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9.xml" ContentType="application/vnd.openxmlformats-officedocument.presentationml.notesSlide+xml"/>
  <Override PartName="/ppt/tags/tag27.xml" ContentType="application/vnd.openxmlformats-officedocument.presentationml.tag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tags/tag29.xml" ContentType="application/vnd.openxmlformats-officedocument.presentationml.tags+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34.xml" ContentType="application/vnd.openxmlformats-officedocument.presentationml.tags+xml"/>
  <Override PartName="/ppt/notesSlides/notesSlide44.xml" ContentType="application/vnd.openxmlformats-officedocument.presentationml.notesSlide+xml"/>
  <Override PartName="/ppt/tags/tag35.xml" ContentType="application/vnd.openxmlformats-officedocument.presentationml.tags+xml"/>
  <Override PartName="/ppt/notesSlides/notesSlide45.xml" ContentType="application/vnd.openxmlformats-officedocument.presentationml.notesSlide+xml"/>
  <Override PartName="/ppt/tags/tag36.xml" ContentType="application/vnd.openxmlformats-officedocument.presentationml.tags+xml"/>
  <Override PartName="/ppt/notesSlides/notesSlide46.xml" ContentType="application/vnd.openxmlformats-officedocument.presentationml.notesSlide+xml"/>
  <Override PartName="/ppt/tags/tag37.xml" ContentType="application/vnd.openxmlformats-officedocument.presentationml.tags+xml"/>
  <Override PartName="/ppt/notesSlides/notesSlide47.xml" ContentType="application/vnd.openxmlformats-officedocument.presentationml.notesSlide+xml"/>
  <Override PartName="/ppt/tags/tag38.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2" r:id="rId4"/>
    <p:sldMasterId id="2147483720" r:id="rId5"/>
  </p:sldMasterIdLst>
  <p:notesMasterIdLst>
    <p:notesMasterId r:id="rId89"/>
  </p:notesMasterIdLst>
  <p:sldIdLst>
    <p:sldId id="256" r:id="rId6"/>
    <p:sldId id="257" r:id="rId7"/>
    <p:sldId id="258" r:id="rId8"/>
    <p:sldId id="265" r:id="rId9"/>
    <p:sldId id="566" r:id="rId10"/>
    <p:sldId id="615" r:id="rId11"/>
    <p:sldId id="1870" r:id="rId12"/>
    <p:sldId id="692" r:id="rId13"/>
    <p:sldId id="1878" r:id="rId14"/>
    <p:sldId id="804" r:id="rId15"/>
    <p:sldId id="693" r:id="rId16"/>
    <p:sldId id="694" r:id="rId17"/>
    <p:sldId id="695" r:id="rId18"/>
    <p:sldId id="696" r:id="rId19"/>
    <p:sldId id="697" r:id="rId20"/>
    <p:sldId id="698" r:id="rId21"/>
    <p:sldId id="699" r:id="rId22"/>
    <p:sldId id="700" r:id="rId23"/>
    <p:sldId id="701" r:id="rId24"/>
    <p:sldId id="739" r:id="rId25"/>
    <p:sldId id="1872" r:id="rId26"/>
    <p:sldId id="703" r:id="rId27"/>
    <p:sldId id="1879" r:id="rId28"/>
    <p:sldId id="738" r:id="rId29"/>
    <p:sldId id="704" r:id="rId30"/>
    <p:sldId id="705" r:id="rId31"/>
    <p:sldId id="1880" r:id="rId32"/>
    <p:sldId id="805" r:id="rId33"/>
    <p:sldId id="779" r:id="rId34"/>
    <p:sldId id="1873" r:id="rId35"/>
    <p:sldId id="708" r:id="rId36"/>
    <p:sldId id="1881" r:id="rId37"/>
    <p:sldId id="740" r:id="rId38"/>
    <p:sldId id="711" r:id="rId39"/>
    <p:sldId id="712" r:id="rId40"/>
    <p:sldId id="713" r:id="rId41"/>
    <p:sldId id="714" r:id="rId42"/>
    <p:sldId id="715" r:id="rId43"/>
    <p:sldId id="716" r:id="rId44"/>
    <p:sldId id="1884" r:id="rId45"/>
    <p:sldId id="797" r:id="rId46"/>
    <p:sldId id="798" r:id="rId47"/>
    <p:sldId id="799" r:id="rId48"/>
    <p:sldId id="800" r:id="rId49"/>
    <p:sldId id="717" r:id="rId50"/>
    <p:sldId id="1882" r:id="rId51"/>
    <p:sldId id="780" r:id="rId52"/>
    <p:sldId id="795" r:id="rId53"/>
    <p:sldId id="803" r:id="rId54"/>
    <p:sldId id="809" r:id="rId55"/>
    <p:sldId id="781" r:id="rId56"/>
    <p:sldId id="1874" r:id="rId57"/>
    <p:sldId id="785" r:id="rId58"/>
    <p:sldId id="741" r:id="rId59"/>
    <p:sldId id="720" r:id="rId60"/>
    <p:sldId id="722" r:id="rId61"/>
    <p:sldId id="723" r:id="rId62"/>
    <p:sldId id="725" r:id="rId63"/>
    <p:sldId id="729" r:id="rId64"/>
    <p:sldId id="730" r:id="rId65"/>
    <p:sldId id="731" r:id="rId66"/>
    <p:sldId id="786" r:id="rId67"/>
    <p:sldId id="806" r:id="rId68"/>
    <p:sldId id="788" r:id="rId69"/>
    <p:sldId id="1875" r:id="rId70"/>
    <p:sldId id="747" r:id="rId71"/>
    <p:sldId id="778" r:id="rId72"/>
    <p:sldId id="777" r:id="rId73"/>
    <p:sldId id="748" r:id="rId74"/>
    <p:sldId id="789" r:id="rId75"/>
    <p:sldId id="1883" r:id="rId76"/>
    <p:sldId id="790" r:id="rId77"/>
    <p:sldId id="791" r:id="rId78"/>
    <p:sldId id="792" r:id="rId79"/>
    <p:sldId id="811" r:id="rId80"/>
    <p:sldId id="1876" r:id="rId81"/>
    <p:sldId id="1877" r:id="rId82"/>
    <p:sldId id="657" r:id="rId83"/>
    <p:sldId id="356" r:id="rId84"/>
    <p:sldId id="355" r:id="rId85"/>
    <p:sldId id="368" r:id="rId86"/>
    <p:sldId id="1869" r:id="rId87"/>
    <p:sldId id="565" r:id="rId8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mpte Microsoft" initials="CM" lastIdx="8" clrIdx="0">
    <p:extLst>
      <p:ext uri="{19B8F6BF-5375-455C-9EA6-DF929625EA0E}">
        <p15:presenceInfo xmlns:p15="http://schemas.microsoft.com/office/powerpoint/2012/main" userId="a000d49bf1ac71b7" providerId="Windows Live"/>
      </p:ext>
    </p:extLst>
  </p:cmAuthor>
  <p:cmAuthor id="2" name="EZZINE, Hind" initials="EH" lastIdx="17" clrIdx="1">
    <p:extLst>
      <p:ext uri="{19B8F6BF-5375-455C-9EA6-DF929625EA0E}">
        <p15:presenceInfo xmlns:p15="http://schemas.microsoft.com/office/powerpoint/2012/main" userId="S::ezzineh@who.int::edcab00f-6318-46e5-a4a9-188b01ee222f" providerId="AD"/>
      </p:ext>
    </p:extLst>
  </p:cmAuthor>
  <p:cmAuthor id="3" name="GOMEZ, Paula" initials="GP" lastIdx="15" clrIdx="2">
    <p:extLst>
      <p:ext uri="{19B8F6BF-5375-455C-9EA6-DF929625EA0E}">
        <p15:presenceInfo xmlns:p15="http://schemas.microsoft.com/office/powerpoint/2012/main" userId="S::gomezp@who.int::c93cf399-3ed7-4230-9282-8831e3fe5ae7" providerId="AD"/>
      </p:ext>
    </p:extLst>
  </p:cmAuthor>
  <p:cmAuthor id="4" name="philippe le duff" initials="pl" lastIdx="4" clrIdx="3">
    <p:extLst>
      <p:ext uri="{19B8F6BF-5375-455C-9EA6-DF929625EA0E}">
        <p15:presenceInfo xmlns:p15="http://schemas.microsoft.com/office/powerpoint/2012/main" userId="20e635ec4fe25ac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A000"/>
    <a:srgbClr val="951D19"/>
    <a:srgbClr val="002060"/>
    <a:srgbClr val="729E03"/>
    <a:srgbClr val="00205C"/>
    <a:srgbClr val="73A003"/>
    <a:srgbClr val="C68583"/>
    <a:srgbClr val="971D19"/>
    <a:srgbClr val="0070C0"/>
    <a:srgbClr val="649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2CE3D7-CC2B-47E7-92E4-D70DD567F816}" v="17" dt="2024-11-12T13:53:45.13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065" autoAdjust="0"/>
  </p:normalViewPr>
  <p:slideViewPr>
    <p:cSldViewPr snapToGrid="0">
      <p:cViewPr varScale="1">
        <p:scale>
          <a:sx n="76" d="100"/>
          <a:sy n="76" d="100"/>
        </p:scale>
        <p:origin x="130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notesMaster" Target="notesMasters/notesMaster1.xml"/><Relationship Id="rId97" Type="http://schemas.microsoft.com/office/2018/10/relationships/authors" Target="author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commentAuthors" Target="commentAuthors.xml"/><Relationship Id="rId95"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presProps" Target="presProps.xml"/><Relationship Id="rId9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2380DCF9-F583-47AA-AA2E-BFEE6D0450CD}"/>
    <pc:docChg chg="undo custSel modSld">
      <pc:chgData name="GOMEZ, Paula" userId="c93cf399-3ed7-4230-9282-8831e3fe5ae7" providerId="ADAL" clId="{2380DCF9-F583-47AA-AA2E-BFEE6D0450CD}" dt="2023-03-06T09:59:34.632" v="741" actId="20577"/>
      <pc:docMkLst>
        <pc:docMk/>
      </pc:docMkLst>
      <pc:sldChg chg="addSp modSp mod modNotesTx">
        <pc:chgData name="GOMEZ, Paula" userId="c93cf399-3ed7-4230-9282-8831e3fe5ae7" providerId="ADAL" clId="{2380DCF9-F583-47AA-AA2E-BFEE6D0450CD}" dt="2023-03-06T09:38:46.673" v="110" actId="14100"/>
        <pc:sldMkLst>
          <pc:docMk/>
          <pc:sldMk cId="3016115784" sldId="700"/>
        </pc:sldMkLst>
        <pc:spChg chg="mod">
          <ac:chgData name="GOMEZ, Paula" userId="c93cf399-3ed7-4230-9282-8831e3fe5ae7" providerId="ADAL" clId="{2380DCF9-F583-47AA-AA2E-BFEE6D0450CD}" dt="2023-03-06T09:35:44.105" v="60" actId="1076"/>
          <ac:spMkLst>
            <pc:docMk/>
            <pc:sldMk cId="3016115784" sldId="700"/>
            <ac:spMk id="5" creationId="{00000000-0000-0000-0000-000000000000}"/>
          </ac:spMkLst>
        </pc:spChg>
        <pc:spChg chg="mod">
          <ac:chgData name="GOMEZ, Paula" userId="c93cf399-3ed7-4230-9282-8831e3fe5ae7" providerId="ADAL" clId="{2380DCF9-F583-47AA-AA2E-BFEE6D0450CD}" dt="2023-03-06T09:37:04.037" v="76" actId="20577"/>
          <ac:spMkLst>
            <pc:docMk/>
            <pc:sldMk cId="3016115784" sldId="700"/>
            <ac:spMk id="20" creationId="{00000000-0000-0000-0000-000000000000}"/>
          </ac:spMkLst>
        </pc:spChg>
        <pc:spChg chg="add mod">
          <ac:chgData name="GOMEZ, Paula" userId="c93cf399-3ed7-4230-9282-8831e3fe5ae7" providerId="ADAL" clId="{2380DCF9-F583-47AA-AA2E-BFEE6D0450CD}" dt="2023-03-06T09:38:46.673" v="110" actId="14100"/>
          <ac:spMkLst>
            <pc:docMk/>
            <pc:sldMk cId="3016115784" sldId="700"/>
            <ac:spMk id="21" creationId="{08F5B58B-1B7F-4562-8B1A-215D35798576}"/>
          </ac:spMkLst>
        </pc:spChg>
        <pc:grpChg chg="mod">
          <ac:chgData name="GOMEZ, Paula" userId="c93cf399-3ed7-4230-9282-8831e3fe5ae7" providerId="ADAL" clId="{2380DCF9-F583-47AA-AA2E-BFEE6D0450CD}" dt="2023-03-06T09:38:40.248" v="108" actId="14100"/>
          <ac:grpSpMkLst>
            <pc:docMk/>
            <pc:sldMk cId="3016115784" sldId="700"/>
            <ac:grpSpMk id="2" creationId="{2CB56657-69E8-1348-AB85-90B53DC989E1}"/>
          </ac:grpSpMkLst>
        </pc:grpChg>
      </pc:sldChg>
      <pc:sldChg chg="modSp mod">
        <pc:chgData name="GOMEZ, Paula" userId="c93cf399-3ed7-4230-9282-8831e3fe5ae7" providerId="ADAL" clId="{2380DCF9-F583-47AA-AA2E-BFEE6D0450CD}" dt="2023-03-06T09:41:00.098" v="124" actId="20577"/>
        <pc:sldMkLst>
          <pc:docMk/>
          <pc:sldMk cId="269567329" sldId="705"/>
        </pc:sldMkLst>
        <pc:spChg chg="mod">
          <ac:chgData name="GOMEZ, Paula" userId="c93cf399-3ed7-4230-9282-8831e3fe5ae7" providerId="ADAL" clId="{2380DCF9-F583-47AA-AA2E-BFEE6D0450CD}" dt="2023-03-06T09:41:00.098" v="124" actId="20577"/>
          <ac:spMkLst>
            <pc:docMk/>
            <pc:sldMk cId="269567329" sldId="705"/>
            <ac:spMk id="3" creationId="{00000000-0000-0000-0000-000000000000}"/>
          </ac:spMkLst>
        </pc:spChg>
      </pc:sldChg>
      <pc:sldChg chg="modSp mod">
        <pc:chgData name="GOMEZ, Paula" userId="c93cf399-3ed7-4230-9282-8831e3fe5ae7" providerId="ADAL" clId="{2380DCF9-F583-47AA-AA2E-BFEE6D0450CD}" dt="2023-03-06T09:56:14.030" v="598" actId="20577"/>
        <pc:sldMkLst>
          <pc:docMk/>
          <pc:sldMk cId="802078924" sldId="780"/>
        </pc:sldMkLst>
        <pc:spChg chg="mod">
          <ac:chgData name="GOMEZ, Paula" userId="c93cf399-3ed7-4230-9282-8831e3fe5ae7" providerId="ADAL" clId="{2380DCF9-F583-47AA-AA2E-BFEE6D0450CD}" dt="2023-03-06T09:56:14.030" v="598" actId="20577"/>
          <ac:spMkLst>
            <pc:docMk/>
            <pc:sldMk cId="802078924" sldId="780"/>
            <ac:spMk id="3" creationId="{00000000-0000-0000-0000-000000000000}"/>
          </ac:spMkLst>
        </pc:spChg>
      </pc:sldChg>
      <pc:sldChg chg="modSp mod">
        <pc:chgData name="GOMEZ, Paula" userId="c93cf399-3ed7-4230-9282-8831e3fe5ae7" providerId="ADAL" clId="{2380DCF9-F583-47AA-AA2E-BFEE6D0450CD}" dt="2023-03-06T09:54:38.728" v="513" actId="20577"/>
        <pc:sldMkLst>
          <pc:docMk/>
          <pc:sldMk cId="2966053822" sldId="803"/>
        </pc:sldMkLst>
        <pc:spChg chg="mod">
          <ac:chgData name="GOMEZ, Paula" userId="c93cf399-3ed7-4230-9282-8831e3fe5ae7" providerId="ADAL" clId="{2380DCF9-F583-47AA-AA2E-BFEE6D0450CD}" dt="2023-03-06T09:54:38.728" v="513" actId="20577"/>
          <ac:spMkLst>
            <pc:docMk/>
            <pc:sldMk cId="2966053822" sldId="803"/>
            <ac:spMk id="9" creationId="{00000000-0000-0000-0000-000000000000}"/>
          </ac:spMkLst>
        </pc:spChg>
      </pc:sldChg>
      <pc:sldChg chg="modSp mod addCm">
        <pc:chgData name="GOMEZ, Paula" userId="c93cf399-3ed7-4230-9282-8831e3fe5ae7" providerId="ADAL" clId="{2380DCF9-F583-47AA-AA2E-BFEE6D0450CD}" dt="2023-03-06T09:44:17.619" v="136"/>
        <pc:sldMkLst>
          <pc:docMk/>
          <pc:sldMk cId="505929479" sldId="805"/>
        </pc:sldMkLst>
        <pc:spChg chg="mod">
          <ac:chgData name="GOMEZ, Paula" userId="c93cf399-3ed7-4230-9282-8831e3fe5ae7" providerId="ADAL" clId="{2380DCF9-F583-47AA-AA2E-BFEE6D0450CD}" dt="2023-03-06T09:43:07.552" v="135" actId="20577"/>
          <ac:spMkLst>
            <pc:docMk/>
            <pc:sldMk cId="505929479" sldId="805"/>
            <ac:spMk id="2" creationId="{2A3DAB30-A8C5-5C42-A122-CC027B42CC09}"/>
          </ac:spMkLst>
        </pc:spChg>
        <pc:spChg chg="mod">
          <ac:chgData name="GOMEZ, Paula" userId="c93cf399-3ed7-4230-9282-8831e3fe5ae7" providerId="ADAL" clId="{2380DCF9-F583-47AA-AA2E-BFEE6D0450CD}" dt="2023-03-06T09:42:22.056" v="128" actId="1076"/>
          <ac:spMkLst>
            <pc:docMk/>
            <pc:sldMk cId="505929479" sldId="805"/>
            <ac:spMk id="7" creationId="{317D3C27-E87D-7F31-C0B4-D83C8B373317}"/>
          </ac:spMkLst>
        </pc:spChg>
      </pc:sldChg>
      <pc:sldChg chg="modSp mod">
        <pc:chgData name="GOMEZ, Paula" userId="c93cf399-3ed7-4230-9282-8831e3fe5ae7" providerId="ADAL" clId="{2380DCF9-F583-47AA-AA2E-BFEE6D0450CD}" dt="2023-03-06T09:59:34.632" v="741" actId="20577"/>
        <pc:sldMkLst>
          <pc:docMk/>
          <pc:sldMk cId="763341032" sldId="809"/>
        </pc:sldMkLst>
        <pc:spChg chg="mod">
          <ac:chgData name="GOMEZ, Paula" userId="c93cf399-3ed7-4230-9282-8831e3fe5ae7" providerId="ADAL" clId="{2380DCF9-F583-47AA-AA2E-BFEE6D0450CD}" dt="2023-03-06T09:59:34.632" v="741" actId="20577"/>
          <ac:spMkLst>
            <pc:docMk/>
            <pc:sldMk cId="763341032" sldId="809"/>
            <ac:spMk id="9" creationId="{00000000-0000-0000-0000-000000000000}"/>
          </ac:spMkLst>
        </pc:spChg>
      </pc:sldChg>
    </pc:docChg>
  </pc:docChgLst>
  <pc:docChgLst>
    <pc:chgData name="EZZINE, Hind" userId="S::ezzineh@who.int::edcab00f-6318-46e5-a4a9-188b01ee222f" providerId="AD" clId="Web-{4402E667-3CC7-57E6-FFAF-C4790A04F9B9}"/>
    <pc:docChg chg="modSld">
      <pc:chgData name="EZZINE, Hind" userId="S::ezzineh@who.int::edcab00f-6318-46e5-a4a9-188b01ee222f" providerId="AD" clId="Web-{4402E667-3CC7-57E6-FFAF-C4790A04F9B9}" dt="2024-08-01T11:28:29.554" v="5" actId="1076"/>
      <pc:docMkLst>
        <pc:docMk/>
      </pc:docMkLst>
      <pc:sldChg chg="modSp">
        <pc:chgData name="EZZINE, Hind" userId="S::ezzineh@who.int::edcab00f-6318-46e5-a4a9-188b01ee222f" providerId="AD" clId="Web-{4402E667-3CC7-57E6-FFAF-C4790A04F9B9}" dt="2024-08-01T11:28:29.554" v="5" actId="1076"/>
        <pc:sldMkLst>
          <pc:docMk/>
          <pc:sldMk cId="0" sldId="257"/>
        </pc:sldMkLst>
        <pc:spChg chg="mod">
          <ac:chgData name="EZZINE, Hind" userId="S::ezzineh@who.int::edcab00f-6318-46e5-a4a9-188b01ee222f" providerId="AD" clId="Web-{4402E667-3CC7-57E6-FFAF-C4790A04F9B9}" dt="2024-08-01T11:28:29.554" v="5" actId="1076"/>
          <ac:spMkLst>
            <pc:docMk/>
            <pc:sldMk cId="0" sldId="257"/>
            <ac:spMk id="567" creationId="{00000000-0000-0000-0000-000000000000}"/>
          </ac:spMkLst>
        </pc:spChg>
      </pc:sldChg>
    </pc:docChg>
  </pc:docChgLst>
  <pc:docChgLst>
    <pc:chgData name="GOMEZ, Paula" userId="S::gomezp@who.int::c93cf399-3ed7-4230-9282-8831e3fe5ae7" providerId="AD" clId="Web-{4D402241-158E-DF64-5213-793228184AF6}"/>
    <pc:docChg chg="modSld">
      <pc:chgData name="GOMEZ, Paula" userId="S::gomezp@who.int::c93cf399-3ed7-4230-9282-8831e3fe5ae7" providerId="AD" clId="Web-{4D402241-158E-DF64-5213-793228184AF6}" dt="2023-01-12T15:04:02.075" v="3" actId="20577"/>
      <pc:docMkLst>
        <pc:docMk/>
      </pc:docMkLst>
      <pc:sldChg chg="modSp">
        <pc:chgData name="GOMEZ, Paula" userId="S::gomezp@who.int::c93cf399-3ed7-4230-9282-8831e3fe5ae7" providerId="AD" clId="Web-{4D402241-158E-DF64-5213-793228184AF6}" dt="2023-01-12T15:02:46.339" v="0" actId="20577"/>
        <pc:sldMkLst>
          <pc:docMk/>
          <pc:sldMk cId="0" sldId="265"/>
        </pc:sldMkLst>
        <pc:spChg chg="mod">
          <ac:chgData name="GOMEZ, Paula" userId="S::gomezp@who.int::c93cf399-3ed7-4230-9282-8831e3fe5ae7" providerId="AD" clId="Web-{4D402241-158E-DF64-5213-793228184AF6}" dt="2023-01-12T15:02:46.339" v="0" actId="20577"/>
          <ac:spMkLst>
            <pc:docMk/>
            <pc:sldMk cId="0" sldId="265"/>
            <ac:spMk id="616" creationId="{00000000-0000-0000-0000-000000000000}"/>
          </ac:spMkLst>
        </pc:spChg>
      </pc:sldChg>
      <pc:sldChg chg="modSp">
        <pc:chgData name="GOMEZ, Paula" userId="S::gomezp@who.int::c93cf399-3ed7-4230-9282-8831e3fe5ae7" providerId="AD" clId="Web-{4D402241-158E-DF64-5213-793228184AF6}" dt="2023-01-12T15:04:02.075" v="3" actId="20577"/>
        <pc:sldMkLst>
          <pc:docMk/>
          <pc:sldMk cId="1734452706" sldId="394"/>
        </pc:sldMkLst>
        <pc:spChg chg="mod">
          <ac:chgData name="GOMEZ, Paula" userId="S::gomezp@who.int::c93cf399-3ed7-4230-9282-8831e3fe5ae7" providerId="AD" clId="Web-{4D402241-158E-DF64-5213-793228184AF6}" dt="2023-01-12T15:04:02.075" v="3" actId="20577"/>
          <ac:spMkLst>
            <pc:docMk/>
            <pc:sldMk cId="1734452706" sldId="394"/>
            <ac:spMk id="6" creationId="{00000000-0000-0000-0000-000000000000}"/>
          </ac:spMkLst>
        </pc:spChg>
      </pc:sldChg>
    </pc:docChg>
  </pc:docChgLst>
  <pc:docChgLst>
    <pc:chgData name="GOMEZ, Paula" userId="c93cf399-3ed7-4230-9282-8831e3fe5ae7" providerId="ADAL" clId="{5C0CFC2F-8CD2-47A5-A47E-B98180E49E80}"/>
    <pc:docChg chg="delSld modSld">
      <pc:chgData name="GOMEZ, Paula" userId="c93cf399-3ed7-4230-9282-8831e3fe5ae7" providerId="ADAL" clId="{5C0CFC2F-8CD2-47A5-A47E-B98180E49E80}" dt="2023-02-14T13:58:48.445" v="129" actId="14100"/>
      <pc:docMkLst>
        <pc:docMk/>
      </pc:docMkLst>
      <pc:sldChg chg="delCm">
        <pc:chgData name="GOMEZ, Paula" userId="c93cf399-3ed7-4230-9282-8831e3fe5ae7" providerId="ADAL" clId="{5C0CFC2F-8CD2-47A5-A47E-B98180E49E80}" dt="2023-02-14T13:45:49.927" v="62"/>
        <pc:sldMkLst>
          <pc:docMk/>
          <pc:sldMk cId="243989627" sldId="716"/>
        </pc:sldMkLst>
      </pc:sldChg>
      <pc:sldChg chg="delCm">
        <pc:chgData name="GOMEZ, Paula" userId="c93cf399-3ed7-4230-9282-8831e3fe5ae7" providerId="ADAL" clId="{5C0CFC2F-8CD2-47A5-A47E-B98180E49E80}" dt="2023-02-14T13:56:08.193" v="117"/>
        <pc:sldMkLst>
          <pc:docMk/>
          <pc:sldMk cId="2032292007" sldId="741"/>
        </pc:sldMkLst>
      </pc:sldChg>
      <pc:sldChg chg="del">
        <pc:chgData name="GOMEZ, Paula" userId="c93cf399-3ed7-4230-9282-8831e3fe5ae7" providerId="ADAL" clId="{5C0CFC2F-8CD2-47A5-A47E-B98180E49E80}" dt="2023-02-14T13:55:06.095" v="113" actId="2696"/>
        <pc:sldMkLst>
          <pc:docMk/>
          <pc:sldMk cId="3656940155" sldId="744"/>
        </pc:sldMkLst>
      </pc:sldChg>
      <pc:sldChg chg="delCm">
        <pc:chgData name="GOMEZ, Paula" userId="c93cf399-3ed7-4230-9282-8831e3fe5ae7" providerId="ADAL" clId="{5C0CFC2F-8CD2-47A5-A47E-B98180E49E80}" dt="2023-02-14T13:55:32.283" v="114"/>
        <pc:sldMkLst>
          <pc:docMk/>
          <pc:sldMk cId="3993112525" sldId="783"/>
        </pc:sldMkLst>
      </pc:sldChg>
      <pc:sldChg chg="modSp mod">
        <pc:chgData name="GOMEZ, Paula" userId="c93cf399-3ed7-4230-9282-8831e3fe5ae7" providerId="ADAL" clId="{5C0CFC2F-8CD2-47A5-A47E-B98180E49E80}" dt="2023-02-14T13:57:31.989" v="120" actId="255"/>
        <pc:sldMkLst>
          <pc:docMk/>
          <pc:sldMk cId="2071029192" sldId="794"/>
        </pc:sldMkLst>
        <pc:spChg chg="mod">
          <ac:chgData name="GOMEZ, Paula" userId="c93cf399-3ed7-4230-9282-8831e3fe5ae7" providerId="ADAL" clId="{5C0CFC2F-8CD2-47A5-A47E-B98180E49E80}" dt="2023-02-14T13:57:31.989" v="120" actId="255"/>
          <ac:spMkLst>
            <pc:docMk/>
            <pc:sldMk cId="2071029192" sldId="794"/>
            <ac:spMk id="2" creationId="{C2AE2602-DA3A-4A11-A19D-A35C008012D4}"/>
          </ac:spMkLst>
        </pc:spChg>
      </pc:sldChg>
      <pc:sldChg chg="modSp mod">
        <pc:chgData name="GOMEZ, Paula" userId="c93cf399-3ed7-4230-9282-8831e3fe5ae7" providerId="ADAL" clId="{5C0CFC2F-8CD2-47A5-A47E-B98180E49E80}" dt="2023-02-14T13:44:14.350" v="41" actId="12"/>
        <pc:sldMkLst>
          <pc:docMk/>
          <pc:sldMk cId="2321378629" sldId="797"/>
        </pc:sldMkLst>
        <pc:spChg chg="mod">
          <ac:chgData name="GOMEZ, Paula" userId="c93cf399-3ed7-4230-9282-8831e3fe5ae7" providerId="ADAL" clId="{5C0CFC2F-8CD2-47A5-A47E-B98180E49E80}" dt="2023-02-14T13:44:14.350" v="41" actId="12"/>
          <ac:spMkLst>
            <pc:docMk/>
            <pc:sldMk cId="2321378629" sldId="797"/>
            <ac:spMk id="3" creationId="{87B6F4D2-1884-931A-0CC7-D1827E70807D}"/>
          </ac:spMkLst>
        </pc:spChg>
      </pc:sldChg>
      <pc:sldChg chg="modSp mod">
        <pc:chgData name="GOMEZ, Paula" userId="c93cf399-3ed7-4230-9282-8831e3fe5ae7" providerId="ADAL" clId="{5C0CFC2F-8CD2-47A5-A47E-B98180E49E80}" dt="2023-02-14T13:44:38.613" v="45" actId="12"/>
        <pc:sldMkLst>
          <pc:docMk/>
          <pc:sldMk cId="2741953829" sldId="798"/>
        </pc:sldMkLst>
        <pc:spChg chg="mod">
          <ac:chgData name="GOMEZ, Paula" userId="c93cf399-3ed7-4230-9282-8831e3fe5ae7" providerId="ADAL" clId="{5C0CFC2F-8CD2-47A5-A47E-B98180E49E80}" dt="2023-02-14T13:44:38.613" v="45" actId="12"/>
          <ac:spMkLst>
            <pc:docMk/>
            <pc:sldMk cId="2741953829" sldId="798"/>
            <ac:spMk id="4" creationId="{9D9B7DCC-084C-AE5F-AA6D-8472779466F3}"/>
          </ac:spMkLst>
        </pc:spChg>
      </pc:sldChg>
      <pc:sldChg chg="modSp mod">
        <pc:chgData name="GOMEZ, Paula" userId="c93cf399-3ed7-4230-9282-8831e3fe5ae7" providerId="ADAL" clId="{5C0CFC2F-8CD2-47A5-A47E-B98180E49E80}" dt="2023-02-14T13:44:56.382" v="48" actId="12"/>
        <pc:sldMkLst>
          <pc:docMk/>
          <pc:sldMk cId="25011061" sldId="799"/>
        </pc:sldMkLst>
        <pc:spChg chg="mod">
          <ac:chgData name="GOMEZ, Paula" userId="c93cf399-3ed7-4230-9282-8831e3fe5ae7" providerId="ADAL" clId="{5C0CFC2F-8CD2-47A5-A47E-B98180E49E80}" dt="2023-02-14T13:44:56.382" v="48" actId="12"/>
          <ac:spMkLst>
            <pc:docMk/>
            <pc:sldMk cId="25011061" sldId="799"/>
            <ac:spMk id="4" creationId="{9D9B7DCC-084C-AE5F-AA6D-8472779466F3}"/>
          </ac:spMkLst>
        </pc:spChg>
      </pc:sldChg>
      <pc:sldChg chg="modSp mod">
        <pc:chgData name="GOMEZ, Paula" userId="c93cf399-3ed7-4230-9282-8831e3fe5ae7" providerId="ADAL" clId="{5C0CFC2F-8CD2-47A5-A47E-B98180E49E80}" dt="2023-02-14T13:45:32.296" v="61" actId="12"/>
        <pc:sldMkLst>
          <pc:docMk/>
          <pc:sldMk cId="1758531365" sldId="800"/>
        </pc:sldMkLst>
        <pc:spChg chg="mod">
          <ac:chgData name="GOMEZ, Paula" userId="c93cf399-3ed7-4230-9282-8831e3fe5ae7" providerId="ADAL" clId="{5C0CFC2F-8CD2-47A5-A47E-B98180E49E80}" dt="2023-02-14T13:45:32.296" v="61" actId="12"/>
          <ac:spMkLst>
            <pc:docMk/>
            <pc:sldMk cId="1758531365" sldId="800"/>
            <ac:spMk id="4" creationId="{9D9B7DCC-084C-AE5F-AA6D-8472779466F3}"/>
          </ac:spMkLst>
        </pc:spChg>
      </pc:sldChg>
      <pc:sldChg chg="addSp modSp mod">
        <pc:chgData name="GOMEZ, Paula" userId="c93cf399-3ed7-4230-9282-8831e3fe5ae7" providerId="ADAL" clId="{5C0CFC2F-8CD2-47A5-A47E-B98180E49E80}" dt="2023-02-14T13:58:40.868" v="128" actId="14100"/>
        <pc:sldMkLst>
          <pc:docMk/>
          <pc:sldMk cId="8333364" sldId="802"/>
        </pc:sldMkLst>
        <pc:spChg chg="add mod">
          <ac:chgData name="GOMEZ, Paula" userId="c93cf399-3ed7-4230-9282-8831e3fe5ae7" providerId="ADAL" clId="{5C0CFC2F-8CD2-47A5-A47E-B98180E49E80}" dt="2023-02-14T13:58:29.532" v="127"/>
          <ac:spMkLst>
            <pc:docMk/>
            <pc:sldMk cId="8333364" sldId="802"/>
            <ac:spMk id="5" creationId="{46E36202-888B-40DA-9BF1-9C4597812EEC}"/>
          </ac:spMkLst>
        </pc:spChg>
        <pc:spChg chg="mod">
          <ac:chgData name="GOMEZ, Paula" userId="c93cf399-3ed7-4230-9282-8831e3fe5ae7" providerId="ADAL" clId="{5C0CFC2F-8CD2-47A5-A47E-B98180E49E80}" dt="2023-02-14T13:58:40.868" v="128" actId="14100"/>
          <ac:spMkLst>
            <pc:docMk/>
            <pc:sldMk cId="8333364" sldId="802"/>
            <ac:spMk id="9" creationId="{00000000-0000-0000-0000-000000000000}"/>
          </ac:spMkLst>
        </pc:spChg>
      </pc:sldChg>
      <pc:sldChg chg="modSp mod">
        <pc:chgData name="GOMEZ, Paula" userId="c93cf399-3ed7-4230-9282-8831e3fe5ae7" providerId="ADAL" clId="{5C0CFC2F-8CD2-47A5-A47E-B98180E49E80}" dt="2023-02-14T13:58:48.445" v="129" actId="14100"/>
        <pc:sldMkLst>
          <pc:docMk/>
          <pc:sldMk cId="2966053822" sldId="803"/>
        </pc:sldMkLst>
        <pc:spChg chg="mod">
          <ac:chgData name="GOMEZ, Paula" userId="c93cf399-3ed7-4230-9282-8831e3fe5ae7" providerId="ADAL" clId="{5C0CFC2F-8CD2-47A5-A47E-B98180E49E80}" dt="2023-02-14T13:58:48.445" v="129" actId="14100"/>
          <ac:spMkLst>
            <pc:docMk/>
            <pc:sldMk cId="2966053822" sldId="803"/>
            <ac:spMk id="9" creationId="{00000000-0000-0000-0000-000000000000}"/>
          </ac:spMkLst>
        </pc:spChg>
      </pc:sldChg>
    </pc:docChg>
  </pc:docChgLst>
  <pc:docChgLst>
    <pc:chgData name="EZZINE, Hind" userId="S::ezzineh@who.int::edcab00f-6318-46e5-a4a9-188b01ee222f" providerId="AD" clId="Web-{62DD47D6-17C2-9AC6-6E1E-3E7320ACD25D}"/>
    <pc:docChg chg="modSld">
      <pc:chgData name="EZZINE, Hind" userId="S::ezzineh@who.int::edcab00f-6318-46e5-a4a9-188b01ee222f" providerId="AD" clId="Web-{62DD47D6-17C2-9AC6-6E1E-3E7320ACD25D}" dt="2023-05-12T06:37:44.373" v="16"/>
      <pc:docMkLst>
        <pc:docMk/>
      </pc:docMkLst>
      <pc:sldChg chg="modNotes">
        <pc:chgData name="EZZINE, Hind" userId="S::ezzineh@who.int::edcab00f-6318-46e5-a4a9-188b01ee222f" providerId="AD" clId="Web-{62DD47D6-17C2-9AC6-6E1E-3E7320ACD25D}" dt="2023-05-12T06:36:45.215" v="0"/>
        <pc:sldMkLst>
          <pc:docMk/>
          <pc:sldMk cId="1474007971" sldId="720"/>
        </pc:sldMkLst>
      </pc:sldChg>
      <pc:sldChg chg="modNotes">
        <pc:chgData name="EZZINE, Hind" userId="S::ezzineh@who.int::edcab00f-6318-46e5-a4a9-188b01ee222f" providerId="AD" clId="Web-{62DD47D6-17C2-9AC6-6E1E-3E7320ACD25D}" dt="2023-05-12T06:37:06.919" v="5"/>
        <pc:sldMkLst>
          <pc:docMk/>
          <pc:sldMk cId="403247568" sldId="731"/>
        </pc:sldMkLst>
      </pc:sldChg>
      <pc:sldChg chg="modNotes">
        <pc:chgData name="EZZINE, Hind" userId="S::ezzineh@who.int::edcab00f-6318-46e5-a4a9-188b01ee222f" providerId="AD" clId="Web-{62DD47D6-17C2-9AC6-6E1E-3E7320ACD25D}" dt="2023-05-12T06:36:56.356" v="1"/>
        <pc:sldMkLst>
          <pc:docMk/>
          <pc:sldMk cId="2032292007" sldId="741"/>
        </pc:sldMkLst>
      </pc:sldChg>
      <pc:sldChg chg="modNotes">
        <pc:chgData name="EZZINE, Hind" userId="S::ezzineh@who.int::edcab00f-6318-46e5-a4a9-188b01ee222f" providerId="AD" clId="Web-{62DD47D6-17C2-9AC6-6E1E-3E7320ACD25D}" dt="2023-05-12T06:37:30.497" v="11"/>
        <pc:sldMkLst>
          <pc:docMk/>
          <pc:sldMk cId="2901433845" sldId="747"/>
        </pc:sldMkLst>
      </pc:sldChg>
      <pc:sldChg chg="modNotes">
        <pc:chgData name="EZZINE, Hind" userId="S::ezzineh@who.int::edcab00f-6318-46e5-a4a9-188b01ee222f" providerId="AD" clId="Web-{62DD47D6-17C2-9AC6-6E1E-3E7320ACD25D}" dt="2023-05-12T06:37:44.373" v="16"/>
        <pc:sldMkLst>
          <pc:docMk/>
          <pc:sldMk cId="2326439097" sldId="777"/>
        </pc:sldMkLst>
      </pc:sldChg>
      <pc:sldChg chg="modNotes">
        <pc:chgData name="EZZINE, Hind" userId="S::ezzineh@who.int::edcab00f-6318-46e5-a4a9-188b01ee222f" providerId="AD" clId="Web-{62DD47D6-17C2-9AC6-6E1E-3E7320ACD25D}" dt="2023-05-12T06:37:39.435" v="12"/>
        <pc:sldMkLst>
          <pc:docMk/>
          <pc:sldMk cId="2820537837" sldId="778"/>
        </pc:sldMkLst>
      </pc:sldChg>
      <pc:sldChg chg="modNotes">
        <pc:chgData name="EZZINE, Hind" userId="S::ezzineh@who.int::edcab00f-6318-46e5-a4a9-188b01ee222f" providerId="AD" clId="Web-{62DD47D6-17C2-9AC6-6E1E-3E7320ACD25D}" dt="2023-05-12T06:37:12.450" v="7"/>
        <pc:sldMkLst>
          <pc:docMk/>
          <pc:sldMk cId="121631996" sldId="786"/>
        </pc:sldMkLst>
      </pc:sldChg>
      <pc:sldChg chg="modNotes">
        <pc:chgData name="EZZINE, Hind" userId="S::ezzineh@who.int::edcab00f-6318-46e5-a4a9-188b01ee222f" providerId="AD" clId="Web-{62DD47D6-17C2-9AC6-6E1E-3E7320ACD25D}" dt="2023-05-12T06:37:16.731" v="10"/>
        <pc:sldMkLst>
          <pc:docMk/>
          <pc:sldMk cId="402714753" sldId="806"/>
        </pc:sldMkLst>
      </pc:sldChg>
    </pc:docChg>
  </pc:docChgLst>
  <pc:docChgLst>
    <pc:chgData name="EZZINE, Hind" userId="S::ezzineh@who.int::edcab00f-6318-46e5-a4a9-188b01ee222f" providerId="AD" clId="Web-{01BCB531-2608-4CB0-9257-71429A467794}"/>
    <pc:docChg chg="modSld">
      <pc:chgData name="EZZINE, Hind" userId="S::ezzineh@who.int::edcab00f-6318-46e5-a4a9-188b01ee222f" providerId="AD" clId="Web-{01BCB531-2608-4CB0-9257-71429A467794}" dt="2023-03-04T10:36:41.395" v="46" actId="20577"/>
      <pc:docMkLst>
        <pc:docMk/>
      </pc:docMkLst>
      <pc:sldChg chg="modSp">
        <pc:chgData name="EZZINE, Hind" userId="S::ezzineh@who.int::edcab00f-6318-46e5-a4a9-188b01ee222f" providerId="AD" clId="Web-{01BCB531-2608-4CB0-9257-71429A467794}" dt="2023-03-04T10:36:41.395" v="46" actId="20577"/>
        <pc:sldMkLst>
          <pc:docMk/>
          <pc:sldMk cId="546786802" sldId="694"/>
        </pc:sldMkLst>
        <pc:spChg chg="mod">
          <ac:chgData name="EZZINE, Hind" userId="S::ezzineh@who.int::edcab00f-6318-46e5-a4a9-188b01ee222f" providerId="AD" clId="Web-{01BCB531-2608-4CB0-9257-71429A467794}" dt="2023-03-04T10:36:41.395" v="46" actId="20577"/>
          <ac:spMkLst>
            <pc:docMk/>
            <pc:sldMk cId="546786802" sldId="694"/>
            <ac:spMk id="35843" creationId="{00000000-0000-0000-0000-000000000000}"/>
          </ac:spMkLst>
        </pc:spChg>
      </pc:sldChg>
    </pc:docChg>
  </pc:docChgLst>
  <pc:docChgLst>
    <pc:chgData name="EZZINE, Hind" userId="S::ezzineh@who.int::edcab00f-6318-46e5-a4a9-188b01ee222f" providerId="AD" clId="Web-{2DD8BA8B-1D7B-45DD-8CF2-6C9D1807FF21}"/>
    <pc:docChg chg="modSld">
      <pc:chgData name="EZZINE, Hind" userId="S::ezzineh@who.int::edcab00f-6318-46e5-a4a9-188b01ee222f" providerId="AD" clId="Web-{2DD8BA8B-1D7B-45DD-8CF2-6C9D1807FF21}" dt="2023-01-25T16:38:26.911" v="4" actId="20577"/>
      <pc:docMkLst>
        <pc:docMk/>
      </pc:docMkLst>
      <pc:sldChg chg="modSp">
        <pc:chgData name="EZZINE, Hind" userId="S::ezzineh@who.int::edcab00f-6318-46e5-a4a9-188b01ee222f" providerId="AD" clId="Web-{2DD8BA8B-1D7B-45DD-8CF2-6C9D1807FF21}" dt="2023-01-25T16:37:07.379" v="1" actId="20577"/>
        <pc:sldMkLst>
          <pc:docMk/>
          <pc:sldMk cId="3960562795" sldId="544"/>
        </pc:sldMkLst>
        <pc:spChg chg="mod">
          <ac:chgData name="EZZINE, Hind" userId="S::ezzineh@who.int::edcab00f-6318-46e5-a4a9-188b01ee222f" providerId="AD" clId="Web-{2DD8BA8B-1D7B-45DD-8CF2-6C9D1807FF21}" dt="2023-01-25T16:37:07.379" v="1" actId="20577"/>
          <ac:spMkLst>
            <pc:docMk/>
            <pc:sldMk cId="3960562795" sldId="544"/>
            <ac:spMk id="6" creationId="{00000000-0000-0000-0000-000000000000}"/>
          </ac:spMkLst>
        </pc:spChg>
      </pc:sldChg>
      <pc:sldChg chg="modSp">
        <pc:chgData name="EZZINE, Hind" userId="S::ezzineh@who.int::edcab00f-6318-46e5-a4a9-188b01ee222f" providerId="AD" clId="Web-{2DD8BA8B-1D7B-45DD-8CF2-6C9D1807FF21}" dt="2023-01-25T16:38:26.911" v="4" actId="20577"/>
        <pc:sldMkLst>
          <pc:docMk/>
          <pc:sldMk cId="2924936375" sldId="556"/>
        </pc:sldMkLst>
        <pc:spChg chg="mod">
          <ac:chgData name="EZZINE, Hind" userId="S::ezzineh@who.int::edcab00f-6318-46e5-a4a9-188b01ee222f" providerId="AD" clId="Web-{2DD8BA8B-1D7B-45DD-8CF2-6C9D1807FF21}" dt="2023-01-25T16:38:26.911" v="4" actId="20577"/>
          <ac:spMkLst>
            <pc:docMk/>
            <pc:sldMk cId="2924936375" sldId="556"/>
            <ac:spMk id="6" creationId="{00000000-0000-0000-0000-000000000000}"/>
          </ac:spMkLst>
        </pc:spChg>
      </pc:sldChg>
      <pc:sldChg chg="modSp">
        <pc:chgData name="EZZINE, Hind" userId="S::ezzineh@who.int::edcab00f-6318-46e5-a4a9-188b01ee222f" providerId="AD" clId="Web-{2DD8BA8B-1D7B-45DD-8CF2-6C9D1807FF21}" dt="2023-01-25T16:38:14.239" v="2" actId="20577"/>
        <pc:sldMkLst>
          <pc:docMk/>
          <pc:sldMk cId="213193096" sldId="563"/>
        </pc:sldMkLst>
        <pc:spChg chg="mod">
          <ac:chgData name="EZZINE, Hind" userId="S::ezzineh@who.int::edcab00f-6318-46e5-a4a9-188b01ee222f" providerId="AD" clId="Web-{2DD8BA8B-1D7B-45DD-8CF2-6C9D1807FF21}" dt="2023-01-25T16:38:14.239" v="2" actId="20577"/>
          <ac:spMkLst>
            <pc:docMk/>
            <pc:sldMk cId="213193096" sldId="563"/>
            <ac:spMk id="6" creationId="{00000000-0000-0000-0000-000000000000}"/>
          </ac:spMkLst>
        </pc:spChg>
      </pc:sldChg>
    </pc:docChg>
  </pc:docChgLst>
  <pc:docChgLst>
    <pc:chgData name="GOMEZ, Paula" userId="S::gomezp@who.int::c93cf399-3ed7-4230-9282-8831e3fe5ae7" providerId="AD" clId="Web-{D82C220E-F6B9-40EE-B3F5-344042086A0E}"/>
    <pc:docChg chg="modSld">
      <pc:chgData name="GOMEZ, Paula" userId="S::gomezp@who.int::c93cf399-3ed7-4230-9282-8831e3fe5ae7" providerId="AD" clId="Web-{D82C220E-F6B9-40EE-B3F5-344042086A0E}" dt="2023-04-26T15:58:18.963" v="40"/>
      <pc:docMkLst>
        <pc:docMk/>
      </pc:docMkLst>
      <pc:sldChg chg="modSp">
        <pc:chgData name="GOMEZ, Paula" userId="S::gomezp@who.int::c93cf399-3ed7-4230-9282-8831e3fe5ae7" providerId="AD" clId="Web-{D82C220E-F6B9-40EE-B3F5-344042086A0E}" dt="2023-04-26T15:58:18.963" v="40"/>
        <pc:sldMkLst>
          <pc:docMk/>
          <pc:sldMk cId="0" sldId="265"/>
        </pc:sldMkLst>
        <pc:spChg chg="mod">
          <ac:chgData name="GOMEZ, Paula" userId="S::gomezp@who.int::c93cf399-3ed7-4230-9282-8831e3fe5ae7" providerId="AD" clId="Web-{D82C220E-F6B9-40EE-B3F5-344042086A0E}" dt="2023-04-26T15:58:18.963" v="40"/>
          <ac:spMkLst>
            <pc:docMk/>
            <pc:sldMk cId="0" sldId="265"/>
            <ac:spMk id="616" creationId="{00000000-0000-0000-0000-000000000000}"/>
          </ac:spMkLst>
        </pc:spChg>
      </pc:sldChg>
      <pc:sldChg chg="modSp">
        <pc:chgData name="GOMEZ, Paula" userId="S::gomezp@who.int::c93cf399-3ed7-4230-9282-8831e3fe5ae7" providerId="AD" clId="Web-{D82C220E-F6B9-40EE-B3F5-344042086A0E}" dt="2023-04-26T15:57:38.085" v="30" actId="20577"/>
        <pc:sldMkLst>
          <pc:docMk/>
          <pc:sldMk cId="1359620890" sldId="1873"/>
        </pc:sldMkLst>
        <pc:spChg chg="mod">
          <ac:chgData name="GOMEZ, Paula" userId="S::gomezp@who.int::c93cf399-3ed7-4230-9282-8831e3fe5ae7" providerId="AD" clId="Web-{D82C220E-F6B9-40EE-B3F5-344042086A0E}" dt="2023-04-26T15:57:38.085" v="30" actId="20577"/>
          <ac:spMkLst>
            <pc:docMk/>
            <pc:sldMk cId="1359620890" sldId="1873"/>
            <ac:spMk id="616" creationId="{00000000-0000-0000-0000-000000000000}"/>
          </ac:spMkLst>
        </pc:spChg>
      </pc:sldChg>
      <pc:sldChg chg="modSp">
        <pc:chgData name="GOMEZ, Paula" userId="S::gomezp@who.int::c93cf399-3ed7-4230-9282-8831e3fe5ae7" providerId="AD" clId="Web-{D82C220E-F6B9-40EE-B3F5-344042086A0E}" dt="2023-04-26T15:56:32.565" v="16" actId="20577"/>
        <pc:sldMkLst>
          <pc:docMk/>
          <pc:sldMk cId="3211467742" sldId="1875"/>
        </pc:sldMkLst>
        <pc:spChg chg="mod">
          <ac:chgData name="GOMEZ, Paula" userId="S::gomezp@who.int::c93cf399-3ed7-4230-9282-8831e3fe5ae7" providerId="AD" clId="Web-{D82C220E-F6B9-40EE-B3F5-344042086A0E}" dt="2023-04-26T15:56:32.565" v="16" actId="20577"/>
          <ac:spMkLst>
            <pc:docMk/>
            <pc:sldMk cId="3211467742" sldId="1875"/>
            <ac:spMk id="616" creationId="{00000000-0000-0000-0000-000000000000}"/>
          </ac:spMkLst>
        </pc:spChg>
      </pc:sldChg>
    </pc:docChg>
  </pc:docChgLst>
  <pc:docChgLst>
    <pc:chgData name="EZZINE, Hind" userId="S::ezzineh@who.int::edcab00f-6318-46e5-a4a9-188b01ee222f" providerId="AD" clId="Web-{2C952F94-E721-D67A-E497-B2B96781EB4C}"/>
    <pc:docChg chg="modSld">
      <pc:chgData name="EZZINE, Hind" userId="S::ezzineh@who.int::edcab00f-6318-46e5-a4a9-188b01ee222f" providerId="AD" clId="Web-{2C952F94-E721-D67A-E497-B2B96781EB4C}" dt="2023-04-26T17:27:00.340" v="6" actId="20577"/>
      <pc:docMkLst>
        <pc:docMk/>
      </pc:docMkLst>
      <pc:sldChg chg="modSp addCm">
        <pc:chgData name="EZZINE, Hind" userId="S::ezzineh@who.int::edcab00f-6318-46e5-a4a9-188b01ee222f" providerId="AD" clId="Web-{2C952F94-E721-D67A-E497-B2B96781EB4C}" dt="2023-04-26T17:27:00.340" v="6" actId="20577"/>
        <pc:sldMkLst>
          <pc:docMk/>
          <pc:sldMk cId="2409693925" sldId="1876"/>
        </pc:sldMkLst>
        <pc:spChg chg="mod">
          <ac:chgData name="EZZINE, Hind" userId="S::ezzineh@who.int::edcab00f-6318-46e5-a4a9-188b01ee222f" providerId="AD" clId="Web-{2C952F94-E721-D67A-E497-B2B96781EB4C}" dt="2023-04-26T17:27:00.340" v="6" actId="20577"/>
          <ac:spMkLst>
            <pc:docMk/>
            <pc:sldMk cId="2409693925" sldId="1876"/>
            <ac:spMk id="6" creationId="{00000000-0000-0000-0000-000000000000}"/>
          </ac:spMkLst>
        </pc:spChg>
      </pc:sldChg>
    </pc:docChg>
  </pc:docChgLst>
  <pc:docChgLst>
    <pc:chgData name="EZZINE, Hind" userId="S::ezzineh@who.int::edcab00f-6318-46e5-a4a9-188b01ee222f" providerId="AD" clId="Web-{6C87676C-8F59-0F22-1084-12D5967C9E48}"/>
    <pc:docChg chg="addSld delSld modSld">
      <pc:chgData name="EZZINE, Hind" userId="S::ezzineh@who.int::edcab00f-6318-46e5-a4a9-188b01ee222f" providerId="AD" clId="Web-{6C87676C-8F59-0F22-1084-12D5967C9E48}" dt="2023-01-19T13:37:25.211" v="81"/>
      <pc:docMkLst>
        <pc:docMk/>
      </pc:docMkLst>
      <pc:sldChg chg="del">
        <pc:chgData name="EZZINE, Hind" userId="S::ezzineh@who.int::edcab00f-6318-46e5-a4a9-188b01ee222f" providerId="AD" clId="Web-{6C87676C-8F59-0F22-1084-12D5967C9E48}" dt="2023-01-19T13:37:25.211" v="81"/>
        <pc:sldMkLst>
          <pc:docMk/>
          <pc:sldMk cId="180163974" sldId="441"/>
        </pc:sldMkLst>
      </pc:sldChg>
      <pc:sldChg chg="modSp">
        <pc:chgData name="EZZINE, Hind" userId="S::ezzineh@who.int::edcab00f-6318-46e5-a4a9-188b01ee222f" providerId="AD" clId="Web-{6C87676C-8F59-0F22-1084-12D5967C9E48}" dt="2023-01-19T13:16:31.972" v="2"/>
        <pc:sldMkLst>
          <pc:docMk/>
          <pc:sldMk cId="3265516573" sldId="459"/>
        </pc:sldMkLst>
        <pc:spChg chg="mod">
          <ac:chgData name="EZZINE, Hind" userId="S::ezzineh@who.int::edcab00f-6318-46e5-a4a9-188b01ee222f" providerId="AD" clId="Web-{6C87676C-8F59-0F22-1084-12D5967C9E48}" dt="2023-01-19T13:15:57.159" v="1" actId="20577"/>
          <ac:spMkLst>
            <pc:docMk/>
            <pc:sldMk cId="3265516573" sldId="459"/>
            <ac:spMk id="9" creationId="{00000000-0000-0000-0000-000000000000}"/>
          </ac:spMkLst>
        </pc:spChg>
        <pc:spChg chg="mod">
          <ac:chgData name="EZZINE, Hind" userId="S::ezzineh@who.int::edcab00f-6318-46e5-a4a9-188b01ee222f" providerId="AD" clId="Web-{6C87676C-8F59-0F22-1084-12D5967C9E48}" dt="2023-01-19T13:16:31.972" v="2"/>
          <ac:spMkLst>
            <pc:docMk/>
            <pc:sldMk cId="3265516573" sldId="459"/>
            <ac:spMk id="10" creationId="{00000000-0000-0000-0000-000000000000}"/>
          </ac:spMkLst>
        </pc:spChg>
      </pc:sldChg>
      <pc:sldChg chg="modSp">
        <pc:chgData name="EZZINE, Hind" userId="S::ezzineh@who.int::edcab00f-6318-46e5-a4a9-188b01ee222f" providerId="AD" clId="Web-{6C87676C-8F59-0F22-1084-12D5967C9E48}" dt="2023-01-19T13:17:41.662" v="4"/>
        <pc:sldMkLst>
          <pc:docMk/>
          <pc:sldMk cId="3069749930" sldId="515"/>
        </pc:sldMkLst>
        <pc:spChg chg="mod">
          <ac:chgData name="EZZINE, Hind" userId="S::ezzineh@who.int::edcab00f-6318-46e5-a4a9-188b01ee222f" providerId="AD" clId="Web-{6C87676C-8F59-0F22-1084-12D5967C9E48}" dt="2023-01-19T13:17:41.662" v="4"/>
          <ac:spMkLst>
            <pc:docMk/>
            <pc:sldMk cId="3069749930" sldId="515"/>
            <ac:spMk id="6" creationId="{00000000-0000-0000-0000-000000000000}"/>
          </ac:spMkLst>
        </pc:spChg>
      </pc:sldChg>
      <pc:sldChg chg="modSp">
        <pc:chgData name="EZZINE, Hind" userId="S::ezzineh@who.int::edcab00f-6318-46e5-a4a9-188b01ee222f" providerId="AD" clId="Web-{6C87676C-8F59-0F22-1084-12D5967C9E48}" dt="2023-01-19T13:19:12.039" v="16" actId="1076"/>
        <pc:sldMkLst>
          <pc:docMk/>
          <pc:sldMk cId="3306197892" sldId="521"/>
        </pc:sldMkLst>
        <pc:spChg chg="mod">
          <ac:chgData name="EZZINE, Hind" userId="S::ezzineh@who.int::edcab00f-6318-46e5-a4a9-188b01ee222f" providerId="AD" clId="Web-{6C87676C-8F59-0F22-1084-12D5967C9E48}" dt="2023-01-19T13:19:03.039" v="13" actId="1076"/>
          <ac:spMkLst>
            <pc:docMk/>
            <pc:sldMk cId="3306197892" sldId="521"/>
            <ac:spMk id="34" creationId="{00000000-0000-0000-0000-000000000000}"/>
          </ac:spMkLst>
        </pc:spChg>
        <pc:spChg chg="mod">
          <ac:chgData name="EZZINE, Hind" userId="S::ezzineh@who.int::edcab00f-6318-46e5-a4a9-188b01ee222f" providerId="AD" clId="Web-{6C87676C-8F59-0F22-1084-12D5967C9E48}" dt="2023-01-19T13:19:12.039" v="16" actId="1076"/>
          <ac:spMkLst>
            <pc:docMk/>
            <pc:sldMk cId="3306197892" sldId="521"/>
            <ac:spMk id="36" creationId="{00000000-0000-0000-0000-000000000000}"/>
          </ac:spMkLst>
        </pc:spChg>
        <pc:grpChg chg="mod">
          <ac:chgData name="EZZINE, Hind" userId="S::ezzineh@who.int::edcab00f-6318-46e5-a4a9-188b01ee222f" providerId="AD" clId="Web-{6C87676C-8F59-0F22-1084-12D5967C9E48}" dt="2023-01-19T13:19:03.008" v="12" actId="1076"/>
          <ac:grpSpMkLst>
            <pc:docMk/>
            <pc:sldMk cId="3306197892" sldId="521"/>
            <ac:grpSpMk id="33" creationId="{00000000-0000-0000-0000-000000000000}"/>
          </ac:grpSpMkLst>
        </pc:grpChg>
        <pc:picChg chg="mod">
          <ac:chgData name="EZZINE, Hind" userId="S::ezzineh@who.int::edcab00f-6318-46e5-a4a9-188b01ee222f" providerId="AD" clId="Web-{6C87676C-8F59-0F22-1084-12D5967C9E48}" dt="2023-01-19T13:19:03.086" v="15" actId="1076"/>
          <ac:picMkLst>
            <pc:docMk/>
            <pc:sldMk cId="3306197892" sldId="521"/>
            <ac:picMk id="35" creationId="{70183BCE-7EA0-4185-A6A2-317BF8F5DEDE}"/>
          </ac:picMkLst>
        </pc:picChg>
      </pc:sldChg>
      <pc:sldChg chg="modSp">
        <pc:chgData name="EZZINE, Hind" userId="S::ezzineh@who.int::edcab00f-6318-46e5-a4a9-188b01ee222f" providerId="AD" clId="Web-{6C87676C-8F59-0F22-1084-12D5967C9E48}" dt="2023-01-19T13:19:59.915" v="18" actId="14100"/>
        <pc:sldMkLst>
          <pc:docMk/>
          <pc:sldMk cId="221592950" sldId="527"/>
        </pc:sldMkLst>
        <pc:spChg chg="mod">
          <ac:chgData name="EZZINE, Hind" userId="S::ezzineh@who.int::edcab00f-6318-46e5-a4a9-188b01ee222f" providerId="AD" clId="Web-{6C87676C-8F59-0F22-1084-12D5967C9E48}" dt="2023-01-19T13:19:59.915" v="18" actId="14100"/>
          <ac:spMkLst>
            <pc:docMk/>
            <pc:sldMk cId="221592950" sldId="527"/>
            <ac:spMk id="3" creationId="{00000000-0000-0000-0000-000000000000}"/>
          </ac:spMkLst>
        </pc:spChg>
        <pc:spChg chg="mod">
          <ac:chgData name="EZZINE, Hind" userId="S::ezzineh@who.int::edcab00f-6318-46e5-a4a9-188b01ee222f" providerId="AD" clId="Web-{6C87676C-8F59-0F22-1084-12D5967C9E48}" dt="2023-01-19T13:19:55.775" v="17" actId="1076"/>
          <ac:spMkLst>
            <pc:docMk/>
            <pc:sldMk cId="221592950" sldId="527"/>
            <ac:spMk id="4" creationId="{00000000-0000-0000-0000-000000000000}"/>
          </ac:spMkLst>
        </pc:spChg>
      </pc:sldChg>
      <pc:sldChg chg="modSp">
        <pc:chgData name="EZZINE, Hind" userId="S::ezzineh@who.int::edcab00f-6318-46e5-a4a9-188b01ee222f" providerId="AD" clId="Web-{6C87676C-8F59-0F22-1084-12D5967C9E48}" dt="2023-01-19T13:24:22.110" v="45" actId="20577"/>
        <pc:sldMkLst>
          <pc:docMk/>
          <pc:sldMk cId="1337507520" sldId="531"/>
        </pc:sldMkLst>
        <pc:spChg chg="mod">
          <ac:chgData name="EZZINE, Hind" userId="S::ezzineh@who.int::edcab00f-6318-46e5-a4a9-188b01ee222f" providerId="AD" clId="Web-{6C87676C-8F59-0F22-1084-12D5967C9E48}" dt="2023-01-19T13:24:22.110" v="45" actId="20577"/>
          <ac:spMkLst>
            <pc:docMk/>
            <pc:sldMk cId="1337507520" sldId="531"/>
            <ac:spMk id="3" creationId="{00000000-0000-0000-0000-000000000000}"/>
          </ac:spMkLst>
        </pc:spChg>
      </pc:sldChg>
      <pc:sldChg chg="delSp modSp">
        <pc:chgData name="EZZINE, Hind" userId="S::ezzineh@who.int::edcab00f-6318-46e5-a4a9-188b01ee222f" providerId="AD" clId="Web-{6C87676C-8F59-0F22-1084-12D5967C9E48}" dt="2023-01-19T13:25:54.050" v="53" actId="1076"/>
        <pc:sldMkLst>
          <pc:docMk/>
          <pc:sldMk cId="270242481" sldId="532"/>
        </pc:sldMkLst>
        <pc:spChg chg="mod">
          <ac:chgData name="EZZINE, Hind" userId="S::ezzineh@who.int::edcab00f-6318-46e5-a4a9-188b01ee222f" providerId="AD" clId="Web-{6C87676C-8F59-0F22-1084-12D5967C9E48}" dt="2023-01-19T13:21:16.152" v="28" actId="1076"/>
          <ac:spMkLst>
            <pc:docMk/>
            <pc:sldMk cId="270242481" sldId="532"/>
            <ac:spMk id="2" creationId="{00000000-0000-0000-0000-000000000000}"/>
          </ac:spMkLst>
        </pc:spChg>
        <pc:spChg chg="mod">
          <ac:chgData name="EZZINE, Hind" userId="S::ezzineh@who.int::edcab00f-6318-46e5-a4a9-188b01ee222f" providerId="AD" clId="Web-{6C87676C-8F59-0F22-1084-12D5967C9E48}" dt="2023-01-19T13:25:54.050" v="53" actId="1076"/>
          <ac:spMkLst>
            <pc:docMk/>
            <pc:sldMk cId="270242481" sldId="532"/>
            <ac:spMk id="3" creationId="{00000000-0000-0000-0000-000000000000}"/>
          </ac:spMkLst>
        </pc:spChg>
        <pc:spChg chg="del">
          <ac:chgData name="EZZINE, Hind" userId="S::ezzineh@who.int::edcab00f-6318-46e5-a4a9-188b01ee222f" providerId="AD" clId="Web-{6C87676C-8F59-0F22-1084-12D5967C9E48}" dt="2023-01-19T13:25:31.894" v="48"/>
          <ac:spMkLst>
            <pc:docMk/>
            <pc:sldMk cId="270242481" sldId="532"/>
            <ac:spMk id="9" creationId="{00000000-0000-0000-0000-000000000000}"/>
          </ac:spMkLst>
        </pc:spChg>
      </pc:sldChg>
      <pc:sldChg chg="modSp">
        <pc:chgData name="EZZINE, Hind" userId="S::ezzineh@who.int::edcab00f-6318-46e5-a4a9-188b01ee222f" providerId="AD" clId="Web-{6C87676C-8F59-0F22-1084-12D5967C9E48}" dt="2023-01-19T13:27:59.632" v="59"/>
        <pc:sldMkLst>
          <pc:docMk/>
          <pc:sldMk cId="2080759769" sldId="533"/>
        </pc:sldMkLst>
        <pc:spChg chg="mod">
          <ac:chgData name="EZZINE, Hind" userId="S::ezzineh@who.int::edcab00f-6318-46e5-a4a9-188b01ee222f" providerId="AD" clId="Web-{6C87676C-8F59-0F22-1084-12D5967C9E48}" dt="2023-01-19T13:27:59.632" v="59"/>
          <ac:spMkLst>
            <pc:docMk/>
            <pc:sldMk cId="2080759769" sldId="533"/>
            <ac:spMk id="3" creationId="{00000000-0000-0000-0000-000000000000}"/>
          </ac:spMkLst>
        </pc:spChg>
      </pc:sldChg>
      <pc:sldChg chg="modSp">
        <pc:chgData name="EZZINE, Hind" userId="S::ezzineh@who.int::edcab00f-6318-46e5-a4a9-188b01ee222f" providerId="AD" clId="Web-{6C87676C-8F59-0F22-1084-12D5967C9E48}" dt="2023-01-19T13:28:17.679" v="60" actId="1076"/>
        <pc:sldMkLst>
          <pc:docMk/>
          <pc:sldMk cId="469322891" sldId="534"/>
        </pc:sldMkLst>
        <pc:spChg chg="mod">
          <ac:chgData name="EZZINE, Hind" userId="S::ezzineh@who.int::edcab00f-6318-46e5-a4a9-188b01ee222f" providerId="AD" clId="Web-{6C87676C-8F59-0F22-1084-12D5967C9E48}" dt="2023-01-19T13:28:17.679" v="60" actId="1076"/>
          <ac:spMkLst>
            <pc:docMk/>
            <pc:sldMk cId="469322891" sldId="534"/>
            <ac:spMk id="2" creationId="{00000000-0000-0000-0000-000000000000}"/>
          </ac:spMkLst>
        </pc:spChg>
      </pc:sldChg>
      <pc:sldChg chg="del">
        <pc:chgData name="EZZINE, Hind" userId="S::ezzineh@who.int::edcab00f-6318-46e5-a4a9-188b01ee222f" providerId="AD" clId="Web-{6C87676C-8F59-0F22-1084-12D5967C9E48}" dt="2023-01-19T13:15:23.970" v="0"/>
        <pc:sldMkLst>
          <pc:docMk/>
          <pc:sldMk cId="3104650612" sldId="545"/>
        </pc:sldMkLst>
      </pc:sldChg>
      <pc:sldChg chg="del">
        <pc:chgData name="EZZINE, Hind" userId="S::ezzineh@who.int::edcab00f-6318-46e5-a4a9-188b01ee222f" providerId="AD" clId="Web-{6C87676C-8F59-0F22-1084-12D5967C9E48}" dt="2023-01-19T13:16:59.957" v="3"/>
        <pc:sldMkLst>
          <pc:docMk/>
          <pc:sldMk cId="3837208035" sldId="546"/>
        </pc:sldMkLst>
      </pc:sldChg>
      <pc:sldChg chg="del">
        <pc:chgData name="EZZINE, Hind" userId="S::ezzineh@who.int::edcab00f-6318-46e5-a4a9-188b01ee222f" providerId="AD" clId="Web-{6C87676C-8F59-0F22-1084-12D5967C9E48}" dt="2023-01-19T13:18:27.929" v="6"/>
        <pc:sldMkLst>
          <pc:docMk/>
          <pc:sldMk cId="3861460379" sldId="548"/>
        </pc:sldMkLst>
      </pc:sldChg>
      <pc:sldChg chg="del">
        <pc:chgData name="EZZINE, Hind" userId="S::ezzineh@who.int::edcab00f-6318-46e5-a4a9-188b01ee222f" providerId="AD" clId="Web-{6C87676C-8F59-0F22-1084-12D5967C9E48}" dt="2023-01-19T13:17:54.068" v="5"/>
        <pc:sldMkLst>
          <pc:docMk/>
          <pc:sldMk cId="3495022925" sldId="549"/>
        </pc:sldMkLst>
      </pc:sldChg>
      <pc:sldChg chg="del">
        <pc:chgData name="EZZINE, Hind" userId="S::ezzineh@who.int::edcab00f-6318-46e5-a4a9-188b01ee222f" providerId="AD" clId="Web-{6C87676C-8F59-0F22-1084-12D5967C9E48}" dt="2023-01-19T13:20:12.588" v="19"/>
        <pc:sldMkLst>
          <pc:docMk/>
          <pc:sldMk cId="1116765500" sldId="559"/>
        </pc:sldMkLst>
      </pc:sldChg>
      <pc:sldChg chg="modSp">
        <pc:chgData name="EZZINE, Hind" userId="S::ezzineh@who.int::edcab00f-6318-46e5-a4a9-188b01ee222f" providerId="AD" clId="Web-{6C87676C-8F59-0F22-1084-12D5967C9E48}" dt="2023-01-19T13:28:48.290" v="61" actId="20577"/>
        <pc:sldMkLst>
          <pc:docMk/>
          <pc:sldMk cId="1011718205" sldId="562"/>
        </pc:sldMkLst>
        <pc:spChg chg="mod">
          <ac:chgData name="EZZINE, Hind" userId="S::ezzineh@who.int::edcab00f-6318-46e5-a4a9-188b01ee222f" providerId="AD" clId="Web-{6C87676C-8F59-0F22-1084-12D5967C9E48}" dt="2023-01-19T13:28:48.290" v="61" actId="20577"/>
          <ac:spMkLst>
            <pc:docMk/>
            <pc:sldMk cId="1011718205" sldId="562"/>
            <ac:spMk id="2" creationId="{00000000-0000-0000-0000-000000000000}"/>
          </ac:spMkLst>
        </pc:spChg>
      </pc:sldChg>
      <pc:sldChg chg="modSp modNotes">
        <pc:chgData name="EZZINE, Hind" userId="S::ezzineh@who.int::edcab00f-6318-46e5-a4a9-188b01ee222f" providerId="AD" clId="Web-{6C87676C-8F59-0F22-1084-12D5967C9E48}" dt="2023-01-19T13:36:32.850" v="79"/>
        <pc:sldMkLst>
          <pc:docMk/>
          <pc:sldMk cId="213193096" sldId="563"/>
        </pc:sldMkLst>
        <pc:spChg chg="mod">
          <ac:chgData name="EZZINE, Hind" userId="S::ezzineh@who.int::edcab00f-6318-46e5-a4a9-188b01ee222f" providerId="AD" clId="Web-{6C87676C-8F59-0F22-1084-12D5967C9E48}" dt="2023-01-19T13:35:40.645" v="68" actId="20577"/>
          <ac:spMkLst>
            <pc:docMk/>
            <pc:sldMk cId="213193096" sldId="563"/>
            <ac:spMk id="3" creationId="{91ED658C-F1A7-1083-09A3-0D106085A483}"/>
          </ac:spMkLst>
        </pc:spChg>
      </pc:sldChg>
      <pc:sldChg chg="modSp add replId">
        <pc:chgData name="EZZINE, Hind" userId="S::ezzineh@who.int::edcab00f-6318-46e5-a4a9-188b01ee222f" providerId="AD" clId="Web-{6C87676C-8F59-0F22-1084-12D5967C9E48}" dt="2023-01-19T13:26:09.785" v="55" actId="20577"/>
        <pc:sldMkLst>
          <pc:docMk/>
          <pc:sldMk cId="1063061220" sldId="564"/>
        </pc:sldMkLst>
        <pc:spChg chg="mod">
          <ac:chgData name="EZZINE, Hind" userId="S::ezzineh@who.int::edcab00f-6318-46e5-a4a9-188b01ee222f" providerId="AD" clId="Web-{6C87676C-8F59-0F22-1084-12D5967C9E48}" dt="2023-01-19T13:21:35.778" v="33" actId="1076"/>
          <ac:spMkLst>
            <pc:docMk/>
            <pc:sldMk cId="1063061220" sldId="564"/>
            <ac:spMk id="2" creationId="{00000000-0000-0000-0000-000000000000}"/>
          </ac:spMkLst>
        </pc:spChg>
        <pc:spChg chg="mod">
          <ac:chgData name="EZZINE, Hind" userId="S::ezzineh@who.int::edcab00f-6318-46e5-a4a9-188b01ee222f" providerId="AD" clId="Web-{6C87676C-8F59-0F22-1084-12D5967C9E48}" dt="2023-01-19T13:26:09.785" v="55" actId="20577"/>
          <ac:spMkLst>
            <pc:docMk/>
            <pc:sldMk cId="1063061220" sldId="564"/>
            <ac:spMk id="3" creationId="{00000000-0000-0000-0000-000000000000}"/>
          </ac:spMkLst>
        </pc:spChg>
        <pc:spChg chg="mod">
          <ac:chgData name="EZZINE, Hind" userId="S::ezzineh@who.int::edcab00f-6318-46e5-a4a9-188b01ee222f" providerId="AD" clId="Web-{6C87676C-8F59-0F22-1084-12D5967C9E48}" dt="2023-01-19T13:22:44.373" v="43" actId="14100"/>
          <ac:spMkLst>
            <pc:docMk/>
            <pc:sldMk cId="1063061220" sldId="564"/>
            <ac:spMk id="9" creationId="{00000000-0000-0000-0000-000000000000}"/>
          </ac:spMkLst>
        </pc:spChg>
      </pc:sldChg>
      <pc:sldChg chg="add">
        <pc:chgData name="EZZINE, Hind" userId="S::ezzineh@who.int::edcab00f-6318-46e5-a4a9-188b01ee222f" providerId="AD" clId="Web-{6C87676C-8F59-0F22-1084-12D5967C9E48}" dt="2023-01-19T13:37:22.898" v="80"/>
        <pc:sldMkLst>
          <pc:docMk/>
          <pc:sldMk cId="2741091063" sldId="565"/>
        </pc:sldMkLst>
      </pc:sldChg>
      <pc:sldMasterChg chg="addSldLayout">
        <pc:chgData name="EZZINE, Hind" userId="S::ezzineh@who.int::edcab00f-6318-46e5-a4a9-188b01ee222f" providerId="AD" clId="Web-{6C87676C-8F59-0F22-1084-12D5967C9E48}" dt="2023-01-19T13:37:22.898" v="80"/>
        <pc:sldMasterMkLst>
          <pc:docMk/>
          <pc:sldMasterMk cId="0" sldId="2147483877"/>
        </pc:sldMasterMkLst>
        <pc:sldLayoutChg chg="add">
          <pc:chgData name="EZZINE, Hind" userId="S::ezzineh@who.int::edcab00f-6318-46e5-a4a9-188b01ee222f" providerId="AD" clId="Web-{6C87676C-8F59-0F22-1084-12D5967C9E48}" dt="2023-01-19T13:37:22.898" v="80"/>
          <pc:sldLayoutMkLst>
            <pc:docMk/>
            <pc:sldMasterMk cId="0" sldId="2147483878"/>
            <pc:sldLayoutMk cId="0" sldId="2147483881"/>
          </pc:sldLayoutMkLst>
        </pc:sldLayoutChg>
        <pc:sldLayoutChg chg="add">
          <pc:chgData name="EZZINE, Hind" userId="S::ezzineh@who.int::edcab00f-6318-46e5-a4a9-188b01ee222f" providerId="AD" clId="Web-{6C87676C-8F59-0F22-1084-12D5967C9E48}" dt="2023-01-19T13:37:22.898" v="80"/>
          <pc:sldLayoutMkLst>
            <pc:docMk/>
            <pc:sldMasterMk cId="0" sldId="2147483878"/>
            <pc:sldLayoutMk cId="0" sldId="2147483888"/>
          </pc:sldLayoutMkLst>
        </pc:sldLayoutChg>
        <pc:sldLayoutChg chg="add">
          <pc:chgData name="EZZINE, Hind" userId="S::ezzineh@who.int::edcab00f-6318-46e5-a4a9-188b01ee222f" providerId="AD" clId="Web-{6C87676C-8F59-0F22-1084-12D5967C9E48}" dt="2023-01-19T13:37:22.898" v="80"/>
          <pc:sldLayoutMkLst>
            <pc:docMk/>
            <pc:sldMasterMk cId="0" sldId="2147483878"/>
            <pc:sldLayoutMk cId="0" sldId="2147483891"/>
          </pc:sldLayoutMkLst>
        </pc:sldLayoutChg>
      </pc:sldMasterChg>
    </pc:docChg>
  </pc:docChgLst>
  <pc:docChgLst>
    <pc:chgData name="EZZINE, Hind" userId="S::ezzineh@who.int::edcab00f-6318-46e5-a4a9-188b01ee222f" providerId="AD" clId="Web-{0E50B1A9-4233-1950-0E49-0BAD135365BF}"/>
    <pc:docChg chg="addSld modSld">
      <pc:chgData name="EZZINE, Hind" userId="S::ezzineh@who.int::edcab00f-6318-46e5-a4a9-188b01ee222f" providerId="AD" clId="Web-{0E50B1A9-4233-1950-0E49-0BAD135365BF}" dt="2023-04-27T09:19:15.329" v="395" actId="20577"/>
      <pc:docMkLst>
        <pc:docMk/>
      </pc:docMkLst>
      <pc:sldChg chg="modSp">
        <pc:chgData name="EZZINE, Hind" userId="S::ezzineh@who.int::edcab00f-6318-46e5-a4a9-188b01ee222f" providerId="AD" clId="Web-{0E50B1A9-4233-1950-0E49-0BAD135365BF}" dt="2023-04-27T08:51:26.391" v="250" actId="20577"/>
        <pc:sldMkLst>
          <pc:docMk/>
          <pc:sldMk cId="1229805281" sldId="790"/>
        </pc:sldMkLst>
        <pc:spChg chg="mod">
          <ac:chgData name="EZZINE, Hind" userId="S::ezzineh@who.int::edcab00f-6318-46e5-a4a9-188b01ee222f" providerId="AD" clId="Web-{0E50B1A9-4233-1950-0E49-0BAD135365BF}" dt="2023-04-27T08:51:26.391" v="250" actId="20577"/>
          <ac:spMkLst>
            <pc:docMk/>
            <pc:sldMk cId="1229805281" sldId="790"/>
            <ac:spMk id="6" creationId="{00000000-0000-0000-0000-000000000000}"/>
          </ac:spMkLst>
        </pc:spChg>
        <pc:spChg chg="mod">
          <ac:chgData name="EZZINE, Hind" userId="S::ezzineh@who.int::edcab00f-6318-46e5-a4a9-188b01ee222f" providerId="AD" clId="Web-{0E50B1A9-4233-1950-0E49-0BAD135365BF}" dt="2023-04-27T08:42:55.387" v="201" actId="1076"/>
          <ac:spMkLst>
            <pc:docMk/>
            <pc:sldMk cId="1229805281" sldId="790"/>
            <ac:spMk id="8" creationId="{00000000-0000-0000-0000-000000000000}"/>
          </ac:spMkLst>
        </pc:spChg>
      </pc:sldChg>
      <pc:sldChg chg="modSp addCm modCm">
        <pc:chgData name="EZZINE, Hind" userId="S::ezzineh@who.int::edcab00f-6318-46e5-a4a9-188b01ee222f" providerId="AD" clId="Web-{0E50B1A9-4233-1950-0E49-0BAD135365BF}" dt="2023-04-27T08:47:09.866" v="205" actId="20577"/>
        <pc:sldMkLst>
          <pc:docMk/>
          <pc:sldMk cId="127482585" sldId="811"/>
        </pc:sldMkLst>
        <pc:spChg chg="mod">
          <ac:chgData name="EZZINE, Hind" userId="S::ezzineh@who.int::edcab00f-6318-46e5-a4a9-188b01ee222f" providerId="AD" clId="Web-{0E50B1A9-4233-1950-0E49-0BAD135365BF}" dt="2023-04-27T08:47:09.866" v="205" actId="20577"/>
          <ac:spMkLst>
            <pc:docMk/>
            <pc:sldMk cId="127482585" sldId="811"/>
            <ac:spMk id="6" creationId="{00000000-0000-0000-0000-000000000000}"/>
          </ac:spMkLst>
        </pc:spChg>
      </pc:sldChg>
      <pc:sldChg chg="modSp addCm modCm">
        <pc:chgData name="EZZINE, Hind" userId="S::ezzineh@who.int::edcab00f-6318-46e5-a4a9-188b01ee222f" providerId="AD" clId="Web-{0E50B1A9-4233-1950-0E49-0BAD135365BF}" dt="2023-04-27T09:09:48.448" v="363" actId="20577"/>
        <pc:sldMkLst>
          <pc:docMk/>
          <pc:sldMk cId="2409693925" sldId="1876"/>
        </pc:sldMkLst>
        <pc:spChg chg="mod">
          <ac:chgData name="EZZINE, Hind" userId="S::ezzineh@who.int::edcab00f-6318-46e5-a4a9-188b01ee222f" providerId="AD" clId="Web-{0E50B1A9-4233-1950-0E49-0BAD135365BF}" dt="2023-04-27T09:09:48.448" v="363" actId="20577"/>
          <ac:spMkLst>
            <pc:docMk/>
            <pc:sldMk cId="2409693925" sldId="1876"/>
            <ac:spMk id="6" creationId="{00000000-0000-0000-0000-000000000000}"/>
          </ac:spMkLst>
        </pc:spChg>
      </pc:sldChg>
      <pc:sldChg chg="addSp modSp add replId">
        <pc:chgData name="EZZINE, Hind" userId="S::ezzineh@who.int::edcab00f-6318-46e5-a4a9-188b01ee222f" providerId="AD" clId="Web-{0E50B1A9-4233-1950-0E49-0BAD135365BF}" dt="2023-04-27T09:19:15.329" v="395" actId="20577"/>
        <pc:sldMkLst>
          <pc:docMk/>
          <pc:sldMk cId="3114789902" sldId="1877"/>
        </pc:sldMkLst>
        <pc:spChg chg="add mod">
          <ac:chgData name="EZZINE, Hind" userId="S::ezzineh@who.int::edcab00f-6318-46e5-a4a9-188b01ee222f" providerId="AD" clId="Web-{0E50B1A9-4233-1950-0E49-0BAD135365BF}" dt="2023-04-27T09:19:15.329" v="395" actId="20577"/>
          <ac:spMkLst>
            <pc:docMk/>
            <pc:sldMk cId="3114789902" sldId="1877"/>
            <ac:spMk id="2" creationId="{A3660580-CF70-842B-3892-CF4384C1E5DD}"/>
          </ac:spMkLst>
        </pc:spChg>
        <pc:spChg chg="mod">
          <ac:chgData name="EZZINE, Hind" userId="S::ezzineh@who.int::edcab00f-6318-46e5-a4a9-188b01ee222f" providerId="AD" clId="Web-{0E50B1A9-4233-1950-0E49-0BAD135365BF}" dt="2023-04-27T09:17:58.467" v="383" actId="14100"/>
          <ac:spMkLst>
            <pc:docMk/>
            <pc:sldMk cId="3114789902" sldId="1877"/>
            <ac:spMk id="6" creationId="{00000000-0000-0000-0000-000000000000}"/>
          </ac:spMkLst>
        </pc:spChg>
      </pc:sldChg>
    </pc:docChg>
  </pc:docChgLst>
  <pc:docChgLst>
    <pc:chgData name="EZZINE, Hind" userId="S::ezzineh@who.int::edcab00f-6318-46e5-a4a9-188b01ee222f" providerId="AD" clId="Web-{AB49FB99-55C4-7844-2FAA-B4E5378C1806}"/>
    <pc:docChg chg="modSld">
      <pc:chgData name="EZZINE, Hind" userId="S::ezzineh@who.int::edcab00f-6318-46e5-a4a9-188b01ee222f" providerId="AD" clId="Web-{AB49FB99-55C4-7844-2FAA-B4E5378C1806}" dt="2023-02-13T16:10:32.710" v="185"/>
      <pc:docMkLst>
        <pc:docMk/>
      </pc:docMkLst>
      <pc:sldChg chg="addSp modSp addCm modNotes">
        <pc:chgData name="EZZINE, Hind" userId="S::ezzineh@who.int::edcab00f-6318-46e5-a4a9-188b01ee222f" providerId="AD" clId="Web-{AB49FB99-55C4-7844-2FAA-B4E5378C1806}" dt="2023-02-13T16:10:32.710" v="185"/>
        <pc:sldMkLst>
          <pc:docMk/>
          <pc:sldMk cId="243989627" sldId="716"/>
        </pc:sldMkLst>
        <pc:spChg chg="mod">
          <ac:chgData name="EZZINE, Hind" userId="S::ezzineh@who.int::edcab00f-6318-46e5-a4a9-188b01ee222f" providerId="AD" clId="Web-{AB49FB99-55C4-7844-2FAA-B4E5378C1806}" dt="2023-02-13T15:40:08.037" v="164" actId="1076"/>
          <ac:spMkLst>
            <pc:docMk/>
            <pc:sldMk cId="243989627" sldId="716"/>
            <ac:spMk id="2" creationId="{63919BEF-A3C2-4845-8E73-19E37F176903}"/>
          </ac:spMkLst>
        </pc:spChg>
        <pc:spChg chg="add mod">
          <ac:chgData name="EZZINE, Hind" userId="S::ezzineh@who.int::edcab00f-6318-46e5-a4a9-188b01ee222f" providerId="AD" clId="Web-{AB49FB99-55C4-7844-2FAA-B4E5378C1806}" dt="2023-02-13T16:08:53.317" v="184" actId="20577"/>
          <ac:spMkLst>
            <pc:docMk/>
            <pc:sldMk cId="243989627" sldId="716"/>
            <ac:spMk id="3" creationId="{87B6F4D2-1884-931A-0CC7-D1827E70807D}"/>
          </ac:spMkLst>
        </pc:spChg>
        <pc:grpChg chg="mod">
          <ac:chgData name="EZZINE, Hind" userId="S::ezzineh@who.int::edcab00f-6318-46e5-a4a9-188b01ee222f" providerId="AD" clId="Web-{AB49FB99-55C4-7844-2FAA-B4E5378C1806}" dt="2023-02-13T15:41:06.961" v="174" actId="1076"/>
          <ac:grpSpMkLst>
            <pc:docMk/>
            <pc:sldMk cId="243989627" sldId="716"/>
            <ac:grpSpMk id="21" creationId="{BF808492-D75D-44F6-B6B9-26CB83386C70}"/>
          </ac:grpSpMkLst>
        </pc:grpChg>
        <pc:grpChg chg="mod">
          <ac:chgData name="EZZINE, Hind" userId="S::ezzineh@who.int::edcab00f-6318-46e5-a4a9-188b01ee222f" providerId="AD" clId="Web-{AB49FB99-55C4-7844-2FAA-B4E5378C1806}" dt="2023-02-13T15:41:06.977" v="175" actId="1076"/>
          <ac:grpSpMkLst>
            <pc:docMk/>
            <pc:sldMk cId="243989627" sldId="716"/>
            <ac:grpSpMk id="24" creationId="{9B87477E-6C5B-4B29-B623-B61C7598248B}"/>
          </ac:grpSpMkLst>
        </pc:grpChg>
        <pc:grpChg chg="mod">
          <ac:chgData name="EZZINE, Hind" userId="S::ezzineh@who.int::edcab00f-6318-46e5-a4a9-188b01ee222f" providerId="AD" clId="Web-{AB49FB99-55C4-7844-2FAA-B4E5378C1806}" dt="2023-02-13T15:41:06.977" v="176" actId="1076"/>
          <ac:grpSpMkLst>
            <pc:docMk/>
            <pc:sldMk cId="243989627" sldId="716"/>
            <ac:grpSpMk id="27" creationId="{ED41B475-49CF-47B7-A1AC-EC08D1A2D36D}"/>
          </ac:grpSpMkLst>
        </pc:grpChg>
        <pc:grpChg chg="mod">
          <ac:chgData name="EZZINE, Hind" userId="S::ezzineh@who.int::edcab00f-6318-46e5-a4a9-188b01ee222f" providerId="AD" clId="Web-{AB49FB99-55C4-7844-2FAA-B4E5378C1806}" dt="2023-02-13T15:41:06.992" v="177" actId="1076"/>
          <ac:grpSpMkLst>
            <pc:docMk/>
            <pc:sldMk cId="243989627" sldId="716"/>
            <ac:grpSpMk id="30" creationId="{A2D1F235-1A58-4F06-8882-A92FD76B5CF1}"/>
          </ac:grpSpMkLst>
        </pc:grpChg>
        <pc:grpChg chg="mod">
          <ac:chgData name="EZZINE, Hind" userId="S::ezzineh@who.int::edcab00f-6318-46e5-a4a9-188b01ee222f" providerId="AD" clId="Web-{AB49FB99-55C4-7844-2FAA-B4E5378C1806}" dt="2023-02-13T15:41:07.008" v="178" actId="1076"/>
          <ac:grpSpMkLst>
            <pc:docMk/>
            <pc:sldMk cId="243989627" sldId="716"/>
            <ac:grpSpMk id="33" creationId="{75638335-38DA-4352-9CE5-1F05C3760FBC}"/>
          </ac:grpSpMkLst>
        </pc:grpChg>
      </pc:sldChg>
      <pc:sldChg chg="addSp delSp modSp modCm">
        <pc:chgData name="EZZINE, Hind" userId="S::ezzineh@who.int::edcab00f-6318-46e5-a4a9-188b01ee222f" providerId="AD" clId="Web-{AB49FB99-55C4-7844-2FAA-B4E5378C1806}" dt="2023-02-13T15:01:06.613" v="161"/>
        <pc:sldMkLst>
          <pc:docMk/>
          <pc:sldMk cId="2032292007" sldId="741"/>
        </pc:sldMkLst>
        <pc:spChg chg="mod">
          <ac:chgData name="EZZINE, Hind" userId="S::ezzineh@who.int::edcab00f-6318-46e5-a4a9-188b01ee222f" providerId="AD" clId="Web-{AB49FB99-55C4-7844-2FAA-B4E5378C1806}" dt="2023-02-13T14:59:20.735" v="112" actId="20577"/>
          <ac:spMkLst>
            <pc:docMk/>
            <pc:sldMk cId="2032292007" sldId="741"/>
            <ac:spMk id="3" creationId="{00000000-0000-0000-0000-000000000000}"/>
          </ac:spMkLst>
        </pc:spChg>
        <pc:spChg chg="mod">
          <ac:chgData name="EZZINE, Hind" userId="S::ezzineh@who.int::edcab00f-6318-46e5-a4a9-188b01ee222f" providerId="AD" clId="Web-{AB49FB99-55C4-7844-2FAA-B4E5378C1806}" dt="2023-02-13T14:53:42.459" v="79" actId="20577"/>
          <ac:spMkLst>
            <pc:docMk/>
            <pc:sldMk cId="2032292007" sldId="741"/>
            <ac:spMk id="5" creationId="{00000000-0000-0000-0000-000000000000}"/>
          </ac:spMkLst>
        </pc:spChg>
        <pc:spChg chg="add del mod">
          <ac:chgData name="EZZINE, Hind" userId="S::ezzineh@who.int::edcab00f-6318-46e5-a4a9-188b01ee222f" providerId="AD" clId="Web-{AB49FB99-55C4-7844-2FAA-B4E5378C1806}" dt="2023-02-13T14:59:32.329" v="118"/>
          <ac:spMkLst>
            <pc:docMk/>
            <pc:sldMk cId="2032292007" sldId="741"/>
            <ac:spMk id="7" creationId="{7271435F-25A0-8809-0E42-9E0083CF6E1C}"/>
          </ac:spMkLst>
        </pc:spChg>
        <pc:graphicFrameChg chg="add mod modGraphic">
          <ac:chgData name="EZZINE, Hind" userId="S::ezzineh@who.int::edcab00f-6318-46e5-a4a9-188b01ee222f" providerId="AD" clId="Web-{AB49FB99-55C4-7844-2FAA-B4E5378C1806}" dt="2023-02-13T15:01:06.613" v="161"/>
          <ac:graphicFrameMkLst>
            <pc:docMk/>
            <pc:sldMk cId="2032292007" sldId="741"/>
            <ac:graphicFrameMk id="6" creationId="{8D1EE5A6-C31B-713A-3657-C310DC7700D3}"/>
          </ac:graphicFrameMkLst>
        </pc:graphicFrameChg>
      </pc:sldChg>
      <pc:sldChg chg="modSp modCm">
        <pc:chgData name="EZZINE, Hind" userId="S::ezzineh@who.int::edcab00f-6318-46e5-a4a9-188b01ee222f" providerId="AD" clId="Web-{AB49FB99-55C4-7844-2FAA-B4E5378C1806}" dt="2023-02-13T14:46:40.602" v="48"/>
        <pc:sldMkLst>
          <pc:docMk/>
          <pc:sldMk cId="3656940155" sldId="744"/>
        </pc:sldMkLst>
        <pc:spChg chg="mod">
          <ac:chgData name="EZZINE, Hind" userId="S::ezzineh@who.int::edcab00f-6318-46e5-a4a9-188b01ee222f" providerId="AD" clId="Web-{AB49FB99-55C4-7844-2FAA-B4E5378C1806}" dt="2023-02-13T14:45:27.974" v="47" actId="20577"/>
          <ac:spMkLst>
            <pc:docMk/>
            <pc:sldMk cId="3656940155" sldId="744"/>
            <ac:spMk id="9" creationId="{00000000-0000-0000-0000-000000000000}"/>
          </ac:spMkLst>
        </pc:spChg>
      </pc:sldChg>
      <pc:sldChg chg="modSp">
        <pc:chgData name="EZZINE, Hind" userId="S::ezzineh@who.int::edcab00f-6318-46e5-a4a9-188b01ee222f" providerId="AD" clId="Web-{AB49FB99-55C4-7844-2FAA-B4E5378C1806}" dt="2023-02-13T14:42:31.844" v="27" actId="20577"/>
        <pc:sldMkLst>
          <pc:docMk/>
          <pc:sldMk cId="802078924" sldId="780"/>
        </pc:sldMkLst>
        <pc:spChg chg="mod">
          <ac:chgData name="EZZINE, Hind" userId="S::ezzineh@who.int::edcab00f-6318-46e5-a4a9-188b01ee222f" providerId="AD" clId="Web-{AB49FB99-55C4-7844-2FAA-B4E5378C1806}" dt="2023-02-13T14:42:31.844" v="27" actId="20577"/>
          <ac:spMkLst>
            <pc:docMk/>
            <pc:sldMk cId="802078924" sldId="780"/>
            <ac:spMk id="3" creationId="{00000000-0000-0000-0000-000000000000}"/>
          </ac:spMkLst>
        </pc:spChg>
      </pc:sldChg>
      <pc:sldChg chg="modCm modNotes">
        <pc:chgData name="EZZINE, Hind" userId="S::ezzineh@who.int::edcab00f-6318-46e5-a4a9-188b01ee222f" providerId="AD" clId="Web-{AB49FB99-55C4-7844-2FAA-B4E5378C1806}" dt="2023-02-13T16:06:00.562" v="181"/>
        <pc:sldMkLst>
          <pc:docMk/>
          <pc:sldMk cId="3993112525" sldId="783"/>
        </pc:sldMkLst>
      </pc:sldChg>
      <pc:sldChg chg="modSp">
        <pc:chgData name="EZZINE, Hind" userId="S::ezzineh@who.int::edcab00f-6318-46e5-a4a9-188b01ee222f" providerId="AD" clId="Web-{AB49FB99-55C4-7844-2FAA-B4E5378C1806}" dt="2023-02-13T14:25:15.906" v="3" actId="20577"/>
        <pc:sldMkLst>
          <pc:docMk/>
          <pc:sldMk cId="1229805281" sldId="790"/>
        </pc:sldMkLst>
        <pc:spChg chg="mod">
          <ac:chgData name="EZZINE, Hind" userId="S::ezzineh@who.int::edcab00f-6318-46e5-a4a9-188b01ee222f" providerId="AD" clId="Web-{AB49FB99-55C4-7844-2FAA-B4E5378C1806}" dt="2023-02-13T14:25:15.906" v="3" actId="20577"/>
          <ac:spMkLst>
            <pc:docMk/>
            <pc:sldMk cId="1229805281" sldId="790"/>
            <ac:spMk id="6" creationId="{00000000-0000-0000-0000-000000000000}"/>
          </ac:spMkLst>
        </pc:spChg>
      </pc:sldChg>
      <pc:sldChg chg="modSp">
        <pc:chgData name="EZZINE, Hind" userId="S::ezzineh@who.int::edcab00f-6318-46e5-a4a9-188b01ee222f" providerId="AD" clId="Web-{AB49FB99-55C4-7844-2FAA-B4E5378C1806}" dt="2023-02-13T14:26:41.111" v="5" actId="20577"/>
        <pc:sldMkLst>
          <pc:docMk/>
          <pc:sldMk cId="1927525972" sldId="791"/>
        </pc:sldMkLst>
        <pc:spChg chg="mod">
          <ac:chgData name="EZZINE, Hind" userId="S::ezzineh@who.int::edcab00f-6318-46e5-a4a9-188b01ee222f" providerId="AD" clId="Web-{AB49FB99-55C4-7844-2FAA-B4E5378C1806}" dt="2023-02-13T14:26:41.111" v="5" actId="20577"/>
          <ac:spMkLst>
            <pc:docMk/>
            <pc:sldMk cId="1927525972" sldId="791"/>
            <ac:spMk id="6" creationId="{00000000-0000-0000-0000-000000000000}"/>
          </ac:spMkLst>
        </pc:spChg>
      </pc:sldChg>
      <pc:sldChg chg="modSp modCm">
        <pc:chgData name="EZZINE, Hind" userId="S::ezzineh@who.int::edcab00f-6318-46e5-a4a9-188b01ee222f" providerId="AD" clId="Web-{AB49FB99-55C4-7844-2FAA-B4E5378C1806}" dt="2023-02-13T14:34:32.751" v="16" actId="20577"/>
        <pc:sldMkLst>
          <pc:docMk/>
          <pc:sldMk cId="1070226506" sldId="792"/>
        </pc:sldMkLst>
        <pc:spChg chg="mod">
          <ac:chgData name="EZZINE, Hind" userId="S::ezzineh@who.int::edcab00f-6318-46e5-a4a9-188b01ee222f" providerId="AD" clId="Web-{AB49FB99-55C4-7844-2FAA-B4E5378C1806}" dt="2023-02-13T14:34:32.751" v="16" actId="20577"/>
          <ac:spMkLst>
            <pc:docMk/>
            <pc:sldMk cId="1070226506" sldId="792"/>
            <ac:spMk id="6" creationId="{00000000-0000-0000-0000-000000000000}"/>
          </ac:spMkLst>
        </pc:spChg>
      </pc:sldChg>
    </pc:docChg>
  </pc:docChgLst>
  <pc:docChgLst>
    <pc:chgData name="EZZINE, Hind" userId="S::ezzineh@who.int::edcab00f-6318-46e5-a4a9-188b01ee222f" providerId="AD" clId="Web-{D4254B76-BE1C-7238-BB43-1C8C35CF9D57}"/>
    <pc:docChg chg="modSld">
      <pc:chgData name="EZZINE, Hind" userId="S::ezzineh@who.int::edcab00f-6318-46e5-a4a9-188b01ee222f" providerId="AD" clId="Web-{D4254B76-BE1C-7238-BB43-1C8C35CF9D57}" dt="2024-07-31T19:08:22.015" v="5" actId="20577"/>
      <pc:docMkLst>
        <pc:docMk/>
      </pc:docMkLst>
      <pc:sldChg chg="modSp">
        <pc:chgData name="EZZINE, Hind" userId="S::ezzineh@who.int::edcab00f-6318-46e5-a4a9-188b01ee222f" providerId="AD" clId="Web-{D4254B76-BE1C-7238-BB43-1C8C35CF9D57}" dt="2024-07-31T19:08:22.015" v="5" actId="20577"/>
        <pc:sldMkLst>
          <pc:docMk/>
          <pc:sldMk cId="0" sldId="256"/>
        </pc:sldMkLst>
        <pc:spChg chg="mod">
          <ac:chgData name="EZZINE, Hind" userId="S::ezzineh@who.int::edcab00f-6318-46e5-a4a9-188b01ee222f" providerId="AD" clId="Web-{D4254B76-BE1C-7238-BB43-1C8C35CF9D57}" dt="2024-07-31T19:08:22.015" v="5" actId="20577"/>
          <ac:spMkLst>
            <pc:docMk/>
            <pc:sldMk cId="0" sldId="256"/>
            <ac:spMk id="561" creationId="{00000000-0000-0000-0000-000000000000}"/>
          </ac:spMkLst>
        </pc:spChg>
      </pc:sldChg>
    </pc:docChg>
  </pc:docChgLst>
  <pc:docChgLst>
    <pc:chgData name="GOMEZ, Paula" userId="S::gomezp@who.int::c93cf399-3ed7-4230-9282-8831e3fe5ae7" providerId="AD" clId="Web-{D86176EC-1599-9740-335C-D6973D9FAF9F}"/>
    <pc:docChg chg="delSld">
      <pc:chgData name="GOMEZ, Paula" userId="S::gomezp@who.int::c93cf399-3ed7-4230-9282-8831e3fe5ae7" providerId="AD" clId="Web-{D86176EC-1599-9740-335C-D6973D9FAF9F}" dt="2024-05-14T09:52:58.546" v="1"/>
      <pc:docMkLst>
        <pc:docMk/>
      </pc:docMkLst>
      <pc:sldChg chg="del">
        <pc:chgData name="GOMEZ, Paula" userId="S::gomezp@who.int::c93cf399-3ed7-4230-9282-8831e3fe5ae7" providerId="AD" clId="Web-{D86176EC-1599-9740-335C-D6973D9FAF9F}" dt="2024-05-14T09:52:36.483" v="0"/>
        <pc:sldMkLst>
          <pc:docMk/>
          <pc:sldMk cId="3273506029" sldId="671"/>
        </pc:sldMkLst>
      </pc:sldChg>
      <pc:sldChg chg="delCm">
        <pc:chgData name="GOMEZ, Paula" userId="S::gomezp@who.int::c93cf399-3ed7-4230-9282-8831e3fe5ae7" providerId="AD" clId="Web-{D86176EC-1599-9740-335C-D6973D9FAF9F}" dt="2024-05-14T09:52:58.546" v="1"/>
        <pc:sldMkLst>
          <pc:docMk/>
          <pc:sldMk cId="1070226506" sldId="792"/>
        </pc:sldMkLst>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D86176EC-1599-9740-335C-D6973D9FAF9F}" dt="2024-05-14T09:52:58.546" v="1"/>
              <pc2:cmMkLst xmlns:pc2="http://schemas.microsoft.com/office/powerpoint/2019/9/main/command">
                <pc:docMk/>
                <pc:sldMk cId="1070226506" sldId="792"/>
                <pc2:cmMk id="{C78C64C0-07E5-4C9D-B363-F1455CFB9341}"/>
              </pc2:cmMkLst>
            </pc226:cmChg>
          </p:ext>
        </pc:extLst>
      </pc:sldChg>
    </pc:docChg>
  </pc:docChgLst>
  <pc:docChgLst>
    <pc:chgData name="EZZINE, Hind" userId="S::ezzineh@who.int::edcab00f-6318-46e5-a4a9-188b01ee222f" providerId="AD" clId="Web-{BCCC0892-1268-451F-B3BF-1706CFCD5CB6}"/>
    <pc:docChg chg="addSld modSld sldOrd">
      <pc:chgData name="EZZINE, Hind" userId="S::ezzineh@who.int::edcab00f-6318-46e5-a4a9-188b01ee222f" providerId="AD" clId="Web-{BCCC0892-1268-451F-B3BF-1706CFCD5CB6}" dt="2023-03-03T08:09:01.894" v="1539" actId="20577"/>
      <pc:docMkLst>
        <pc:docMk/>
      </pc:docMkLst>
      <pc:sldChg chg="modSp">
        <pc:chgData name="EZZINE, Hind" userId="S::ezzineh@who.int::edcab00f-6318-46e5-a4a9-188b01ee222f" providerId="AD" clId="Web-{BCCC0892-1268-451F-B3BF-1706CFCD5CB6}" dt="2023-03-02T17:47:34.139" v="874" actId="1076"/>
        <pc:sldMkLst>
          <pc:docMk/>
          <pc:sldMk cId="601694295" sldId="657"/>
        </pc:sldMkLst>
        <pc:spChg chg="mod">
          <ac:chgData name="EZZINE, Hind" userId="S::ezzineh@who.int::edcab00f-6318-46e5-a4a9-188b01ee222f" providerId="AD" clId="Web-{BCCC0892-1268-451F-B3BF-1706CFCD5CB6}" dt="2023-03-02T17:47:34.139" v="874" actId="1076"/>
          <ac:spMkLst>
            <pc:docMk/>
            <pc:sldMk cId="601694295" sldId="657"/>
            <ac:spMk id="2" creationId="{00000000-0000-0000-0000-000000000000}"/>
          </ac:spMkLst>
        </pc:spChg>
      </pc:sldChg>
      <pc:sldChg chg="modSp">
        <pc:chgData name="EZZINE, Hind" userId="S::ezzineh@who.int::edcab00f-6318-46e5-a4a9-188b01ee222f" providerId="AD" clId="Web-{BCCC0892-1268-451F-B3BF-1706CFCD5CB6}" dt="2023-03-02T17:49:56.493" v="879" actId="20577"/>
        <pc:sldMkLst>
          <pc:docMk/>
          <pc:sldMk cId="403247568" sldId="731"/>
        </pc:sldMkLst>
        <pc:spChg chg="mod">
          <ac:chgData name="EZZINE, Hind" userId="S::ezzineh@who.int::edcab00f-6318-46e5-a4a9-188b01ee222f" providerId="AD" clId="Web-{BCCC0892-1268-451F-B3BF-1706CFCD5CB6}" dt="2023-03-02T17:49:56.493" v="879" actId="20577"/>
          <ac:spMkLst>
            <pc:docMk/>
            <pc:sldMk cId="403247568" sldId="731"/>
            <ac:spMk id="8" creationId="{5CBB3C73-EEC7-4FC2-8636-AE42E0937EF6}"/>
          </ac:spMkLst>
        </pc:spChg>
        <pc:grpChg chg="mod">
          <ac:chgData name="EZZINE, Hind" userId="S::ezzineh@who.int::edcab00f-6318-46e5-a4a9-188b01ee222f" providerId="AD" clId="Web-{BCCC0892-1268-451F-B3BF-1706CFCD5CB6}" dt="2023-03-02T17:49:48.617" v="877" actId="14100"/>
          <ac:grpSpMkLst>
            <pc:docMk/>
            <pc:sldMk cId="403247568" sldId="731"/>
            <ac:grpSpMk id="10" creationId="{00000000-0000-0000-0000-000000000000}"/>
          </ac:grpSpMkLst>
        </pc:grpChg>
      </pc:sldChg>
      <pc:sldChg chg="modSp">
        <pc:chgData name="EZZINE, Hind" userId="S::ezzineh@who.int::edcab00f-6318-46e5-a4a9-188b01ee222f" providerId="AD" clId="Web-{BCCC0892-1268-451F-B3BF-1706CFCD5CB6}" dt="2023-03-03T08:09:01.894" v="1539" actId="20577"/>
        <pc:sldMkLst>
          <pc:docMk/>
          <pc:sldMk cId="802078924" sldId="780"/>
        </pc:sldMkLst>
        <pc:spChg chg="mod">
          <ac:chgData name="EZZINE, Hind" userId="S::ezzineh@who.int::edcab00f-6318-46e5-a4a9-188b01ee222f" providerId="AD" clId="Web-{BCCC0892-1268-451F-B3BF-1706CFCD5CB6}" dt="2023-03-03T08:09:01.894" v="1539" actId="20577"/>
          <ac:spMkLst>
            <pc:docMk/>
            <pc:sldMk cId="802078924" sldId="780"/>
            <ac:spMk id="3" creationId="{00000000-0000-0000-0000-000000000000}"/>
          </ac:spMkLst>
        </pc:spChg>
      </pc:sldChg>
      <pc:sldChg chg="mod modShow">
        <pc:chgData name="EZZINE, Hind" userId="S::ezzineh@who.int::edcab00f-6318-46e5-a4a9-188b01ee222f" providerId="AD" clId="Web-{BCCC0892-1268-451F-B3BF-1706CFCD5CB6}" dt="2023-03-02T20:42:31.702" v="1464"/>
        <pc:sldMkLst>
          <pc:docMk/>
          <pc:sldMk cId="941113547" sldId="782"/>
        </pc:sldMkLst>
      </pc:sldChg>
      <pc:sldChg chg="mod modShow">
        <pc:chgData name="EZZINE, Hind" userId="S::ezzineh@who.int::edcab00f-6318-46e5-a4a9-188b01ee222f" providerId="AD" clId="Web-{BCCC0892-1268-451F-B3BF-1706CFCD5CB6}" dt="2023-03-02T20:54:56.157" v="1526"/>
        <pc:sldMkLst>
          <pc:docMk/>
          <pc:sldMk cId="3993112525" sldId="783"/>
        </pc:sldMkLst>
      </pc:sldChg>
      <pc:sldChg chg="mod modShow">
        <pc:chgData name="EZZINE, Hind" userId="S::ezzineh@who.int::edcab00f-6318-46e5-a4a9-188b01ee222f" providerId="AD" clId="Web-{BCCC0892-1268-451F-B3BF-1706CFCD5CB6}" dt="2023-03-02T20:55:02.641" v="1527"/>
        <pc:sldMkLst>
          <pc:docMk/>
          <pc:sldMk cId="2071029192" sldId="794"/>
        </pc:sldMkLst>
      </pc:sldChg>
      <pc:sldChg chg="modSp">
        <pc:chgData name="EZZINE, Hind" userId="S::ezzineh@who.int::edcab00f-6318-46e5-a4a9-188b01ee222f" providerId="AD" clId="Web-{BCCC0892-1268-451F-B3BF-1706CFCD5CB6}" dt="2023-03-03T07:38:30.960" v="1535" actId="20577"/>
        <pc:sldMkLst>
          <pc:docMk/>
          <pc:sldMk cId="1893962982" sldId="795"/>
        </pc:sldMkLst>
        <pc:spChg chg="mod">
          <ac:chgData name="EZZINE, Hind" userId="S::ezzineh@who.int::edcab00f-6318-46e5-a4a9-188b01ee222f" providerId="AD" clId="Web-{BCCC0892-1268-451F-B3BF-1706CFCD5CB6}" dt="2023-03-02T20:52:45.995" v="1506" actId="20577"/>
          <ac:spMkLst>
            <pc:docMk/>
            <pc:sldMk cId="1893962982" sldId="795"/>
            <ac:spMk id="2" creationId="{00000000-0000-0000-0000-000000000000}"/>
          </ac:spMkLst>
        </pc:spChg>
        <pc:spChg chg="mod">
          <ac:chgData name="EZZINE, Hind" userId="S::ezzineh@who.int::edcab00f-6318-46e5-a4a9-188b01ee222f" providerId="AD" clId="Web-{BCCC0892-1268-451F-B3BF-1706CFCD5CB6}" dt="2023-03-03T07:38:30.960" v="1535" actId="20577"/>
          <ac:spMkLst>
            <pc:docMk/>
            <pc:sldMk cId="1893962982" sldId="795"/>
            <ac:spMk id="3" creationId="{00000000-0000-0000-0000-000000000000}"/>
          </ac:spMkLst>
        </pc:spChg>
      </pc:sldChg>
      <pc:sldChg chg="mod modShow">
        <pc:chgData name="EZZINE, Hind" userId="S::ezzineh@who.int::edcab00f-6318-46e5-a4a9-188b01ee222f" providerId="AD" clId="Web-{BCCC0892-1268-451F-B3BF-1706CFCD5CB6}" dt="2023-03-02T20:44:25.426" v="1465"/>
        <pc:sldMkLst>
          <pc:docMk/>
          <pc:sldMk cId="3912878377" sldId="796"/>
        </pc:sldMkLst>
      </pc:sldChg>
      <pc:sldChg chg="mod modShow">
        <pc:chgData name="EZZINE, Hind" userId="S::ezzineh@who.int::edcab00f-6318-46e5-a4a9-188b01ee222f" providerId="AD" clId="Web-{BCCC0892-1268-451F-B3BF-1706CFCD5CB6}" dt="2023-03-02T20:21:45.911" v="1326"/>
        <pc:sldMkLst>
          <pc:docMk/>
          <pc:sldMk cId="8333364" sldId="802"/>
        </pc:sldMkLst>
      </pc:sldChg>
      <pc:sldChg chg="modSp">
        <pc:chgData name="EZZINE, Hind" userId="S::ezzineh@who.int::edcab00f-6318-46e5-a4a9-188b01ee222f" providerId="AD" clId="Web-{BCCC0892-1268-451F-B3BF-1706CFCD5CB6}" dt="2023-03-02T20:40:42.354" v="1458" actId="20577"/>
        <pc:sldMkLst>
          <pc:docMk/>
          <pc:sldMk cId="2966053822" sldId="803"/>
        </pc:sldMkLst>
        <pc:spChg chg="mod">
          <ac:chgData name="EZZINE, Hind" userId="S::ezzineh@who.int::edcab00f-6318-46e5-a4a9-188b01ee222f" providerId="AD" clId="Web-{BCCC0892-1268-451F-B3BF-1706CFCD5CB6}" dt="2023-03-02T20:40:42.354" v="1458" actId="20577"/>
          <ac:spMkLst>
            <pc:docMk/>
            <pc:sldMk cId="2966053822" sldId="803"/>
            <ac:spMk id="9" creationId="{00000000-0000-0000-0000-000000000000}"/>
          </ac:spMkLst>
        </pc:spChg>
      </pc:sldChg>
      <pc:sldChg chg="addSp delSp modSp">
        <pc:chgData name="EZZINE, Hind" userId="S::ezzineh@who.int::edcab00f-6318-46e5-a4a9-188b01ee222f" providerId="AD" clId="Web-{BCCC0892-1268-451F-B3BF-1706CFCD5CB6}" dt="2023-03-02T17:39:06.479" v="860" actId="20577"/>
        <pc:sldMkLst>
          <pc:docMk/>
          <pc:sldMk cId="505929479" sldId="805"/>
        </pc:sldMkLst>
        <pc:spChg chg="mod">
          <ac:chgData name="EZZINE, Hind" userId="S::ezzineh@who.int::edcab00f-6318-46e5-a4a9-188b01ee222f" providerId="AD" clId="Web-{BCCC0892-1268-451F-B3BF-1706CFCD5CB6}" dt="2023-03-02T17:39:06.479" v="860" actId="20577"/>
          <ac:spMkLst>
            <pc:docMk/>
            <pc:sldMk cId="505929479" sldId="805"/>
            <ac:spMk id="3" creationId="{00000000-0000-0000-0000-000000000000}"/>
          </ac:spMkLst>
        </pc:spChg>
        <pc:spChg chg="add del mod">
          <ac:chgData name="EZZINE, Hind" userId="S::ezzineh@who.int::edcab00f-6318-46e5-a4a9-188b01ee222f" providerId="AD" clId="Web-{BCCC0892-1268-451F-B3BF-1706CFCD5CB6}" dt="2023-03-02T17:03:08.363" v="154"/>
          <ac:spMkLst>
            <pc:docMk/>
            <pc:sldMk cId="505929479" sldId="805"/>
            <ac:spMk id="5" creationId="{3F81F507-E2C7-4EE2-70DD-C406703D0E58}"/>
          </ac:spMkLst>
        </pc:spChg>
        <pc:spChg chg="add mod">
          <ac:chgData name="EZZINE, Hind" userId="S::ezzineh@who.int::edcab00f-6318-46e5-a4a9-188b01ee222f" providerId="AD" clId="Web-{BCCC0892-1268-451F-B3BF-1706CFCD5CB6}" dt="2023-03-02T17:35:18.636" v="821" actId="20577"/>
          <ac:spMkLst>
            <pc:docMk/>
            <pc:sldMk cId="505929479" sldId="805"/>
            <ac:spMk id="7" creationId="{317D3C27-E87D-7F31-C0B4-D83C8B373317}"/>
          </ac:spMkLst>
        </pc:spChg>
        <pc:picChg chg="add del mod">
          <ac:chgData name="EZZINE, Hind" userId="S::ezzineh@who.int::edcab00f-6318-46e5-a4a9-188b01ee222f" providerId="AD" clId="Web-{BCCC0892-1268-451F-B3BF-1706CFCD5CB6}" dt="2023-03-02T17:03:08.363" v="155"/>
          <ac:picMkLst>
            <pc:docMk/>
            <pc:sldMk cId="505929479" sldId="805"/>
            <ac:picMk id="4" creationId="{E5B8741B-505F-4726-2A0B-A85152B63D6F}"/>
          </ac:picMkLst>
        </pc:picChg>
      </pc:sldChg>
      <pc:sldChg chg="addSp delSp modSp add ord replId">
        <pc:chgData name="EZZINE, Hind" userId="S::ezzineh@who.int::edcab00f-6318-46e5-a4a9-188b01ee222f" providerId="AD" clId="Web-{BCCC0892-1268-451F-B3BF-1706CFCD5CB6}" dt="2023-03-02T20:10:15.390" v="1249" actId="20577"/>
        <pc:sldMkLst>
          <pc:docMk/>
          <pc:sldMk cId="402714753" sldId="806"/>
        </pc:sldMkLst>
        <pc:spChg chg="mod">
          <ac:chgData name="EZZINE, Hind" userId="S::ezzineh@who.int::edcab00f-6318-46e5-a4a9-188b01ee222f" providerId="AD" clId="Web-{BCCC0892-1268-451F-B3BF-1706CFCD5CB6}" dt="2023-03-02T18:09:06.899" v="1087" actId="20577"/>
          <ac:spMkLst>
            <pc:docMk/>
            <pc:sldMk cId="402714753" sldId="806"/>
            <ac:spMk id="2" creationId="{00000000-0000-0000-0000-000000000000}"/>
          </ac:spMkLst>
        </pc:spChg>
        <pc:spChg chg="add del mod">
          <ac:chgData name="EZZINE, Hind" userId="S::ezzineh@who.int::edcab00f-6318-46e5-a4a9-188b01ee222f" providerId="AD" clId="Web-{BCCC0892-1268-451F-B3BF-1706CFCD5CB6}" dt="2023-03-02T18:01:50.979" v="1055"/>
          <ac:spMkLst>
            <pc:docMk/>
            <pc:sldMk cId="402714753" sldId="806"/>
            <ac:spMk id="3" creationId="{D6567AB7-C2D7-4946-F91F-3EDEE772D1CC}"/>
          </ac:spMkLst>
        </pc:spChg>
        <pc:spChg chg="mod topLvl">
          <ac:chgData name="EZZINE, Hind" userId="S::ezzineh@who.int::edcab00f-6318-46e5-a4a9-188b01ee222f" providerId="AD" clId="Web-{BCCC0892-1268-451F-B3BF-1706CFCD5CB6}" dt="2023-03-02T20:10:15.390" v="1249" actId="20577"/>
          <ac:spMkLst>
            <pc:docMk/>
            <pc:sldMk cId="402714753" sldId="806"/>
            <ac:spMk id="7" creationId="{D0113906-96FD-451C-8C6E-084DFA13DAF3}"/>
          </ac:spMkLst>
        </pc:spChg>
        <pc:spChg chg="add del mod topLvl">
          <ac:chgData name="EZZINE, Hind" userId="S::ezzineh@who.int::edcab00f-6318-46e5-a4a9-188b01ee222f" providerId="AD" clId="Web-{BCCC0892-1268-451F-B3BF-1706CFCD5CB6}" dt="2023-03-02T18:04:05.848" v="1072"/>
          <ac:spMkLst>
            <pc:docMk/>
            <pc:sldMk cId="402714753" sldId="806"/>
            <ac:spMk id="8" creationId="{5CBB3C73-EEC7-4FC2-8636-AE42E0937EF6}"/>
          </ac:spMkLst>
        </pc:spChg>
        <pc:spChg chg="del">
          <ac:chgData name="EZZINE, Hind" userId="S::ezzineh@who.int::edcab00f-6318-46e5-a4a9-188b01ee222f" providerId="AD" clId="Web-{BCCC0892-1268-451F-B3BF-1706CFCD5CB6}" dt="2023-03-02T17:51:15.857" v="881"/>
          <ac:spMkLst>
            <pc:docMk/>
            <pc:sldMk cId="402714753" sldId="806"/>
            <ac:spMk id="13" creationId="{00000000-0000-0000-0000-000000000000}"/>
          </ac:spMkLst>
        </pc:spChg>
        <pc:grpChg chg="add del mod">
          <ac:chgData name="EZZINE, Hind" userId="S::ezzineh@who.int::edcab00f-6318-46e5-a4a9-188b01ee222f" providerId="AD" clId="Web-{BCCC0892-1268-451F-B3BF-1706CFCD5CB6}" dt="2023-03-02T18:04:05.848" v="1072"/>
          <ac:grpSpMkLst>
            <pc:docMk/>
            <pc:sldMk cId="402714753" sldId="806"/>
            <ac:grpSpMk id="10" creationId="{00000000-0000-0000-0000-000000000000}"/>
          </ac:grpSpMkLst>
        </pc:grpChg>
      </pc:sldChg>
      <pc:sldChg chg="add mod ord replId modShow">
        <pc:chgData name="EZZINE, Hind" userId="S::ezzineh@who.int::edcab00f-6318-46e5-a4a9-188b01ee222f" providerId="AD" clId="Web-{BCCC0892-1268-451F-B3BF-1706CFCD5CB6}" dt="2023-03-02T20:41:50.075" v="1460"/>
        <pc:sldMkLst>
          <pc:docMk/>
          <pc:sldMk cId="984959827" sldId="807"/>
        </pc:sldMkLst>
      </pc:sldChg>
      <pc:sldChg chg="add mod replId modShow">
        <pc:chgData name="EZZINE, Hind" userId="S::ezzineh@who.int::edcab00f-6318-46e5-a4a9-188b01ee222f" providerId="AD" clId="Web-{BCCC0892-1268-451F-B3BF-1706CFCD5CB6}" dt="2023-03-02T20:21:30.785" v="1324"/>
        <pc:sldMkLst>
          <pc:docMk/>
          <pc:sldMk cId="491388763" sldId="808"/>
        </pc:sldMkLst>
      </pc:sldChg>
      <pc:sldChg chg="add ord replId">
        <pc:chgData name="EZZINE, Hind" userId="S::ezzineh@who.int::edcab00f-6318-46e5-a4a9-188b01ee222f" providerId="AD" clId="Web-{BCCC0892-1268-451F-B3BF-1706CFCD5CB6}" dt="2023-03-02T20:40:59.198" v="1459"/>
        <pc:sldMkLst>
          <pc:docMk/>
          <pc:sldMk cId="763341032" sldId="809"/>
        </pc:sldMkLst>
      </pc:sldChg>
      <pc:sldChg chg="add mod ord replId modShow">
        <pc:chgData name="EZZINE, Hind" userId="S::ezzineh@who.int::edcab00f-6318-46e5-a4a9-188b01ee222f" providerId="AD" clId="Web-{BCCC0892-1268-451F-B3BF-1706CFCD5CB6}" dt="2023-03-02T20:42:16.858" v="1463"/>
        <pc:sldMkLst>
          <pc:docMk/>
          <pc:sldMk cId="1673806597" sldId="810"/>
        </pc:sldMkLst>
      </pc:sldChg>
    </pc:docChg>
  </pc:docChgLst>
  <pc:docChgLst>
    <pc:chgData name="EZZINE, Hind" userId="S::ezzineh@who.int::edcab00f-6318-46e5-a4a9-188b01ee222f" providerId="AD" clId="Web-{9A7DFE66-EAE2-9C3B-4E70-A966DF410599}"/>
    <pc:docChg chg="modSld">
      <pc:chgData name="EZZINE, Hind" userId="S::ezzineh@who.int::edcab00f-6318-46e5-a4a9-188b01ee222f" providerId="AD" clId="Web-{9A7DFE66-EAE2-9C3B-4E70-A966DF410599}" dt="2024-05-14T11:23:01.424" v="104" actId="20577"/>
      <pc:docMkLst>
        <pc:docMk/>
      </pc:docMkLst>
      <pc:sldChg chg="modSp">
        <pc:chgData name="EZZINE, Hind" userId="S::ezzineh@who.int::edcab00f-6318-46e5-a4a9-188b01ee222f" providerId="AD" clId="Web-{9A7DFE66-EAE2-9C3B-4E70-A966DF410599}" dt="2024-05-14T11:13:08.796" v="78" actId="20577"/>
        <pc:sldMkLst>
          <pc:docMk/>
          <pc:sldMk cId="1836358625" sldId="566"/>
        </pc:sldMkLst>
        <pc:spChg chg="mod">
          <ac:chgData name="EZZINE, Hind" userId="S::ezzineh@who.int::edcab00f-6318-46e5-a4a9-188b01ee222f" providerId="AD" clId="Web-{9A7DFE66-EAE2-9C3B-4E70-A966DF410599}" dt="2024-05-14T11:13:08.796" v="78" actId="20577"/>
          <ac:spMkLst>
            <pc:docMk/>
            <pc:sldMk cId="1836358625" sldId="566"/>
            <ac:spMk id="616" creationId="{00000000-0000-0000-0000-000000000000}"/>
          </ac:spMkLst>
        </pc:spChg>
      </pc:sldChg>
      <pc:sldChg chg="modSp">
        <pc:chgData name="EZZINE, Hind" userId="S::ezzineh@who.int::edcab00f-6318-46e5-a4a9-188b01ee222f" providerId="AD" clId="Web-{9A7DFE66-EAE2-9C3B-4E70-A966DF410599}" dt="2024-05-14T11:21:41.564" v="80" actId="20577"/>
        <pc:sldMkLst>
          <pc:docMk/>
          <pc:sldMk cId="1071648385" sldId="748"/>
        </pc:sldMkLst>
        <pc:spChg chg="mod">
          <ac:chgData name="EZZINE, Hind" userId="S::ezzineh@who.int::edcab00f-6318-46e5-a4a9-188b01ee222f" providerId="AD" clId="Web-{9A7DFE66-EAE2-9C3B-4E70-A966DF410599}" dt="2024-05-14T11:21:41.564" v="80" actId="20577"/>
          <ac:spMkLst>
            <pc:docMk/>
            <pc:sldMk cId="1071648385" sldId="748"/>
            <ac:spMk id="6" creationId="{00000000-0000-0000-0000-000000000000}"/>
          </ac:spMkLst>
        </pc:spChg>
      </pc:sldChg>
      <pc:sldChg chg="modSp">
        <pc:chgData name="EZZINE, Hind" userId="S::ezzineh@who.int::edcab00f-6318-46e5-a4a9-188b01ee222f" providerId="AD" clId="Web-{9A7DFE66-EAE2-9C3B-4E70-A966DF410599}" dt="2024-05-14T11:21:50.189" v="83" actId="20577"/>
        <pc:sldMkLst>
          <pc:docMk/>
          <pc:sldMk cId="149093775" sldId="789"/>
        </pc:sldMkLst>
        <pc:spChg chg="mod">
          <ac:chgData name="EZZINE, Hind" userId="S::ezzineh@who.int::edcab00f-6318-46e5-a4a9-188b01ee222f" providerId="AD" clId="Web-{9A7DFE66-EAE2-9C3B-4E70-A966DF410599}" dt="2024-05-14T11:21:50.189" v="83" actId="20577"/>
          <ac:spMkLst>
            <pc:docMk/>
            <pc:sldMk cId="149093775" sldId="789"/>
            <ac:spMk id="6" creationId="{00000000-0000-0000-0000-000000000000}"/>
          </ac:spMkLst>
        </pc:spChg>
      </pc:sldChg>
      <pc:sldChg chg="modSp">
        <pc:chgData name="EZZINE, Hind" userId="S::ezzineh@who.int::edcab00f-6318-46e5-a4a9-188b01ee222f" providerId="AD" clId="Web-{9A7DFE66-EAE2-9C3B-4E70-A966DF410599}" dt="2024-05-14T11:22:29.236" v="88" actId="20577"/>
        <pc:sldMkLst>
          <pc:docMk/>
          <pc:sldMk cId="1229805281" sldId="790"/>
        </pc:sldMkLst>
        <pc:spChg chg="mod">
          <ac:chgData name="EZZINE, Hind" userId="S::ezzineh@who.int::edcab00f-6318-46e5-a4a9-188b01ee222f" providerId="AD" clId="Web-{9A7DFE66-EAE2-9C3B-4E70-A966DF410599}" dt="2024-05-14T11:22:29.236" v="88" actId="20577"/>
          <ac:spMkLst>
            <pc:docMk/>
            <pc:sldMk cId="1229805281" sldId="790"/>
            <ac:spMk id="3" creationId="{91ED658C-F1A7-1083-09A3-0D106085A483}"/>
          </ac:spMkLst>
        </pc:spChg>
      </pc:sldChg>
      <pc:sldChg chg="modSp">
        <pc:chgData name="EZZINE, Hind" userId="S::ezzineh@who.int::edcab00f-6318-46e5-a4a9-188b01ee222f" providerId="AD" clId="Web-{9A7DFE66-EAE2-9C3B-4E70-A966DF410599}" dt="2024-05-14T11:22:34.471" v="90" actId="20577"/>
        <pc:sldMkLst>
          <pc:docMk/>
          <pc:sldMk cId="1927525972" sldId="791"/>
        </pc:sldMkLst>
        <pc:spChg chg="mod">
          <ac:chgData name="EZZINE, Hind" userId="S::ezzineh@who.int::edcab00f-6318-46e5-a4a9-188b01ee222f" providerId="AD" clId="Web-{9A7DFE66-EAE2-9C3B-4E70-A966DF410599}" dt="2024-05-14T11:22:34.471" v="90" actId="20577"/>
          <ac:spMkLst>
            <pc:docMk/>
            <pc:sldMk cId="1927525972" sldId="791"/>
            <ac:spMk id="3" creationId="{91ED658C-F1A7-1083-09A3-0D106085A483}"/>
          </ac:spMkLst>
        </pc:spChg>
      </pc:sldChg>
      <pc:sldChg chg="modSp">
        <pc:chgData name="EZZINE, Hind" userId="S::ezzineh@who.int::edcab00f-6318-46e5-a4a9-188b01ee222f" providerId="AD" clId="Web-{9A7DFE66-EAE2-9C3B-4E70-A966DF410599}" dt="2024-05-14T11:22:47.674" v="95" actId="20577"/>
        <pc:sldMkLst>
          <pc:docMk/>
          <pc:sldMk cId="1070226506" sldId="792"/>
        </pc:sldMkLst>
        <pc:spChg chg="mod">
          <ac:chgData name="EZZINE, Hind" userId="S::ezzineh@who.int::edcab00f-6318-46e5-a4a9-188b01ee222f" providerId="AD" clId="Web-{9A7DFE66-EAE2-9C3B-4E70-A966DF410599}" dt="2024-05-14T11:22:47.674" v="95" actId="20577"/>
          <ac:spMkLst>
            <pc:docMk/>
            <pc:sldMk cId="1070226506" sldId="792"/>
            <ac:spMk id="3" creationId="{91ED658C-F1A7-1083-09A3-0D106085A483}"/>
          </ac:spMkLst>
        </pc:spChg>
      </pc:sldChg>
      <pc:sldChg chg="modSp">
        <pc:chgData name="EZZINE, Hind" userId="S::ezzineh@who.int::edcab00f-6318-46e5-a4a9-188b01ee222f" providerId="AD" clId="Web-{9A7DFE66-EAE2-9C3B-4E70-A966DF410599}" dt="2024-05-14T11:22:47.799" v="96" actId="20577"/>
        <pc:sldMkLst>
          <pc:docMk/>
          <pc:sldMk cId="127482585" sldId="811"/>
        </pc:sldMkLst>
        <pc:spChg chg="mod">
          <ac:chgData name="EZZINE, Hind" userId="S::ezzineh@who.int::edcab00f-6318-46e5-a4a9-188b01ee222f" providerId="AD" clId="Web-{9A7DFE66-EAE2-9C3B-4E70-A966DF410599}" dt="2024-05-14T11:22:47.799" v="96" actId="20577"/>
          <ac:spMkLst>
            <pc:docMk/>
            <pc:sldMk cId="127482585" sldId="811"/>
            <ac:spMk id="3" creationId="{91ED658C-F1A7-1083-09A3-0D106085A483}"/>
          </ac:spMkLst>
        </pc:spChg>
      </pc:sldChg>
      <pc:sldChg chg="modSp">
        <pc:chgData name="EZZINE, Hind" userId="S::ezzineh@who.int::edcab00f-6318-46e5-a4a9-188b01ee222f" providerId="AD" clId="Web-{9A7DFE66-EAE2-9C3B-4E70-A966DF410599}" dt="2024-05-14T11:22:55.830" v="100" actId="20577"/>
        <pc:sldMkLst>
          <pc:docMk/>
          <pc:sldMk cId="2409693925" sldId="1876"/>
        </pc:sldMkLst>
        <pc:spChg chg="mod">
          <ac:chgData name="EZZINE, Hind" userId="S::ezzineh@who.int::edcab00f-6318-46e5-a4a9-188b01ee222f" providerId="AD" clId="Web-{9A7DFE66-EAE2-9C3B-4E70-A966DF410599}" dt="2024-05-14T11:22:55.830" v="100" actId="20577"/>
          <ac:spMkLst>
            <pc:docMk/>
            <pc:sldMk cId="2409693925" sldId="1876"/>
            <ac:spMk id="3" creationId="{91ED658C-F1A7-1083-09A3-0D106085A483}"/>
          </ac:spMkLst>
        </pc:spChg>
      </pc:sldChg>
      <pc:sldChg chg="modSp">
        <pc:chgData name="EZZINE, Hind" userId="S::ezzineh@who.int::edcab00f-6318-46e5-a4a9-188b01ee222f" providerId="AD" clId="Web-{9A7DFE66-EAE2-9C3B-4E70-A966DF410599}" dt="2024-05-14T11:23:01.424" v="104" actId="20577"/>
        <pc:sldMkLst>
          <pc:docMk/>
          <pc:sldMk cId="3114789902" sldId="1877"/>
        </pc:sldMkLst>
        <pc:spChg chg="mod">
          <ac:chgData name="EZZINE, Hind" userId="S::ezzineh@who.int::edcab00f-6318-46e5-a4a9-188b01ee222f" providerId="AD" clId="Web-{9A7DFE66-EAE2-9C3B-4E70-A966DF410599}" dt="2024-05-14T11:23:01.424" v="104" actId="20577"/>
          <ac:spMkLst>
            <pc:docMk/>
            <pc:sldMk cId="3114789902" sldId="1877"/>
            <ac:spMk id="3" creationId="{91ED658C-F1A7-1083-09A3-0D106085A483}"/>
          </ac:spMkLst>
        </pc:spChg>
      </pc:sldChg>
    </pc:docChg>
  </pc:docChgLst>
  <pc:docChgLst>
    <pc:chgData name="EZZINE, Hind" userId="S::ezzineh@who.int::edcab00f-6318-46e5-a4a9-188b01ee222f" providerId="AD" clId="Web-{9630CDA3-BB3E-D43E-6E79-7B709CF48E64}"/>
    <pc:docChg chg="modSld">
      <pc:chgData name="EZZINE, Hind" userId="S::ezzineh@who.int::edcab00f-6318-46e5-a4a9-188b01ee222f" providerId="AD" clId="Web-{9630CDA3-BB3E-D43E-6E79-7B709CF48E64}" dt="2024-08-03T23:42:51.196" v="65" actId="20577"/>
      <pc:docMkLst>
        <pc:docMk/>
      </pc:docMkLst>
      <pc:sldChg chg="modSp">
        <pc:chgData name="EZZINE, Hind" userId="S::ezzineh@who.int::edcab00f-6318-46e5-a4a9-188b01ee222f" providerId="AD" clId="Web-{9630CDA3-BB3E-D43E-6E79-7B709CF48E64}" dt="2024-08-03T23:42:51.196" v="65" actId="20577"/>
        <pc:sldMkLst>
          <pc:docMk/>
          <pc:sldMk cId="1070226506" sldId="792"/>
        </pc:sldMkLst>
        <pc:spChg chg="mod">
          <ac:chgData name="EZZINE, Hind" userId="S::ezzineh@who.int::edcab00f-6318-46e5-a4a9-188b01ee222f" providerId="AD" clId="Web-{9630CDA3-BB3E-D43E-6E79-7B709CF48E64}" dt="2024-08-03T23:42:51.196" v="65" actId="20577"/>
          <ac:spMkLst>
            <pc:docMk/>
            <pc:sldMk cId="1070226506" sldId="792"/>
            <ac:spMk id="6" creationId="{00000000-0000-0000-0000-000000000000}"/>
          </ac:spMkLst>
        </pc:spChg>
      </pc:sldChg>
      <pc:sldChg chg="modSp">
        <pc:chgData name="EZZINE, Hind" userId="S::ezzineh@who.int::edcab00f-6318-46e5-a4a9-188b01ee222f" providerId="AD" clId="Web-{9630CDA3-BB3E-D43E-6E79-7B709CF48E64}" dt="2024-08-03T23:33:31.035" v="40" actId="20577"/>
        <pc:sldMkLst>
          <pc:docMk/>
          <pc:sldMk cId="1373856438" sldId="1883"/>
        </pc:sldMkLst>
        <pc:spChg chg="mod">
          <ac:chgData name="EZZINE, Hind" userId="S::ezzineh@who.int::edcab00f-6318-46e5-a4a9-188b01ee222f" providerId="AD" clId="Web-{9630CDA3-BB3E-D43E-6E79-7B709CF48E64}" dt="2024-08-03T23:33:31.035" v="40" actId="20577"/>
          <ac:spMkLst>
            <pc:docMk/>
            <pc:sldMk cId="1373856438" sldId="1883"/>
            <ac:spMk id="3" creationId="{00000000-0000-0000-0000-000000000000}"/>
          </ac:spMkLst>
        </pc:spChg>
      </pc:sldChg>
    </pc:docChg>
  </pc:docChgLst>
  <pc:docChgLst>
    <pc:chgData name="Greiner, Ashley L. (CDC/DDPHSIS/CGH/DGHP)" userId="6ea38fa0-7bca-4740-b588-c5cff84688d7" providerId="ADAL" clId="{580F2895-2175-49F5-BE79-C8ABBAABDAB0}"/>
    <pc:docChg chg="undo custSel modSld">
      <pc:chgData name="Greiner, Ashley L. (CDC/DDPHSIS/CGH/DGHP)" userId="6ea38fa0-7bca-4740-b588-c5cff84688d7" providerId="ADAL" clId="{580F2895-2175-49F5-BE79-C8ABBAABDAB0}" dt="2023-06-21T19:25:38.254" v="28" actId="20577"/>
      <pc:docMkLst>
        <pc:docMk/>
      </pc:docMkLst>
      <pc:sldChg chg="modSp mod">
        <pc:chgData name="Greiner, Ashley L. (CDC/DDPHSIS/CGH/DGHP)" userId="6ea38fa0-7bca-4740-b588-c5cff84688d7" providerId="ADAL" clId="{580F2895-2175-49F5-BE79-C8ABBAABDAB0}" dt="2023-06-21T19:25:38.254" v="28" actId="20577"/>
        <pc:sldMkLst>
          <pc:docMk/>
          <pc:sldMk cId="0" sldId="258"/>
        </pc:sldMkLst>
        <pc:spChg chg="mod">
          <ac:chgData name="Greiner, Ashley L. (CDC/DDPHSIS/CGH/DGHP)" userId="6ea38fa0-7bca-4740-b588-c5cff84688d7" providerId="ADAL" clId="{580F2895-2175-49F5-BE79-C8ABBAABDAB0}" dt="2023-06-21T19:25:38.254" v="28" actId="20577"/>
          <ac:spMkLst>
            <pc:docMk/>
            <pc:sldMk cId="0" sldId="258"/>
            <ac:spMk id="571" creationId="{00000000-0000-0000-0000-000000000000}"/>
          </ac:spMkLst>
        </pc:spChg>
      </pc:sldChg>
      <pc:sldChg chg="modSp mod">
        <pc:chgData name="Greiner, Ashley L. (CDC/DDPHSIS/CGH/DGHP)" userId="6ea38fa0-7bca-4740-b588-c5cff84688d7" providerId="ADAL" clId="{580F2895-2175-49F5-BE79-C8ABBAABDAB0}" dt="2023-06-21T19:25:36.145" v="25" actId="20577"/>
        <pc:sldMkLst>
          <pc:docMk/>
          <pc:sldMk cId="0" sldId="265"/>
        </pc:sldMkLst>
        <pc:spChg chg="mod">
          <ac:chgData name="Greiner, Ashley L. (CDC/DDPHSIS/CGH/DGHP)" userId="6ea38fa0-7bca-4740-b588-c5cff84688d7" providerId="ADAL" clId="{580F2895-2175-49F5-BE79-C8ABBAABDAB0}" dt="2023-06-21T19:25:36.145" v="25" actId="20577"/>
          <ac:spMkLst>
            <pc:docMk/>
            <pc:sldMk cId="0" sldId="265"/>
            <ac:spMk id="616" creationId="{00000000-0000-0000-0000-000000000000}"/>
          </ac:spMkLst>
        </pc:spChg>
      </pc:sldChg>
    </pc:docChg>
  </pc:docChgLst>
  <pc:docChgLst>
    <pc:chgData name="EZZINE, Hind" userId="S::ezzineh@who.int::edcab00f-6318-46e5-a4a9-188b01ee222f" providerId="AD" clId="Web-{D2BB3318-3A4A-3AFB-FFC2-83262EBCA3CD}"/>
    <pc:docChg chg="">
      <pc:chgData name="EZZINE, Hind" userId="S::ezzineh@who.int::edcab00f-6318-46e5-a4a9-188b01ee222f" providerId="AD" clId="Web-{D2BB3318-3A4A-3AFB-FFC2-83262EBCA3CD}" dt="2023-04-27T12:00:54.887" v="1"/>
      <pc:docMkLst>
        <pc:docMk/>
      </pc:docMkLst>
      <pc:sldChg chg="modCm">
        <pc:chgData name="EZZINE, Hind" userId="S::ezzineh@who.int::edcab00f-6318-46e5-a4a9-188b01ee222f" providerId="AD" clId="Web-{D2BB3318-3A4A-3AFB-FFC2-83262EBCA3CD}" dt="2023-04-27T12:00:54.887" v="1"/>
        <pc:sldMkLst>
          <pc:docMk/>
          <pc:sldMk cId="2409693925" sldId="1876"/>
        </pc:sldMkLst>
      </pc:sldChg>
    </pc:docChg>
  </pc:docChgLst>
  <pc:docChgLst>
    <pc:chgData name="GOMEZ, Paula" userId="c93cf399-3ed7-4230-9282-8831e3fe5ae7" providerId="ADAL" clId="{321D764B-EC8F-4363-9277-81EC3F6F22FF}"/>
    <pc:docChg chg="custSel addSld delSld modSld sldOrd">
      <pc:chgData name="GOMEZ, Paula" userId="c93cf399-3ed7-4230-9282-8831e3fe5ae7" providerId="ADAL" clId="{321D764B-EC8F-4363-9277-81EC3F6F22FF}" dt="2023-02-14T09:46:01.983" v="2522"/>
      <pc:docMkLst>
        <pc:docMk/>
      </pc:docMkLst>
      <pc:sldChg chg="modSp mod">
        <pc:chgData name="GOMEZ, Paula" userId="c93cf399-3ed7-4230-9282-8831e3fe5ae7" providerId="ADAL" clId="{321D764B-EC8F-4363-9277-81EC3F6F22FF}" dt="2023-02-13T13:54:45.165" v="710" actId="20577"/>
        <pc:sldMkLst>
          <pc:docMk/>
          <pc:sldMk cId="3029491523" sldId="356"/>
        </pc:sldMkLst>
        <pc:spChg chg="mod">
          <ac:chgData name="GOMEZ, Paula" userId="c93cf399-3ed7-4230-9282-8831e3fe5ae7" providerId="ADAL" clId="{321D764B-EC8F-4363-9277-81EC3F6F22FF}" dt="2023-02-13T13:54:45.165" v="710" actId="20577"/>
          <ac:spMkLst>
            <pc:docMk/>
            <pc:sldMk cId="3029491523" sldId="356"/>
            <ac:spMk id="2" creationId="{58D00639-ED77-4EF3-A03A-2ADF4BC21BA5}"/>
          </ac:spMkLst>
        </pc:spChg>
      </pc:sldChg>
      <pc:sldChg chg="modSp mod">
        <pc:chgData name="GOMEZ, Paula" userId="c93cf399-3ed7-4230-9282-8831e3fe5ae7" providerId="ADAL" clId="{321D764B-EC8F-4363-9277-81EC3F6F22FF}" dt="2023-02-13T13:40:43.018" v="0" actId="27636"/>
        <pc:sldMkLst>
          <pc:docMk/>
          <pc:sldMk cId="2741091063" sldId="565"/>
        </pc:sldMkLst>
        <pc:spChg chg="mod">
          <ac:chgData name="GOMEZ, Paula" userId="c93cf399-3ed7-4230-9282-8831e3fe5ae7" providerId="ADAL" clId="{321D764B-EC8F-4363-9277-81EC3F6F22FF}" dt="2023-02-13T13:40:43.018" v="0" actId="27636"/>
          <ac:spMkLst>
            <pc:docMk/>
            <pc:sldMk cId="2741091063" sldId="565"/>
            <ac:spMk id="2" creationId="{D146A8C7-CD42-3C35-7E5D-E7211479AE5A}"/>
          </ac:spMkLst>
        </pc:spChg>
      </pc:sldChg>
      <pc:sldChg chg="modCm">
        <pc:chgData name="GOMEZ, Paula" userId="c93cf399-3ed7-4230-9282-8831e3fe5ae7" providerId="ADAL" clId="{321D764B-EC8F-4363-9277-81EC3F6F22FF}" dt="2023-02-14T09:39:39.328" v="2296"/>
        <pc:sldMkLst>
          <pc:docMk/>
          <pc:sldMk cId="968233751" sldId="678"/>
        </pc:sldMkLst>
      </pc:sldChg>
      <pc:sldChg chg="modSp mod modCm">
        <pc:chgData name="GOMEZ, Paula" userId="c93cf399-3ed7-4230-9282-8831e3fe5ae7" providerId="ADAL" clId="{321D764B-EC8F-4363-9277-81EC3F6F22FF}" dt="2023-02-14T09:46:01.983" v="2522"/>
        <pc:sldMkLst>
          <pc:docMk/>
          <pc:sldMk cId="243989627" sldId="716"/>
        </pc:sldMkLst>
        <pc:spChg chg="mod">
          <ac:chgData name="GOMEZ, Paula" userId="c93cf399-3ed7-4230-9282-8831e3fe5ae7" providerId="ADAL" clId="{321D764B-EC8F-4363-9277-81EC3F6F22FF}" dt="2023-02-14T09:40:23.943" v="2322" actId="20577"/>
          <ac:spMkLst>
            <pc:docMk/>
            <pc:sldMk cId="243989627" sldId="716"/>
            <ac:spMk id="3" creationId="{87B6F4D2-1884-931A-0CC7-D1827E70807D}"/>
          </ac:spMkLst>
        </pc:spChg>
      </pc:sldChg>
      <pc:sldChg chg="modSp mod modCm">
        <pc:chgData name="GOMEZ, Paula" userId="c93cf399-3ed7-4230-9282-8831e3fe5ae7" providerId="ADAL" clId="{321D764B-EC8F-4363-9277-81EC3F6F22FF}" dt="2023-02-14T09:38:01.531" v="2294" actId="13926"/>
        <pc:sldMkLst>
          <pc:docMk/>
          <pc:sldMk cId="2032292007" sldId="741"/>
        </pc:sldMkLst>
        <pc:spChg chg="mod">
          <ac:chgData name="GOMEZ, Paula" userId="c93cf399-3ed7-4230-9282-8831e3fe5ae7" providerId="ADAL" clId="{321D764B-EC8F-4363-9277-81EC3F6F22FF}" dt="2023-02-14T09:37:58.518" v="2293" actId="13926"/>
          <ac:spMkLst>
            <pc:docMk/>
            <pc:sldMk cId="2032292007" sldId="741"/>
            <ac:spMk id="3" creationId="{00000000-0000-0000-0000-000000000000}"/>
          </ac:spMkLst>
        </pc:spChg>
        <pc:spChg chg="mod">
          <ac:chgData name="GOMEZ, Paula" userId="c93cf399-3ed7-4230-9282-8831e3fe5ae7" providerId="ADAL" clId="{321D764B-EC8F-4363-9277-81EC3F6F22FF}" dt="2023-02-14T09:38:01.531" v="2294" actId="13926"/>
          <ac:spMkLst>
            <pc:docMk/>
            <pc:sldMk cId="2032292007" sldId="741"/>
            <ac:spMk id="5" creationId="{00000000-0000-0000-0000-000000000000}"/>
          </ac:spMkLst>
        </pc:spChg>
      </pc:sldChg>
      <pc:sldChg chg="addCm">
        <pc:chgData name="GOMEZ, Paula" userId="c93cf399-3ed7-4230-9282-8831e3fe5ae7" providerId="ADAL" clId="{321D764B-EC8F-4363-9277-81EC3F6F22FF}" dt="2023-02-14T09:34:16.179" v="2242"/>
        <pc:sldMkLst>
          <pc:docMk/>
          <pc:sldMk cId="3656940155" sldId="744"/>
        </pc:sldMkLst>
      </pc:sldChg>
      <pc:sldChg chg="modSp mod">
        <pc:chgData name="GOMEZ, Paula" userId="c93cf399-3ed7-4230-9282-8831e3fe5ae7" providerId="ADAL" clId="{321D764B-EC8F-4363-9277-81EC3F6F22FF}" dt="2023-02-14T09:20:27.136" v="1777" actId="20577"/>
        <pc:sldMkLst>
          <pc:docMk/>
          <pc:sldMk cId="941113547" sldId="782"/>
        </pc:sldMkLst>
        <pc:spChg chg="mod">
          <ac:chgData name="GOMEZ, Paula" userId="c93cf399-3ed7-4230-9282-8831e3fe5ae7" providerId="ADAL" clId="{321D764B-EC8F-4363-9277-81EC3F6F22FF}" dt="2023-02-14T09:20:27.136" v="1777" actId="20577"/>
          <ac:spMkLst>
            <pc:docMk/>
            <pc:sldMk cId="941113547" sldId="782"/>
            <ac:spMk id="3" creationId="{00000000-0000-0000-0000-000000000000}"/>
          </ac:spMkLst>
        </pc:spChg>
      </pc:sldChg>
      <pc:sldChg chg="delSp modSp mod delAnim modCm modNotesTx">
        <pc:chgData name="GOMEZ, Paula" userId="c93cf399-3ed7-4230-9282-8831e3fe5ae7" providerId="ADAL" clId="{321D764B-EC8F-4363-9277-81EC3F6F22FF}" dt="2023-02-14T09:31:01.921" v="2238"/>
        <pc:sldMkLst>
          <pc:docMk/>
          <pc:sldMk cId="3993112525" sldId="783"/>
        </pc:sldMkLst>
        <pc:spChg chg="del mod">
          <ac:chgData name="GOMEZ, Paula" userId="c93cf399-3ed7-4230-9282-8831e3fe5ae7" providerId="ADAL" clId="{321D764B-EC8F-4363-9277-81EC3F6F22FF}" dt="2023-02-14T09:22:40.981" v="1816" actId="478"/>
          <ac:spMkLst>
            <pc:docMk/>
            <pc:sldMk cId="3993112525" sldId="783"/>
            <ac:spMk id="8" creationId="{00000000-0000-0000-0000-000000000000}"/>
          </ac:spMkLst>
        </pc:spChg>
        <pc:spChg chg="mod">
          <ac:chgData name="GOMEZ, Paula" userId="c93cf399-3ed7-4230-9282-8831e3fe5ae7" providerId="ADAL" clId="{321D764B-EC8F-4363-9277-81EC3F6F22FF}" dt="2023-02-14T09:23:57.134" v="1849" actId="20577"/>
          <ac:spMkLst>
            <pc:docMk/>
            <pc:sldMk cId="3993112525" sldId="783"/>
            <ac:spMk id="9" creationId="{00000000-0000-0000-0000-000000000000}"/>
          </ac:spMkLst>
        </pc:spChg>
      </pc:sldChg>
      <pc:sldChg chg="modSp mod modNotesTx">
        <pc:chgData name="GOMEZ, Paula" userId="c93cf399-3ed7-4230-9282-8831e3fe5ae7" providerId="ADAL" clId="{321D764B-EC8F-4363-9277-81EC3F6F22FF}" dt="2023-02-13T14:03:57.081" v="1025" actId="20577"/>
        <pc:sldMkLst>
          <pc:docMk/>
          <pc:sldMk cId="1229805281" sldId="790"/>
        </pc:sldMkLst>
        <pc:spChg chg="mod">
          <ac:chgData name="GOMEZ, Paula" userId="c93cf399-3ed7-4230-9282-8831e3fe5ae7" providerId="ADAL" clId="{321D764B-EC8F-4363-9277-81EC3F6F22FF}" dt="2023-02-13T14:03:57.081" v="1025" actId="20577"/>
          <ac:spMkLst>
            <pc:docMk/>
            <pc:sldMk cId="1229805281" sldId="790"/>
            <ac:spMk id="6" creationId="{00000000-0000-0000-0000-000000000000}"/>
          </ac:spMkLst>
        </pc:spChg>
        <pc:spChg chg="mod">
          <ac:chgData name="GOMEZ, Paula" userId="c93cf399-3ed7-4230-9282-8831e3fe5ae7" providerId="ADAL" clId="{321D764B-EC8F-4363-9277-81EC3F6F22FF}" dt="2023-02-13T13:43:46.274" v="38" actId="20577"/>
          <ac:spMkLst>
            <pc:docMk/>
            <pc:sldMk cId="1229805281" sldId="790"/>
            <ac:spMk id="8" creationId="{00000000-0000-0000-0000-000000000000}"/>
          </ac:spMkLst>
        </pc:spChg>
      </pc:sldChg>
      <pc:sldChg chg="modSp mod modNotesTx">
        <pc:chgData name="GOMEZ, Paula" userId="c93cf399-3ed7-4230-9282-8831e3fe5ae7" providerId="ADAL" clId="{321D764B-EC8F-4363-9277-81EC3F6F22FF}" dt="2023-02-13T13:52:53.195" v="680" actId="115"/>
        <pc:sldMkLst>
          <pc:docMk/>
          <pc:sldMk cId="1927525972" sldId="791"/>
        </pc:sldMkLst>
        <pc:spChg chg="mod">
          <ac:chgData name="GOMEZ, Paula" userId="c93cf399-3ed7-4230-9282-8831e3fe5ae7" providerId="ADAL" clId="{321D764B-EC8F-4363-9277-81EC3F6F22FF}" dt="2023-02-13T13:52:53.195" v="680" actId="115"/>
          <ac:spMkLst>
            <pc:docMk/>
            <pc:sldMk cId="1927525972" sldId="791"/>
            <ac:spMk id="6" creationId="{00000000-0000-0000-0000-000000000000}"/>
          </ac:spMkLst>
        </pc:spChg>
        <pc:spChg chg="mod">
          <ac:chgData name="GOMEZ, Paula" userId="c93cf399-3ed7-4230-9282-8831e3fe5ae7" providerId="ADAL" clId="{321D764B-EC8F-4363-9277-81EC3F6F22FF}" dt="2023-02-13T13:43:56.134" v="64" actId="20577"/>
          <ac:spMkLst>
            <pc:docMk/>
            <pc:sldMk cId="1927525972" sldId="791"/>
            <ac:spMk id="8" creationId="{00000000-0000-0000-0000-000000000000}"/>
          </ac:spMkLst>
        </pc:spChg>
      </pc:sldChg>
      <pc:sldChg chg="modSp add mod addCm delCm modCm">
        <pc:chgData name="GOMEZ, Paula" userId="c93cf399-3ed7-4230-9282-8831e3fe5ae7" providerId="ADAL" clId="{321D764B-EC8F-4363-9277-81EC3F6F22FF}" dt="2023-02-14T09:38:55.748" v="2295"/>
        <pc:sldMkLst>
          <pc:docMk/>
          <pc:sldMk cId="1070226506" sldId="792"/>
        </pc:sldMkLst>
        <pc:spChg chg="mod">
          <ac:chgData name="GOMEZ, Paula" userId="c93cf399-3ed7-4230-9282-8831e3fe5ae7" providerId="ADAL" clId="{321D764B-EC8F-4363-9277-81EC3F6F22FF}" dt="2023-02-13T13:56:06.917" v="713" actId="1076"/>
          <ac:spMkLst>
            <pc:docMk/>
            <pc:sldMk cId="1070226506" sldId="792"/>
            <ac:spMk id="3" creationId="{91ED658C-F1A7-1083-09A3-0D106085A483}"/>
          </ac:spMkLst>
        </pc:spChg>
        <pc:spChg chg="mod">
          <ac:chgData name="GOMEZ, Paula" userId="c93cf399-3ed7-4230-9282-8831e3fe5ae7" providerId="ADAL" clId="{321D764B-EC8F-4363-9277-81EC3F6F22FF}" dt="2023-02-13T13:57:14.490" v="830" actId="20577"/>
          <ac:spMkLst>
            <pc:docMk/>
            <pc:sldMk cId="1070226506" sldId="792"/>
            <ac:spMk id="6" creationId="{00000000-0000-0000-0000-000000000000}"/>
          </ac:spMkLst>
        </pc:spChg>
        <pc:spChg chg="mod">
          <ac:chgData name="GOMEZ, Paula" userId="c93cf399-3ed7-4230-9282-8831e3fe5ae7" providerId="ADAL" clId="{321D764B-EC8F-4363-9277-81EC3F6F22FF}" dt="2023-02-13T13:49:08.141" v="613" actId="20577"/>
          <ac:spMkLst>
            <pc:docMk/>
            <pc:sldMk cId="1070226506" sldId="792"/>
            <ac:spMk id="8" creationId="{00000000-0000-0000-0000-000000000000}"/>
          </ac:spMkLst>
        </pc:spChg>
      </pc:sldChg>
      <pc:sldChg chg="modSp add del mod">
        <pc:chgData name="GOMEZ, Paula" userId="c93cf399-3ed7-4230-9282-8831e3fe5ae7" providerId="ADAL" clId="{321D764B-EC8F-4363-9277-81EC3F6F22FF}" dt="2023-02-14T09:44:04.178" v="2521" actId="2696"/>
        <pc:sldMkLst>
          <pc:docMk/>
          <pc:sldMk cId="508086206" sldId="793"/>
        </pc:sldMkLst>
        <pc:spChg chg="mod">
          <ac:chgData name="GOMEZ, Paula" userId="c93cf399-3ed7-4230-9282-8831e3fe5ae7" providerId="ADAL" clId="{321D764B-EC8F-4363-9277-81EC3F6F22FF}" dt="2023-02-14T09:11:22.899" v="1458" actId="20577"/>
          <ac:spMkLst>
            <pc:docMk/>
            <pc:sldMk cId="508086206" sldId="793"/>
            <ac:spMk id="2" creationId="{00000000-0000-0000-0000-000000000000}"/>
          </ac:spMkLst>
        </pc:spChg>
        <pc:spChg chg="mod">
          <ac:chgData name="GOMEZ, Paula" userId="c93cf399-3ed7-4230-9282-8831e3fe5ae7" providerId="ADAL" clId="{321D764B-EC8F-4363-9277-81EC3F6F22FF}" dt="2023-02-14T09:20:11.556" v="1776" actId="12"/>
          <ac:spMkLst>
            <pc:docMk/>
            <pc:sldMk cId="508086206" sldId="793"/>
            <ac:spMk id="3" creationId="{00000000-0000-0000-0000-000000000000}"/>
          </ac:spMkLst>
        </pc:spChg>
      </pc:sldChg>
      <pc:sldChg chg="addSp modSp add mod">
        <pc:chgData name="GOMEZ, Paula" userId="c93cf399-3ed7-4230-9282-8831e3fe5ae7" providerId="ADAL" clId="{321D764B-EC8F-4363-9277-81EC3F6F22FF}" dt="2023-02-14T09:30:32.274" v="2237" actId="14100"/>
        <pc:sldMkLst>
          <pc:docMk/>
          <pc:sldMk cId="2071029192" sldId="794"/>
        </pc:sldMkLst>
        <pc:spChg chg="add mod">
          <ac:chgData name="GOMEZ, Paula" userId="c93cf399-3ed7-4230-9282-8831e3fe5ae7" providerId="ADAL" clId="{321D764B-EC8F-4363-9277-81EC3F6F22FF}" dt="2023-02-14T09:30:26.722" v="2236" actId="20577"/>
          <ac:spMkLst>
            <pc:docMk/>
            <pc:sldMk cId="2071029192" sldId="794"/>
            <ac:spMk id="2" creationId="{C2AE2602-DA3A-4A11-A19D-A35C008012D4}"/>
          </ac:spMkLst>
        </pc:spChg>
        <pc:spChg chg="mod">
          <ac:chgData name="GOMEZ, Paula" userId="c93cf399-3ed7-4230-9282-8831e3fe5ae7" providerId="ADAL" clId="{321D764B-EC8F-4363-9277-81EC3F6F22FF}" dt="2023-02-14T09:30:32.274" v="2237" actId="14100"/>
          <ac:spMkLst>
            <pc:docMk/>
            <pc:sldMk cId="2071029192" sldId="794"/>
            <ac:spMk id="9" creationId="{00000000-0000-0000-0000-000000000000}"/>
          </ac:spMkLst>
        </pc:spChg>
      </pc:sldChg>
      <pc:sldChg chg="modSp add mod ord">
        <pc:chgData name="GOMEZ, Paula" userId="c93cf399-3ed7-4230-9282-8831e3fe5ae7" providerId="ADAL" clId="{321D764B-EC8F-4363-9277-81EC3F6F22FF}" dt="2023-02-14T09:43:48.285" v="2517" actId="20577"/>
        <pc:sldMkLst>
          <pc:docMk/>
          <pc:sldMk cId="1893962982" sldId="795"/>
        </pc:sldMkLst>
        <pc:spChg chg="mod">
          <ac:chgData name="GOMEZ, Paula" userId="c93cf399-3ed7-4230-9282-8831e3fe5ae7" providerId="ADAL" clId="{321D764B-EC8F-4363-9277-81EC3F6F22FF}" dt="2023-02-14T09:43:48.285" v="2517" actId="20577"/>
          <ac:spMkLst>
            <pc:docMk/>
            <pc:sldMk cId="1893962982" sldId="795"/>
            <ac:spMk id="3" creationId="{00000000-0000-0000-0000-000000000000}"/>
          </ac:spMkLst>
        </pc:spChg>
      </pc:sldChg>
      <pc:sldChg chg="add ord">
        <pc:chgData name="GOMEZ, Paula" userId="c93cf399-3ed7-4230-9282-8831e3fe5ae7" providerId="ADAL" clId="{321D764B-EC8F-4363-9277-81EC3F6F22FF}" dt="2023-02-14T09:44:01.211" v="2520"/>
        <pc:sldMkLst>
          <pc:docMk/>
          <pc:sldMk cId="3912878377" sldId="796"/>
        </pc:sldMkLst>
      </pc:sldChg>
    </pc:docChg>
  </pc:docChgLst>
  <pc:docChgLst>
    <pc:chgData name="GOMEZ, Paula" userId="S::gomezp@who.int::c93cf399-3ed7-4230-9282-8831e3fe5ae7" providerId="AD" clId="Web-{58537FA0-B014-0299-29B3-C06DD9877469}"/>
    <pc:docChg chg="mod modSld">
      <pc:chgData name="GOMEZ, Paula" userId="S::gomezp@who.int::c93cf399-3ed7-4230-9282-8831e3fe5ae7" providerId="AD" clId="Web-{58537FA0-B014-0299-29B3-C06DD9877469}" dt="2023-02-13T11:00:17.420" v="184"/>
      <pc:docMkLst>
        <pc:docMk/>
      </pc:docMkLst>
      <pc:sldChg chg="modNotes">
        <pc:chgData name="GOMEZ, Paula" userId="S::gomezp@who.int::c93cf399-3ed7-4230-9282-8831e3fe5ae7" providerId="AD" clId="Web-{58537FA0-B014-0299-29B3-C06DD9877469}" dt="2023-02-13T11:00:17.420" v="184"/>
        <pc:sldMkLst>
          <pc:docMk/>
          <pc:sldMk cId="968233751" sldId="678"/>
        </pc:sldMkLst>
      </pc:sldChg>
      <pc:sldChg chg="modSp addCm">
        <pc:chgData name="GOMEZ, Paula" userId="S::gomezp@who.int::c93cf399-3ed7-4230-9282-8831e3fe5ae7" providerId="AD" clId="Web-{58537FA0-B014-0299-29B3-C06DD9877469}" dt="2023-02-13T09:59:22.643" v="139"/>
        <pc:sldMkLst>
          <pc:docMk/>
          <pc:sldMk cId="2032292007" sldId="741"/>
        </pc:sldMkLst>
        <pc:spChg chg="mod">
          <ac:chgData name="GOMEZ, Paula" userId="S::gomezp@who.int::c93cf399-3ed7-4230-9282-8831e3fe5ae7" providerId="AD" clId="Web-{58537FA0-B014-0299-29B3-C06DD9877469}" dt="2023-02-13T09:55:43.465" v="136" actId="20577"/>
          <ac:spMkLst>
            <pc:docMk/>
            <pc:sldMk cId="2032292007" sldId="741"/>
            <ac:spMk id="3" creationId="{00000000-0000-0000-0000-000000000000}"/>
          </ac:spMkLst>
        </pc:spChg>
        <pc:spChg chg="mod">
          <ac:chgData name="GOMEZ, Paula" userId="S::gomezp@who.int::c93cf399-3ed7-4230-9282-8831e3fe5ae7" providerId="AD" clId="Web-{58537FA0-B014-0299-29B3-C06DD9877469}" dt="2023-02-13T09:55:16.761" v="132" actId="20577"/>
          <ac:spMkLst>
            <pc:docMk/>
            <pc:sldMk cId="2032292007" sldId="741"/>
            <ac:spMk id="5" creationId="{00000000-0000-0000-0000-000000000000}"/>
          </ac:spMkLst>
        </pc:spChg>
      </pc:sldChg>
      <pc:sldChg chg="modSp addCm">
        <pc:chgData name="GOMEZ, Paula" userId="S::gomezp@who.int::c93cf399-3ed7-4230-9282-8831e3fe5ae7" providerId="AD" clId="Web-{58537FA0-B014-0299-29B3-C06DD9877469}" dt="2023-02-13T09:52:38.163" v="97"/>
        <pc:sldMkLst>
          <pc:docMk/>
          <pc:sldMk cId="3656940155" sldId="744"/>
        </pc:sldMkLst>
        <pc:spChg chg="mod">
          <ac:chgData name="GOMEZ, Paula" userId="S::gomezp@who.int::c93cf399-3ed7-4230-9282-8831e3fe5ae7" providerId="AD" clId="Web-{58537FA0-B014-0299-29B3-C06DD9877469}" dt="2023-02-13T09:50:57.144" v="94" actId="20577"/>
          <ac:spMkLst>
            <pc:docMk/>
            <pc:sldMk cId="3656940155" sldId="744"/>
            <ac:spMk id="9" creationId="{00000000-0000-0000-0000-000000000000}"/>
          </ac:spMkLst>
        </pc:spChg>
        <pc:spChg chg="mod">
          <ac:chgData name="GOMEZ, Paula" userId="S::gomezp@who.int::c93cf399-3ed7-4230-9282-8831e3fe5ae7" providerId="AD" clId="Web-{58537FA0-B014-0299-29B3-C06DD9877469}" dt="2023-02-13T09:42:28.193" v="6" actId="20577"/>
          <ac:spMkLst>
            <pc:docMk/>
            <pc:sldMk cId="3656940155" sldId="744"/>
            <ac:spMk id="12" creationId="{00000000-0000-0000-0000-000000000000}"/>
          </ac:spMkLst>
        </pc:spChg>
      </pc:sldChg>
      <pc:sldChg chg="modSp">
        <pc:chgData name="GOMEZ, Paula" userId="S::gomezp@who.int::c93cf399-3ed7-4230-9282-8831e3fe5ae7" providerId="AD" clId="Web-{58537FA0-B014-0299-29B3-C06DD9877469}" dt="2023-02-13T09:59:56.362" v="142" actId="20577"/>
        <pc:sldMkLst>
          <pc:docMk/>
          <pc:sldMk cId="2820537837" sldId="778"/>
        </pc:sldMkLst>
        <pc:spChg chg="mod">
          <ac:chgData name="GOMEZ, Paula" userId="S::gomezp@who.int::c93cf399-3ed7-4230-9282-8831e3fe5ae7" providerId="AD" clId="Web-{58537FA0-B014-0299-29B3-C06DD9877469}" dt="2023-02-13T09:59:56.362" v="142" actId="20577"/>
          <ac:spMkLst>
            <pc:docMk/>
            <pc:sldMk cId="2820537837" sldId="778"/>
            <ac:spMk id="2" creationId="{00000000-0000-0000-0000-000000000000}"/>
          </ac:spMkLst>
        </pc:spChg>
      </pc:sldChg>
      <pc:sldChg chg="modSp">
        <pc:chgData name="GOMEZ, Paula" userId="S::gomezp@who.int::c93cf399-3ed7-4230-9282-8831e3fe5ae7" providerId="AD" clId="Web-{58537FA0-B014-0299-29B3-C06DD9877469}" dt="2023-02-13T09:47:44.280" v="71" actId="20577"/>
        <pc:sldMkLst>
          <pc:docMk/>
          <pc:sldMk cId="802078924" sldId="780"/>
        </pc:sldMkLst>
        <pc:spChg chg="mod">
          <ac:chgData name="GOMEZ, Paula" userId="S::gomezp@who.int::c93cf399-3ed7-4230-9282-8831e3fe5ae7" providerId="AD" clId="Web-{58537FA0-B014-0299-29B3-C06DD9877469}" dt="2023-02-13T09:47:44.280" v="71" actId="20577"/>
          <ac:spMkLst>
            <pc:docMk/>
            <pc:sldMk cId="802078924" sldId="780"/>
            <ac:spMk id="3" creationId="{00000000-0000-0000-0000-000000000000}"/>
          </ac:spMkLst>
        </pc:spChg>
        <pc:spChg chg="mod">
          <ac:chgData name="GOMEZ, Paula" userId="S::gomezp@who.int::c93cf399-3ed7-4230-9282-8831e3fe5ae7" providerId="AD" clId="Web-{58537FA0-B014-0299-29B3-C06DD9877469}" dt="2023-02-13T09:42:01.630" v="3" actId="20577"/>
          <ac:spMkLst>
            <pc:docMk/>
            <pc:sldMk cId="802078924" sldId="780"/>
            <ac:spMk id="4" creationId="{00000000-0000-0000-0000-000000000000}"/>
          </ac:spMkLst>
        </pc:spChg>
      </pc:sldChg>
      <pc:sldChg chg="modSp">
        <pc:chgData name="GOMEZ, Paula" userId="S::gomezp@who.int::c93cf399-3ed7-4230-9282-8831e3fe5ae7" providerId="AD" clId="Web-{58537FA0-B014-0299-29B3-C06DD9877469}" dt="2023-02-13T09:53:44.633" v="117" actId="20577"/>
        <pc:sldMkLst>
          <pc:docMk/>
          <pc:sldMk cId="941113547" sldId="782"/>
        </pc:sldMkLst>
        <pc:spChg chg="mod">
          <ac:chgData name="GOMEZ, Paula" userId="S::gomezp@who.int::c93cf399-3ed7-4230-9282-8831e3fe5ae7" providerId="AD" clId="Web-{58537FA0-B014-0299-29B3-C06DD9877469}" dt="2023-02-13T09:53:44.633" v="117" actId="20577"/>
          <ac:spMkLst>
            <pc:docMk/>
            <pc:sldMk cId="941113547" sldId="782"/>
            <ac:spMk id="3" creationId="{00000000-0000-0000-0000-000000000000}"/>
          </ac:spMkLst>
        </pc:spChg>
        <pc:spChg chg="mod">
          <ac:chgData name="GOMEZ, Paula" userId="S::gomezp@who.int::c93cf399-3ed7-4230-9282-8831e3fe5ae7" providerId="AD" clId="Web-{58537FA0-B014-0299-29B3-C06DD9877469}" dt="2023-02-13T09:42:37.084" v="9" actId="20577"/>
          <ac:spMkLst>
            <pc:docMk/>
            <pc:sldMk cId="941113547" sldId="782"/>
            <ac:spMk id="4" creationId="{00000000-0000-0000-0000-000000000000}"/>
          </ac:spMkLst>
        </pc:spChg>
      </pc:sldChg>
      <pc:sldChg chg="modSp modCm">
        <pc:chgData name="GOMEZ, Paula" userId="S::gomezp@who.int::c93cf399-3ed7-4230-9282-8831e3fe5ae7" providerId="AD" clId="Web-{58537FA0-B014-0299-29B3-C06DD9877469}" dt="2023-02-13T10:44:26.026" v="179" actId="20577"/>
        <pc:sldMkLst>
          <pc:docMk/>
          <pc:sldMk cId="3993112525" sldId="783"/>
        </pc:sldMkLst>
        <pc:spChg chg="mod">
          <ac:chgData name="GOMEZ, Paula" userId="S::gomezp@who.int::c93cf399-3ed7-4230-9282-8831e3fe5ae7" providerId="AD" clId="Web-{58537FA0-B014-0299-29B3-C06DD9877469}" dt="2023-02-13T10:44:26.026" v="179" actId="20577"/>
          <ac:spMkLst>
            <pc:docMk/>
            <pc:sldMk cId="3993112525" sldId="783"/>
            <ac:spMk id="8" creationId="{00000000-0000-0000-0000-000000000000}"/>
          </ac:spMkLst>
        </pc:spChg>
        <pc:spChg chg="mod">
          <ac:chgData name="GOMEZ, Paula" userId="S::gomezp@who.int::c93cf399-3ed7-4230-9282-8831e3fe5ae7" providerId="AD" clId="Web-{58537FA0-B014-0299-29B3-C06DD9877469}" dt="2023-02-13T09:43:30.601" v="20" actId="20577"/>
          <ac:spMkLst>
            <pc:docMk/>
            <pc:sldMk cId="3993112525" sldId="783"/>
            <ac:spMk id="9" creationId="{00000000-0000-0000-0000-000000000000}"/>
          </ac:spMkLst>
        </pc:spChg>
        <pc:spChg chg="mod">
          <ac:chgData name="GOMEZ, Paula" userId="S::gomezp@who.int::c93cf399-3ed7-4230-9282-8831e3fe5ae7" providerId="AD" clId="Web-{58537FA0-B014-0299-29B3-C06DD9877469}" dt="2023-02-13T09:43:21.007" v="18" actId="20577"/>
          <ac:spMkLst>
            <pc:docMk/>
            <pc:sldMk cId="3993112525" sldId="783"/>
            <ac:spMk id="12" creationId="{00000000-0000-0000-0000-000000000000}"/>
          </ac:spMkLst>
        </pc:spChg>
      </pc:sldChg>
    </pc:docChg>
  </pc:docChgLst>
  <pc:docChgLst>
    <pc:chgData name="GOMEZ, Paula" userId="c93cf399-3ed7-4230-9282-8831e3fe5ae7" providerId="ADAL" clId="{DFD11527-0929-4A3C-A8F1-D2C67D0F9EC2}"/>
    <pc:docChg chg="undo custSel addSld delSld modSld sldOrd">
      <pc:chgData name="GOMEZ, Paula" userId="c93cf399-3ed7-4230-9282-8831e3fe5ae7" providerId="ADAL" clId="{DFD11527-0929-4A3C-A8F1-D2C67D0F9EC2}" dt="2023-05-04T15:29:25.675" v="3654" actId="790"/>
      <pc:docMkLst>
        <pc:docMk/>
      </pc:docMkLst>
      <pc:sldChg chg="modSp mod">
        <pc:chgData name="GOMEZ, Paula" userId="c93cf399-3ed7-4230-9282-8831e3fe5ae7" providerId="ADAL" clId="{DFD11527-0929-4A3C-A8F1-D2C67D0F9EC2}" dt="2023-04-26T14:51:57.894" v="0" actId="14100"/>
        <pc:sldMkLst>
          <pc:docMk/>
          <pc:sldMk cId="0" sldId="258"/>
        </pc:sldMkLst>
        <pc:spChg chg="mod">
          <ac:chgData name="GOMEZ, Paula" userId="c93cf399-3ed7-4230-9282-8831e3fe5ae7" providerId="ADAL" clId="{DFD11527-0929-4A3C-A8F1-D2C67D0F9EC2}" dt="2023-04-26T14:51:57.894" v="0" actId="14100"/>
          <ac:spMkLst>
            <pc:docMk/>
            <pc:sldMk cId="0" sldId="258"/>
            <ac:spMk id="571" creationId="{00000000-0000-0000-0000-000000000000}"/>
          </ac:spMkLst>
        </pc:spChg>
      </pc:sldChg>
      <pc:sldChg chg="modSp mod">
        <pc:chgData name="GOMEZ, Paula" userId="c93cf399-3ed7-4230-9282-8831e3fe5ae7" providerId="ADAL" clId="{DFD11527-0929-4A3C-A8F1-D2C67D0F9EC2}" dt="2023-04-26T15:58:52.759" v="2792" actId="12"/>
        <pc:sldMkLst>
          <pc:docMk/>
          <pc:sldMk cId="0" sldId="265"/>
        </pc:sldMkLst>
        <pc:spChg chg="mod">
          <ac:chgData name="GOMEZ, Paula" userId="c93cf399-3ed7-4230-9282-8831e3fe5ae7" providerId="ADAL" clId="{DFD11527-0929-4A3C-A8F1-D2C67D0F9EC2}" dt="2023-04-26T15:58:52.759" v="2792" actId="12"/>
          <ac:spMkLst>
            <pc:docMk/>
            <pc:sldMk cId="0" sldId="265"/>
            <ac:spMk id="616" creationId="{00000000-0000-0000-0000-000000000000}"/>
          </ac:spMkLst>
        </pc:spChg>
      </pc:sldChg>
      <pc:sldChg chg="modSp mod">
        <pc:chgData name="GOMEZ, Paula" userId="c93cf399-3ed7-4230-9282-8831e3fe5ae7" providerId="ADAL" clId="{DFD11527-0929-4A3C-A8F1-D2C67D0F9EC2}" dt="2023-05-04T14:52:45.578" v="3071" actId="20577"/>
        <pc:sldMkLst>
          <pc:docMk/>
          <pc:sldMk cId="1836358625" sldId="566"/>
        </pc:sldMkLst>
        <pc:spChg chg="mod">
          <ac:chgData name="GOMEZ, Paula" userId="c93cf399-3ed7-4230-9282-8831e3fe5ae7" providerId="ADAL" clId="{DFD11527-0929-4A3C-A8F1-D2C67D0F9EC2}" dt="2023-05-04T14:52:45.578" v="3071" actId="20577"/>
          <ac:spMkLst>
            <pc:docMk/>
            <pc:sldMk cId="1836358625" sldId="566"/>
            <ac:spMk id="616" creationId="{00000000-0000-0000-0000-000000000000}"/>
          </ac:spMkLst>
        </pc:spChg>
      </pc:sldChg>
      <pc:sldChg chg="modSp mod">
        <pc:chgData name="GOMEZ, Paula" userId="c93cf399-3ed7-4230-9282-8831e3fe5ae7" providerId="ADAL" clId="{DFD11527-0929-4A3C-A8F1-D2C67D0F9EC2}" dt="2023-05-04T14:53:04.361" v="3097" actId="20577"/>
        <pc:sldMkLst>
          <pc:docMk/>
          <pc:sldMk cId="340648290" sldId="615"/>
        </pc:sldMkLst>
        <pc:spChg chg="mod">
          <ac:chgData name="GOMEZ, Paula" userId="c93cf399-3ed7-4230-9282-8831e3fe5ae7" providerId="ADAL" clId="{DFD11527-0929-4A3C-A8F1-D2C67D0F9EC2}" dt="2023-05-04T14:53:04.361" v="3097" actId="20577"/>
          <ac:spMkLst>
            <pc:docMk/>
            <pc:sldMk cId="340648290" sldId="615"/>
            <ac:spMk id="2" creationId="{00000000-0000-0000-0000-000000000000}"/>
          </ac:spMkLst>
        </pc:spChg>
      </pc:sldChg>
      <pc:sldChg chg="delSp modSp mod">
        <pc:chgData name="GOMEZ, Paula" userId="c93cf399-3ed7-4230-9282-8831e3fe5ae7" providerId="ADAL" clId="{DFD11527-0929-4A3C-A8F1-D2C67D0F9EC2}" dt="2023-05-04T15:19:54.344" v="3240" actId="113"/>
        <pc:sldMkLst>
          <pc:docMk/>
          <pc:sldMk cId="813874922" sldId="692"/>
        </pc:sldMkLst>
        <pc:spChg chg="mod">
          <ac:chgData name="GOMEZ, Paula" userId="c93cf399-3ed7-4230-9282-8831e3fe5ae7" providerId="ADAL" clId="{DFD11527-0929-4A3C-A8F1-D2C67D0F9EC2}" dt="2023-05-04T15:19:28.903" v="3203" actId="255"/>
          <ac:spMkLst>
            <pc:docMk/>
            <pc:sldMk cId="813874922" sldId="692"/>
            <ac:spMk id="2" creationId="{AD89A233-DD56-F840-BA8E-FF65A54DFFF3}"/>
          </ac:spMkLst>
        </pc:spChg>
        <pc:spChg chg="mod">
          <ac:chgData name="GOMEZ, Paula" userId="c93cf399-3ed7-4230-9282-8831e3fe5ae7" providerId="ADAL" clId="{DFD11527-0929-4A3C-A8F1-D2C67D0F9EC2}" dt="2023-05-04T15:19:54.344" v="3240" actId="113"/>
          <ac:spMkLst>
            <pc:docMk/>
            <pc:sldMk cId="813874922" sldId="692"/>
            <ac:spMk id="4" creationId="{00000000-0000-0000-0000-000000000000}"/>
          </ac:spMkLst>
        </pc:spChg>
        <pc:spChg chg="del mod">
          <ac:chgData name="GOMEZ, Paula" userId="c93cf399-3ed7-4230-9282-8831e3fe5ae7" providerId="ADAL" clId="{DFD11527-0929-4A3C-A8F1-D2C67D0F9EC2}" dt="2023-05-04T15:19:14.799" v="3200" actId="478"/>
          <ac:spMkLst>
            <pc:docMk/>
            <pc:sldMk cId="813874922" sldId="692"/>
            <ac:spMk id="6" creationId="{784231F1-061F-D04A-91C2-934E6F5F604B}"/>
          </ac:spMkLst>
        </pc:spChg>
        <pc:picChg chg="del">
          <ac:chgData name="GOMEZ, Paula" userId="c93cf399-3ed7-4230-9282-8831e3fe5ae7" providerId="ADAL" clId="{DFD11527-0929-4A3C-A8F1-D2C67D0F9EC2}" dt="2023-05-04T15:19:05.037" v="3198" actId="478"/>
          <ac:picMkLst>
            <pc:docMk/>
            <pc:sldMk cId="813874922" sldId="692"/>
            <ac:picMk id="7" creationId="{00000000-0000-0000-0000-000000000000}"/>
          </ac:picMkLst>
        </pc:picChg>
      </pc:sldChg>
      <pc:sldChg chg="delCm">
        <pc:chgData name="GOMEZ, Paula" userId="c93cf399-3ed7-4230-9282-8831e3fe5ae7" providerId="ADAL" clId="{DFD11527-0929-4A3C-A8F1-D2C67D0F9EC2}" dt="2023-05-04T14:53:59.116" v="3105"/>
        <pc:sldMkLst>
          <pc:docMk/>
          <pc:sldMk cId="546786802" sldId="694"/>
        </pc:sldMkLst>
      </pc:sldChg>
      <pc:sldChg chg="modSp mod">
        <pc:chgData name="GOMEZ, Paula" userId="c93cf399-3ed7-4230-9282-8831e3fe5ae7" providerId="ADAL" clId="{DFD11527-0929-4A3C-A8F1-D2C67D0F9EC2}" dt="2023-05-04T14:54:26.700" v="3109" actId="20577"/>
        <pc:sldMkLst>
          <pc:docMk/>
          <pc:sldMk cId="3396628058" sldId="699"/>
        </pc:sldMkLst>
        <pc:spChg chg="mod">
          <ac:chgData name="GOMEZ, Paula" userId="c93cf399-3ed7-4230-9282-8831e3fe5ae7" providerId="ADAL" clId="{DFD11527-0929-4A3C-A8F1-D2C67D0F9EC2}" dt="2023-05-04T14:54:26.700" v="3109" actId="20577"/>
          <ac:spMkLst>
            <pc:docMk/>
            <pc:sldMk cId="3396628058" sldId="699"/>
            <ac:spMk id="4" creationId="{00000000-0000-0000-0000-000000000000}"/>
          </ac:spMkLst>
        </pc:spChg>
      </pc:sldChg>
      <pc:sldChg chg="modSp mod">
        <pc:chgData name="GOMEZ, Paula" userId="c93cf399-3ed7-4230-9282-8831e3fe5ae7" providerId="ADAL" clId="{DFD11527-0929-4A3C-A8F1-D2C67D0F9EC2}" dt="2023-05-04T14:54:31.879" v="3111" actId="20577"/>
        <pc:sldMkLst>
          <pc:docMk/>
          <pc:sldMk cId="3016115784" sldId="700"/>
        </pc:sldMkLst>
        <pc:spChg chg="mod">
          <ac:chgData name="GOMEZ, Paula" userId="c93cf399-3ed7-4230-9282-8831e3fe5ae7" providerId="ADAL" clId="{DFD11527-0929-4A3C-A8F1-D2C67D0F9EC2}" dt="2023-05-04T14:54:31.879" v="3111" actId="20577"/>
          <ac:spMkLst>
            <pc:docMk/>
            <pc:sldMk cId="3016115784" sldId="700"/>
            <ac:spMk id="16" creationId="{00000000-0000-0000-0000-000000000000}"/>
          </ac:spMkLst>
        </pc:spChg>
      </pc:sldChg>
      <pc:sldChg chg="modSp mod">
        <pc:chgData name="GOMEZ, Paula" userId="c93cf399-3ed7-4230-9282-8831e3fe5ae7" providerId="ADAL" clId="{DFD11527-0929-4A3C-A8F1-D2C67D0F9EC2}" dt="2023-05-04T14:54:36.367" v="3113" actId="20577"/>
        <pc:sldMkLst>
          <pc:docMk/>
          <pc:sldMk cId="949597538" sldId="701"/>
        </pc:sldMkLst>
        <pc:spChg chg="mod">
          <ac:chgData name="GOMEZ, Paula" userId="c93cf399-3ed7-4230-9282-8831e3fe5ae7" providerId="ADAL" clId="{DFD11527-0929-4A3C-A8F1-D2C67D0F9EC2}" dt="2023-05-04T14:54:36.367" v="3113" actId="20577"/>
          <ac:spMkLst>
            <pc:docMk/>
            <pc:sldMk cId="949597538" sldId="701"/>
            <ac:spMk id="7" creationId="{00000000-0000-0000-0000-000000000000}"/>
          </ac:spMkLst>
        </pc:spChg>
      </pc:sldChg>
      <pc:sldChg chg="delSp modSp mod">
        <pc:chgData name="GOMEZ, Paula" userId="c93cf399-3ed7-4230-9282-8831e3fe5ae7" providerId="ADAL" clId="{DFD11527-0929-4A3C-A8F1-D2C67D0F9EC2}" dt="2023-05-04T15:23:19.534" v="3345" actId="1076"/>
        <pc:sldMkLst>
          <pc:docMk/>
          <pc:sldMk cId="1352639935" sldId="703"/>
        </pc:sldMkLst>
        <pc:spChg chg="del">
          <ac:chgData name="GOMEZ, Paula" userId="c93cf399-3ed7-4230-9282-8831e3fe5ae7" providerId="ADAL" clId="{DFD11527-0929-4A3C-A8F1-D2C67D0F9EC2}" dt="2023-05-04T15:22:19.575" v="3271" actId="478"/>
          <ac:spMkLst>
            <pc:docMk/>
            <pc:sldMk cId="1352639935" sldId="703"/>
            <ac:spMk id="3" creationId="{00000000-0000-0000-0000-000000000000}"/>
          </ac:spMkLst>
        </pc:spChg>
        <pc:spChg chg="mod">
          <ac:chgData name="GOMEZ, Paula" userId="c93cf399-3ed7-4230-9282-8831e3fe5ae7" providerId="ADAL" clId="{DFD11527-0929-4A3C-A8F1-D2C67D0F9EC2}" dt="2023-05-04T15:22:13.144" v="3270" actId="5793"/>
          <ac:spMkLst>
            <pc:docMk/>
            <pc:sldMk cId="1352639935" sldId="703"/>
            <ac:spMk id="5" creationId="{00000000-0000-0000-0000-000000000000}"/>
          </ac:spMkLst>
        </pc:spChg>
        <pc:spChg chg="mod">
          <ac:chgData name="GOMEZ, Paula" userId="c93cf399-3ed7-4230-9282-8831e3fe5ae7" providerId="ADAL" clId="{DFD11527-0929-4A3C-A8F1-D2C67D0F9EC2}" dt="2023-05-04T15:23:19.534" v="3345" actId="1076"/>
          <ac:spMkLst>
            <pc:docMk/>
            <pc:sldMk cId="1352639935" sldId="703"/>
            <ac:spMk id="11" creationId="{00000000-0000-0000-0000-000000000000}"/>
          </ac:spMkLst>
        </pc:spChg>
      </pc:sldChg>
      <pc:sldChg chg="modSp mod">
        <pc:chgData name="GOMEZ, Paula" userId="c93cf399-3ed7-4230-9282-8831e3fe5ae7" providerId="ADAL" clId="{DFD11527-0929-4A3C-A8F1-D2C67D0F9EC2}" dt="2023-05-04T14:55:03.483" v="3121" actId="20577"/>
        <pc:sldMkLst>
          <pc:docMk/>
          <pc:sldMk cId="128101066" sldId="704"/>
        </pc:sldMkLst>
        <pc:spChg chg="mod">
          <ac:chgData name="GOMEZ, Paula" userId="c93cf399-3ed7-4230-9282-8831e3fe5ae7" providerId="ADAL" clId="{DFD11527-0929-4A3C-A8F1-D2C67D0F9EC2}" dt="2023-05-04T14:55:03.483" v="3121" actId="20577"/>
          <ac:spMkLst>
            <pc:docMk/>
            <pc:sldMk cId="128101066" sldId="704"/>
            <ac:spMk id="12" creationId="{00000000-0000-0000-0000-000000000000}"/>
          </ac:spMkLst>
        </pc:spChg>
      </pc:sldChg>
      <pc:sldChg chg="delSp modSp mod">
        <pc:chgData name="GOMEZ, Paula" userId="c93cf399-3ed7-4230-9282-8831e3fe5ae7" providerId="ADAL" clId="{DFD11527-0929-4A3C-A8F1-D2C67D0F9EC2}" dt="2023-05-04T15:25:51.887" v="3457" actId="1076"/>
        <pc:sldMkLst>
          <pc:docMk/>
          <pc:sldMk cId="269567329" sldId="705"/>
        </pc:sldMkLst>
        <pc:spChg chg="del">
          <ac:chgData name="GOMEZ, Paula" userId="c93cf399-3ed7-4230-9282-8831e3fe5ae7" providerId="ADAL" clId="{DFD11527-0929-4A3C-A8F1-D2C67D0F9EC2}" dt="2023-05-04T15:24:46.097" v="3416" actId="478"/>
          <ac:spMkLst>
            <pc:docMk/>
            <pc:sldMk cId="269567329" sldId="705"/>
            <ac:spMk id="2" creationId="{2A3DAB30-A8C5-5C42-A122-CC027B42CC09}"/>
          </ac:spMkLst>
        </pc:spChg>
        <pc:spChg chg="mod">
          <ac:chgData name="GOMEZ, Paula" userId="c93cf399-3ed7-4230-9282-8831e3fe5ae7" providerId="ADAL" clId="{DFD11527-0929-4A3C-A8F1-D2C67D0F9EC2}" dt="2023-05-04T15:25:51.887" v="3457" actId="1076"/>
          <ac:spMkLst>
            <pc:docMk/>
            <pc:sldMk cId="269567329" sldId="705"/>
            <ac:spMk id="3" creationId="{00000000-0000-0000-0000-000000000000}"/>
          </ac:spMkLst>
        </pc:spChg>
        <pc:spChg chg="mod">
          <ac:chgData name="GOMEZ, Paula" userId="c93cf399-3ed7-4230-9282-8831e3fe5ae7" providerId="ADAL" clId="{DFD11527-0929-4A3C-A8F1-D2C67D0F9EC2}" dt="2023-05-04T15:25:00.375" v="3455" actId="5793"/>
          <ac:spMkLst>
            <pc:docMk/>
            <pc:sldMk cId="269567329" sldId="705"/>
            <ac:spMk id="9" creationId="{00000000-0000-0000-0000-000000000000}"/>
          </ac:spMkLst>
        </pc:spChg>
      </pc:sldChg>
      <pc:sldChg chg="delSp modSp mod">
        <pc:chgData name="GOMEZ, Paula" userId="c93cf399-3ed7-4230-9282-8831e3fe5ae7" providerId="ADAL" clId="{DFD11527-0929-4A3C-A8F1-D2C67D0F9EC2}" dt="2023-05-04T15:29:25.675" v="3654" actId="790"/>
        <pc:sldMkLst>
          <pc:docMk/>
          <pc:sldMk cId="1910500755" sldId="708"/>
        </pc:sldMkLst>
        <pc:spChg chg="mod">
          <ac:chgData name="GOMEZ, Paula" userId="c93cf399-3ed7-4230-9282-8831e3fe5ae7" providerId="ADAL" clId="{DFD11527-0929-4A3C-A8F1-D2C67D0F9EC2}" dt="2023-05-04T15:29:25.675" v="3654" actId="790"/>
          <ac:spMkLst>
            <pc:docMk/>
            <pc:sldMk cId="1910500755" sldId="708"/>
            <ac:spMk id="3" creationId="{00000000-0000-0000-0000-000000000000}"/>
          </ac:spMkLst>
        </pc:spChg>
        <pc:spChg chg="del">
          <ac:chgData name="GOMEZ, Paula" userId="c93cf399-3ed7-4230-9282-8831e3fe5ae7" providerId="ADAL" clId="{DFD11527-0929-4A3C-A8F1-D2C67D0F9EC2}" dt="2023-05-04T15:27:12.699" v="3558" actId="478"/>
          <ac:spMkLst>
            <pc:docMk/>
            <pc:sldMk cId="1910500755" sldId="708"/>
            <ac:spMk id="7" creationId="{A0FADD14-9F5E-43F4-B3F3-1DEC0BFBA689}"/>
          </ac:spMkLst>
        </pc:spChg>
        <pc:spChg chg="mod">
          <ac:chgData name="GOMEZ, Paula" userId="c93cf399-3ed7-4230-9282-8831e3fe5ae7" providerId="ADAL" clId="{DFD11527-0929-4A3C-A8F1-D2C67D0F9EC2}" dt="2023-05-04T15:29:00.327" v="3653" actId="313"/>
          <ac:spMkLst>
            <pc:docMk/>
            <pc:sldMk cId="1910500755" sldId="708"/>
            <ac:spMk id="8" creationId="{98C6B246-F828-4960-9E13-60F9669067FB}"/>
          </ac:spMkLst>
        </pc:spChg>
      </pc:sldChg>
      <pc:sldChg chg="modSp mod">
        <pc:chgData name="GOMEZ, Paula" userId="c93cf399-3ed7-4230-9282-8831e3fe5ae7" providerId="ADAL" clId="{DFD11527-0929-4A3C-A8F1-D2C67D0F9EC2}" dt="2023-05-04T14:55:42.295" v="3134" actId="20577"/>
        <pc:sldMkLst>
          <pc:docMk/>
          <pc:sldMk cId="2142077826" sldId="711"/>
        </pc:sldMkLst>
        <pc:spChg chg="mod">
          <ac:chgData name="GOMEZ, Paula" userId="c93cf399-3ed7-4230-9282-8831e3fe5ae7" providerId="ADAL" clId="{DFD11527-0929-4A3C-A8F1-D2C67D0F9EC2}" dt="2023-05-04T14:55:42.295" v="3134" actId="20577"/>
          <ac:spMkLst>
            <pc:docMk/>
            <pc:sldMk cId="2142077826" sldId="711"/>
            <ac:spMk id="4" creationId="{00000000-0000-0000-0000-000000000000}"/>
          </ac:spMkLst>
        </pc:spChg>
      </pc:sldChg>
      <pc:sldChg chg="modSp mod">
        <pc:chgData name="GOMEZ, Paula" userId="c93cf399-3ed7-4230-9282-8831e3fe5ae7" providerId="ADAL" clId="{DFD11527-0929-4A3C-A8F1-D2C67D0F9EC2}" dt="2023-05-04T14:55:46.331" v="3136" actId="20577"/>
        <pc:sldMkLst>
          <pc:docMk/>
          <pc:sldMk cId="123925734" sldId="712"/>
        </pc:sldMkLst>
        <pc:spChg chg="mod">
          <ac:chgData name="GOMEZ, Paula" userId="c93cf399-3ed7-4230-9282-8831e3fe5ae7" providerId="ADAL" clId="{DFD11527-0929-4A3C-A8F1-D2C67D0F9EC2}" dt="2023-05-04T14:55:46.331" v="3136" actId="20577"/>
          <ac:spMkLst>
            <pc:docMk/>
            <pc:sldMk cId="123925734" sldId="712"/>
            <ac:spMk id="7" creationId="{00000000-0000-0000-0000-000000000000}"/>
          </ac:spMkLst>
        </pc:spChg>
      </pc:sldChg>
      <pc:sldChg chg="modSp mod">
        <pc:chgData name="GOMEZ, Paula" userId="c93cf399-3ed7-4230-9282-8831e3fe5ae7" providerId="ADAL" clId="{DFD11527-0929-4A3C-A8F1-D2C67D0F9EC2}" dt="2023-05-04T14:55:50.016" v="3138" actId="20577"/>
        <pc:sldMkLst>
          <pc:docMk/>
          <pc:sldMk cId="4157100448" sldId="713"/>
        </pc:sldMkLst>
        <pc:spChg chg="mod">
          <ac:chgData name="GOMEZ, Paula" userId="c93cf399-3ed7-4230-9282-8831e3fe5ae7" providerId="ADAL" clId="{DFD11527-0929-4A3C-A8F1-D2C67D0F9EC2}" dt="2023-05-04T14:55:50.016" v="3138" actId="20577"/>
          <ac:spMkLst>
            <pc:docMk/>
            <pc:sldMk cId="4157100448" sldId="713"/>
            <ac:spMk id="7" creationId="{00000000-0000-0000-0000-000000000000}"/>
          </ac:spMkLst>
        </pc:spChg>
      </pc:sldChg>
      <pc:sldChg chg="modSp mod">
        <pc:chgData name="GOMEZ, Paula" userId="c93cf399-3ed7-4230-9282-8831e3fe5ae7" providerId="ADAL" clId="{DFD11527-0929-4A3C-A8F1-D2C67D0F9EC2}" dt="2023-05-04T14:55:53.976" v="3140" actId="20577"/>
        <pc:sldMkLst>
          <pc:docMk/>
          <pc:sldMk cId="1287665442" sldId="714"/>
        </pc:sldMkLst>
        <pc:spChg chg="mod">
          <ac:chgData name="GOMEZ, Paula" userId="c93cf399-3ed7-4230-9282-8831e3fe5ae7" providerId="ADAL" clId="{DFD11527-0929-4A3C-A8F1-D2C67D0F9EC2}" dt="2023-05-04T14:55:53.976" v="3140" actId="20577"/>
          <ac:spMkLst>
            <pc:docMk/>
            <pc:sldMk cId="1287665442" sldId="714"/>
            <ac:spMk id="7" creationId="{00000000-0000-0000-0000-000000000000}"/>
          </ac:spMkLst>
        </pc:spChg>
      </pc:sldChg>
      <pc:sldChg chg="modSp mod">
        <pc:chgData name="GOMEZ, Paula" userId="c93cf399-3ed7-4230-9282-8831e3fe5ae7" providerId="ADAL" clId="{DFD11527-0929-4A3C-A8F1-D2C67D0F9EC2}" dt="2023-05-04T14:55:58.878" v="3142" actId="20577"/>
        <pc:sldMkLst>
          <pc:docMk/>
          <pc:sldMk cId="3081865850" sldId="715"/>
        </pc:sldMkLst>
        <pc:spChg chg="mod">
          <ac:chgData name="GOMEZ, Paula" userId="c93cf399-3ed7-4230-9282-8831e3fe5ae7" providerId="ADAL" clId="{DFD11527-0929-4A3C-A8F1-D2C67D0F9EC2}" dt="2023-05-04T14:55:58.878" v="3142" actId="20577"/>
          <ac:spMkLst>
            <pc:docMk/>
            <pc:sldMk cId="3081865850" sldId="715"/>
            <ac:spMk id="7" creationId="{00000000-0000-0000-0000-000000000000}"/>
          </ac:spMkLst>
        </pc:spChg>
      </pc:sldChg>
      <pc:sldChg chg="modSp mod">
        <pc:chgData name="GOMEZ, Paula" userId="c93cf399-3ed7-4230-9282-8831e3fe5ae7" providerId="ADAL" clId="{DFD11527-0929-4A3C-A8F1-D2C67D0F9EC2}" dt="2023-05-04T14:56:03.424" v="3144" actId="20577"/>
        <pc:sldMkLst>
          <pc:docMk/>
          <pc:sldMk cId="243989627" sldId="716"/>
        </pc:sldMkLst>
        <pc:spChg chg="mod">
          <ac:chgData name="GOMEZ, Paula" userId="c93cf399-3ed7-4230-9282-8831e3fe5ae7" providerId="ADAL" clId="{DFD11527-0929-4A3C-A8F1-D2C67D0F9EC2}" dt="2023-05-04T14:56:03.424" v="3144" actId="20577"/>
          <ac:spMkLst>
            <pc:docMk/>
            <pc:sldMk cId="243989627" sldId="716"/>
            <ac:spMk id="36" creationId="{00000000-0000-0000-0000-000000000000}"/>
          </ac:spMkLst>
        </pc:spChg>
      </pc:sldChg>
      <pc:sldChg chg="modSp mod">
        <pc:chgData name="GOMEZ, Paula" userId="c93cf399-3ed7-4230-9282-8831e3fe5ae7" providerId="ADAL" clId="{DFD11527-0929-4A3C-A8F1-D2C67D0F9EC2}" dt="2023-05-04T14:56:25.832" v="3154" actId="20577"/>
        <pc:sldMkLst>
          <pc:docMk/>
          <pc:sldMk cId="1238170049" sldId="717"/>
        </pc:sldMkLst>
        <pc:spChg chg="mod">
          <ac:chgData name="GOMEZ, Paula" userId="c93cf399-3ed7-4230-9282-8831e3fe5ae7" providerId="ADAL" clId="{DFD11527-0929-4A3C-A8F1-D2C67D0F9EC2}" dt="2023-05-04T14:56:25.832" v="3154" actId="20577"/>
          <ac:spMkLst>
            <pc:docMk/>
            <pc:sldMk cId="1238170049" sldId="717"/>
            <ac:spMk id="19" creationId="{00000000-0000-0000-0000-000000000000}"/>
          </ac:spMkLst>
        </pc:spChg>
      </pc:sldChg>
      <pc:sldChg chg="modSp mod">
        <pc:chgData name="GOMEZ, Paula" userId="c93cf399-3ed7-4230-9282-8831e3fe5ae7" providerId="ADAL" clId="{DFD11527-0929-4A3C-A8F1-D2C67D0F9EC2}" dt="2023-05-04T14:57:17.230" v="3167" actId="20577"/>
        <pc:sldMkLst>
          <pc:docMk/>
          <pc:sldMk cId="1474007971" sldId="720"/>
        </pc:sldMkLst>
        <pc:spChg chg="mod">
          <ac:chgData name="GOMEZ, Paula" userId="c93cf399-3ed7-4230-9282-8831e3fe5ae7" providerId="ADAL" clId="{DFD11527-0929-4A3C-A8F1-D2C67D0F9EC2}" dt="2023-05-04T14:57:17.230" v="3167" actId="20577"/>
          <ac:spMkLst>
            <pc:docMk/>
            <pc:sldMk cId="1474007971" sldId="720"/>
            <ac:spMk id="6" creationId="{00000000-0000-0000-0000-000000000000}"/>
          </ac:spMkLst>
        </pc:spChg>
      </pc:sldChg>
      <pc:sldChg chg="modSp mod">
        <pc:chgData name="GOMEZ, Paula" userId="c93cf399-3ed7-4230-9282-8831e3fe5ae7" providerId="ADAL" clId="{DFD11527-0929-4A3C-A8F1-D2C67D0F9EC2}" dt="2023-05-04T14:57:25.916" v="3169" actId="20577"/>
        <pc:sldMkLst>
          <pc:docMk/>
          <pc:sldMk cId="2220537509" sldId="722"/>
        </pc:sldMkLst>
        <pc:spChg chg="mod">
          <ac:chgData name="GOMEZ, Paula" userId="c93cf399-3ed7-4230-9282-8831e3fe5ae7" providerId="ADAL" clId="{DFD11527-0929-4A3C-A8F1-D2C67D0F9EC2}" dt="2023-05-04T14:57:25.916" v="3169" actId="20577"/>
          <ac:spMkLst>
            <pc:docMk/>
            <pc:sldMk cId="2220537509" sldId="722"/>
            <ac:spMk id="9" creationId="{00000000-0000-0000-0000-000000000000}"/>
          </ac:spMkLst>
        </pc:spChg>
      </pc:sldChg>
      <pc:sldChg chg="modSp mod">
        <pc:chgData name="GOMEZ, Paula" userId="c93cf399-3ed7-4230-9282-8831e3fe5ae7" providerId="ADAL" clId="{DFD11527-0929-4A3C-A8F1-D2C67D0F9EC2}" dt="2023-05-04T14:57:29.351" v="3171" actId="20577"/>
        <pc:sldMkLst>
          <pc:docMk/>
          <pc:sldMk cId="3601323411" sldId="723"/>
        </pc:sldMkLst>
        <pc:spChg chg="mod">
          <ac:chgData name="GOMEZ, Paula" userId="c93cf399-3ed7-4230-9282-8831e3fe5ae7" providerId="ADAL" clId="{DFD11527-0929-4A3C-A8F1-D2C67D0F9EC2}" dt="2023-05-04T14:57:29.351" v="3171" actId="20577"/>
          <ac:spMkLst>
            <pc:docMk/>
            <pc:sldMk cId="3601323411" sldId="723"/>
            <ac:spMk id="6" creationId="{00000000-0000-0000-0000-000000000000}"/>
          </ac:spMkLst>
        </pc:spChg>
      </pc:sldChg>
      <pc:sldChg chg="modSp mod">
        <pc:chgData name="GOMEZ, Paula" userId="c93cf399-3ed7-4230-9282-8831e3fe5ae7" providerId="ADAL" clId="{DFD11527-0929-4A3C-A8F1-D2C67D0F9EC2}" dt="2023-05-04T14:57:33.896" v="3173" actId="20577"/>
        <pc:sldMkLst>
          <pc:docMk/>
          <pc:sldMk cId="321445684" sldId="725"/>
        </pc:sldMkLst>
        <pc:spChg chg="mod">
          <ac:chgData name="GOMEZ, Paula" userId="c93cf399-3ed7-4230-9282-8831e3fe5ae7" providerId="ADAL" clId="{DFD11527-0929-4A3C-A8F1-D2C67D0F9EC2}" dt="2023-05-04T14:57:33.896" v="3173" actId="20577"/>
          <ac:spMkLst>
            <pc:docMk/>
            <pc:sldMk cId="321445684" sldId="725"/>
            <ac:spMk id="36" creationId="{00000000-0000-0000-0000-000000000000}"/>
          </ac:spMkLst>
        </pc:spChg>
      </pc:sldChg>
      <pc:sldChg chg="modSp mod">
        <pc:chgData name="GOMEZ, Paula" userId="c93cf399-3ed7-4230-9282-8831e3fe5ae7" providerId="ADAL" clId="{DFD11527-0929-4A3C-A8F1-D2C67D0F9EC2}" dt="2023-05-04T14:57:38.351" v="3175" actId="20577"/>
        <pc:sldMkLst>
          <pc:docMk/>
          <pc:sldMk cId="1059456838" sldId="729"/>
        </pc:sldMkLst>
        <pc:spChg chg="mod">
          <ac:chgData name="GOMEZ, Paula" userId="c93cf399-3ed7-4230-9282-8831e3fe5ae7" providerId="ADAL" clId="{DFD11527-0929-4A3C-A8F1-D2C67D0F9EC2}" dt="2023-05-04T14:57:38.351" v="3175" actId="20577"/>
          <ac:spMkLst>
            <pc:docMk/>
            <pc:sldMk cId="1059456838" sldId="729"/>
            <ac:spMk id="12" creationId="{00000000-0000-0000-0000-000000000000}"/>
          </ac:spMkLst>
        </pc:spChg>
      </pc:sldChg>
      <pc:sldChg chg="modSp mod">
        <pc:chgData name="GOMEZ, Paula" userId="c93cf399-3ed7-4230-9282-8831e3fe5ae7" providerId="ADAL" clId="{DFD11527-0929-4A3C-A8F1-D2C67D0F9EC2}" dt="2023-05-04T14:57:42.559" v="3177" actId="20577"/>
        <pc:sldMkLst>
          <pc:docMk/>
          <pc:sldMk cId="1232171348" sldId="730"/>
        </pc:sldMkLst>
        <pc:spChg chg="mod">
          <ac:chgData name="GOMEZ, Paula" userId="c93cf399-3ed7-4230-9282-8831e3fe5ae7" providerId="ADAL" clId="{DFD11527-0929-4A3C-A8F1-D2C67D0F9EC2}" dt="2023-05-04T14:57:42.559" v="3177" actId="20577"/>
          <ac:spMkLst>
            <pc:docMk/>
            <pc:sldMk cId="1232171348" sldId="730"/>
            <ac:spMk id="28" creationId="{00000000-0000-0000-0000-000000000000}"/>
          </ac:spMkLst>
        </pc:spChg>
      </pc:sldChg>
      <pc:sldChg chg="addSp delSp modSp mod modAnim">
        <pc:chgData name="GOMEZ, Paula" userId="c93cf399-3ed7-4230-9282-8831e3fe5ae7" providerId="ADAL" clId="{DFD11527-0929-4A3C-A8F1-D2C67D0F9EC2}" dt="2023-05-04T14:57:46.967" v="3179" actId="20577"/>
        <pc:sldMkLst>
          <pc:docMk/>
          <pc:sldMk cId="403247568" sldId="731"/>
        </pc:sldMkLst>
        <pc:spChg chg="mod">
          <ac:chgData name="GOMEZ, Paula" userId="c93cf399-3ed7-4230-9282-8831e3fe5ae7" providerId="ADAL" clId="{DFD11527-0929-4A3C-A8F1-D2C67D0F9EC2}" dt="2023-05-04T14:57:46.967" v="3179" actId="20577"/>
          <ac:spMkLst>
            <pc:docMk/>
            <pc:sldMk cId="403247568" sldId="731"/>
            <ac:spMk id="6" creationId="{00000000-0000-0000-0000-000000000000}"/>
          </ac:spMkLst>
        </pc:spChg>
        <pc:spChg chg="mod">
          <ac:chgData name="GOMEZ, Paula" userId="c93cf399-3ed7-4230-9282-8831e3fe5ae7" providerId="ADAL" clId="{DFD11527-0929-4A3C-A8F1-D2C67D0F9EC2}" dt="2023-04-27T14:27:56.623" v="2849" actId="14100"/>
          <ac:spMkLst>
            <pc:docMk/>
            <pc:sldMk cId="403247568" sldId="731"/>
            <ac:spMk id="8" creationId="{5CBB3C73-EEC7-4FC2-8636-AE42E0937EF6}"/>
          </ac:spMkLst>
        </pc:spChg>
        <pc:spChg chg="mod">
          <ac:chgData name="GOMEZ, Paula" userId="c93cf399-3ed7-4230-9282-8831e3fe5ae7" providerId="ADAL" clId="{DFD11527-0929-4A3C-A8F1-D2C67D0F9EC2}" dt="2023-04-26T15:08:02.484" v="596" actId="14100"/>
          <ac:spMkLst>
            <pc:docMk/>
            <pc:sldMk cId="403247568" sldId="731"/>
            <ac:spMk id="13" creationId="{00000000-0000-0000-0000-000000000000}"/>
          </ac:spMkLst>
        </pc:spChg>
        <pc:grpChg chg="add del mod">
          <ac:chgData name="GOMEZ, Paula" userId="c93cf399-3ed7-4230-9282-8831e3fe5ae7" providerId="ADAL" clId="{DFD11527-0929-4A3C-A8F1-D2C67D0F9EC2}" dt="2023-04-27T14:27:37.723" v="2843" actId="478"/>
          <ac:grpSpMkLst>
            <pc:docMk/>
            <pc:sldMk cId="403247568" sldId="731"/>
            <ac:grpSpMk id="10" creationId="{00000000-0000-0000-0000-000000000000}"/>
          </ac:grpSpMkLst>
        </pc:grpChg>
      </pc:sldChg>
      <pc:sldChg chg="modSp mod">
        <pc:chgData name="GOMEZ, Paula" userId="c93cf399-3ed7-4230-9282-8831e3fe5ae7" providerId="ADAL" clId="{DFD11527-0929-4A3C-A8F1-D2C67D0F9EC2}" dt="2023-05-04T14:54:59.040" v="3119" actId="20577"/>
        <pc:sldMkLst>
          <pc:docMk/>
          <pc:sldMk cId="444403266" sldId="738"/>
        </pc:sldMkLst>
        <pc:spChg chg="mod">
          <ac:chgData name="GOMEZ, Paula" userId="c93cf399-3ed7-4230-9282-8831e3fe5ae7" providerId="ADAL" clId="{DFD11527-0929-4A3C-A8F1-D2C67D0F9EC2}" dt="2023-05-04T14:54:59.040" v="3119" actId="20577"/>
          <ac:spMkLst>
            <pc:docMk/>
            <pc:sldMk cId="444403266" sldId="738"/>
            <ac:spMk id="8" creationId="{00000000-0000-0000-0000-000000000000}"/>
          </ac:spMkLst>
        </pc:spChg>
        <pc:spChg chg="mod">
          <ac:chgData name="GOMEZ, Paula" userId="c93cf399-3ed7-4230-9282-8831e3fe5ae7" providerId="ADAL" clId="{DFD11527-0929-4A3C-A8F1-D2C67D0F9EC2}" dt="2023-04-26T15:00:36.310" v="241" actId="1076"/>
          <ac:spMkLst>
            <pc:docMk/>
            <pc:sldMk cId="444403266" sldId="738"/>
            <ac:spMk id="10" creationId="{1DDDEA35-F446-6946-8A6F-FC10F550297F}"/>
          </ac:spMkLst>
        </pc:spChg>
      </pc:sldChg>
      <pc:sldChg chg="modSp mod">
        <pc:chgData name="GOMEZ, Paula" userId="c93cf399-3ed7-4230-9282-8831e3fe5ae7" providerId="ADAL" clId="{DFD11527-0929-4A3C-A8F1-D2C67D0F9EC2}" dt="2023-05-04T14:54:48.879" v="3115" actId="20577"/>
        <pc:sldMkLst>
          <pc:docMk/>
          <pc:sldMk cId="3328757768" sldId="739"/>
        </pc:sldMkLst>
        <pc:spChg chg="mod">
          <ac:chgData name="GOMEZ, Paula" userId="c93cf399-3ed7-4230-9282-8831e3fe5ae7" providerId="ADAL" clId="{DFD11527-0929-4A3C-A8F1-D2C67D0F9EC2}" dt="2023-05-04T14:54:48.879" v="3115" actId="20577"/>
          <ac:spMkLst>
            <pc:docMk/>
            <pc:sldMk cId="3328757768" sldId="739"/>
            <ac:spMk id="3" creationId="{00000000-0000-0000-0000-000000000000}"/>
          </ac:spMkLst>
        </pc:spChg>
      </pc:sldChg>
      <pc:sldChg chg="modSp mod">
        <pc:chgData name="GOMEZ, Paula" userId="c93cf399-3ed7-4230-9282-8831e3fe5ae7" providerId="ADAL" clId="{DFD11527-0929-4A3C-A8F1-D2C67D0F9EC2}" dt="2023-05-04T14:55:37.928" v="3132" actId="20577"/>
        <pc:sldMkLst>
          <pc:docMk/>
          <pc:sldMk cId="3087842915" sldId="740"/>
        </pc:sldMkLst>
        <pc:spChg chg="mod">
          <ac:chgData name="GOMEZ, Paula" userId="c93cf399-3ed7-4230-9282-8831e3fe5ae7" providerId="ADAL" clId="{DFD11527-0929-4A3C-A8F1-D2C67D0F9EC2}" dt="2023-05-04T14:55:37.928" v="3132" actId="20577"/>
          <ac:spMkLst>
            <pc:docMk/>
            <pc:sldMk cId="3087842915" sldId="740"/>
            <ac:spMk id="7" creationId="{00000000-0000-0000-0000-000000000000}"/>
          </ac:spMkLst>
        </pc:spChg>
      </pc:sldChg>
      <pc:sldChg chg="modSp mod">
        <pc:chgData name="GOMEZ, Paula" userId="c93cf399-3ed7-4230-9282-8831e3fe5ae7" providerId="ADAL" clId="{DFD11527-0929-4A3C-A8F1-D2C67D0F9EC2}" dt="2023-04-26T15:04:59.338" v="418" actId="20577"/>
        <pc:sldMkLst>
          <pc:docMk/>
          <pc:sldMk cId="2032292007" sldId="741"/>
        </pc:sldMkLst>
        <pc:graphicFrameChg chg="modGraphic">
          <ac:chgData name="GOMEZ, Paula" userId="c93cf399-3ed7-4230-9282-8831e3fe5ae7" providerId="ADAL" clId="{DFD11527-0929-4A3C-A8F1-D2C67D0F9EC2}" dt="2023-04-26T15:04:59.338" v="418" actId="20577"/>
          <ac:graphicFrameMkLst>
            <pc:docMk/>
            <pc:sldMk cId="2032292007" sldId="741"/>
            <ac:graphicFrameMk id="6" creationId="{8D1EE5A6-C31B-713A-3657-C310DC7700D3}"/>
          </ac:graphicFrameMkLst>
        </pc:graphicFrameChg>
      </pc:sldChg>
      <pc:sldChg chg="modSp mod">
        <pc:chgData name="GOMEZ, Paula" userId="c93cf399-3ed7-4230-9282-8831e3fe5ae7" providerId="ADAL" clId="{DFD11527-0929-4A3C-A8F1-D2C67D0F9EC2}" dt="2023-05-04T14:58:11.203" v="3188" actId="20577"/>
        <pc:sldMkLst>
          <pc:docMk/>
          <pc:sldMk cId="2901433845" sldId="747"/>
        </pc:sldMkLst>
        <pc:spChg chg="mod">
          <ac:chgData name="GOMEZ, Paula" userId="c93cf399-3ed7-4230-9282-8831e3fe5ae7" providerId="ADAL" clId="{DFD11527-0929-4A3C-A8F1-D2C67D0F9EC2}" dt="2023-04-27T14:36:36.009" v="2885" actId="20577"/>
          <ac:spMkLst>
            <pc:docMk/>
            <pc:sldMk cId="2901433845" sldId="747"/>
            <ac:spMk id="3" creationId="{00000000-0000-0000-0000-000000000000}"/>
          </ac:spMkLst>
        </pc:spChg>
        <pc:spChg chg="mod">
          <ac:chgData name="GOMEZ, Paula" userId="c93cf399-3ed7-4230-9282-8831e3fe5ae7" providerId="ADAL" clId="{DFD11527-0929-4A3C-A8F1-D2C67D0F9EC2}" dt="2023-05-04T14:58:11.203" v="3188" actId="20577"/>
          <ac:spMkLst>
            <pc:docMk/>
            <pc:sldMk cId="2901433845" sldId="747"/>
            <ac:spMk id="4" creationId="{00000000-0000-0000-0000-000000000000}"/>
          </ac:spMkLst>
        </pc:spChg>
      </pc:sldChg>
      <pc:sldChg chg="modSp mod">
        <pc:chgData name="GOMEZ, Paula" userId="c93cf399-3ed7-4230-9282-8831e3fe5ae7" providerId="ADAL" clId="{DFD11527-0929-4A3C-A8F1-D2C67D0F9EC2}" dt="2023-05-04T14:58:16.514" v="3190" actId="20577"/>
        <pc:sldMkLst>
          <pc:docMk/>
          <pc:sldMk cId="1071648385" sldId="748"/>
        </pc:sldMkLst>
        <pc:spChg chg="mod">
          <ac:chgData name="GOMEZ, Paula" userId="c93cf399-3ed7-4230-9282-8831e3fe5ae7" providerId="ADAL" clId="{DFD11527-0929-4A3C-A8F1-D2C67D0F9EC2}" dt="2023-04-26T15:16:01.874" v="867" actId="207"/>
          <ac:spMkLst>
            <pc:docMk/>
            <pc:sldMk cId="1071648385" sldId="748"/>
            <ac:spMk id="3" creationId="{00000000-0000-0000-0000-000000000000}"/>
          </ac:spMkLst>
        </pc:spChg>
        <pc:spChg chg="mod">
          <ac:chgData name="GOMEZ, Paula" userId="c93cf399-3ed7-4230-9282-8831e3fe5ae7" providerId="ADAL" clId="{DFD11527-0929-4A3C-A8F1-D2C67D0F9EC2}" dt="2023-05-04T14:58:16.514" v="3190" actId="20577"/>
          <ac:spMkLst>
            <pc:docMk/>
            <pc:sldMk cId="1071648385" sldId="748"/>
            <ac:spMk id="6" creationId="{00000000-0000-0000-0000-000000000000}"/>
          </ac:spMkLst>
        </pc:spChg>
      </pc:sldChg>
      <pc:sldChg chg="modSp mod modAnim">
        <pc:chgData name="GOMEZ, Paula" userId="c93cf399-3ed7-4230-9282-8831e3fe5ae7" providerId="ADAL" clId="{DFD11527-0929-4A3C-A8F1-D2C67D0F9EC2}" dt="2023-04-26T15:10:58.265" v="775"/>
        <pc:sldMkLst>
          <pc:docMk/>
          <pc:sldMk cId="2820537837" sldId="778"/>
        </pc:sldMkLst>
        <pc:spChg chg="mod">
          <ac:chgData name="GOMEZ, Paula" userId="c93cf399-3ed7-4230-9282-8831e3fe5ae7" providerId="ADAL" clId="{DFD11527-0929-4A3C-A8F1-D2C67D0F9EC2}" dt="2023-04-26T15:10:55.373" v="774" actId="14100"/>
          <ac:spMkLst>
            <pc:docMk/>
            <pc:sldMk cId="2820537837" sldId="778"/>
            <ac:spMk id="4" creationId="{00000000-0000-0000-0000-000000000000}"/>
          </ac:spMkLst>
        </pc:spChg>
      </pc:sldChg>
      <pc:sldChg chg="modSp mod">
        <pc:chgData name="GOMEZ, Paula" userId="c93cf399-3ed7-4230-9282-8831e3fe5ae7" providerId="ADAL" clId="{DFD11527-0929-4A3C-A8F1-D2C67D0F9EC2}" dt="2023-05-04T14:55:26.107" v="3128" actId="20577"/>
        <pc:sldMkLst>
          <pc:docMk/>
          <pc:sldMk cId="1170542433" sldId="779"/>
        </pc:sldMkLst>
        <pc:spChg chg="mod">
          <ac:chgData name="GOMEZ, Paula" userId="c93cf399-3ed7-4230-9282-8831e3fe5ae7" providerId="ADAL" clId="{DFD11527-0929-4A3C-A8F1-D2C67D0F9EC2}" dt="2023-05-04T14:55:26.107" v="3128" actId="20577"/>
          <ac:spMkLst>
            <pc:docMk/>
            <pc:sldMk cId="1170542433" sldId="779"/>
            <ac:spMk id="3" creationId="{00000000-0000-0000-0000-000000000000}"/>
          </ac:spMkLst>
        </pc:spChg>
      </pc:sldChg>
      <pc:sldChg chg="modSp mod delCm">
        <pc:chgData name="GOMEZ, Paula" userId="c93cf399-3ed7-4230-9282-8831e3fe5ae7" providerId="ADAL" clId="{DFD11527-0929-4A3C-A8F1-D2C67D0F9EC2}" dt="2023-05-04T14:56:38.991" v="3157" actId="20577"/>
        <pc:sldMkLst>
          <pc:docMk/>
          <pc:sldMk cId="802078924" sldId="780"/>
        </pc:sldMkLst>
        <pc:spChg chg="mod">
          <ac:chgData name="GOMEZ, Paula" userId="c93cf399-3ed7-4230-9282-8831e3fe5ae7" providerId="ADAL" clId="{DFD11527-0929-4A3C-A8F1-D2C67D0F9EC2}" dt="2023-05-04T14:56:38.991" v="3157" actId="20577"/>
          <ac:spMkLst>
            <pc:docMk/>
            <pc:sldMk cId="802078924" sldId="780"/>
            <ac:spMk id="8" creationId="{00000000-0000-0000-0000-000000000000}"/>
          </ac:spMkLst>
        </pc:spChg>
      </pc:sldChg>
      <pc:sldChg chg="modSp mod">
        <pc:chgData name="GOMEZ, Paula" userId="c93cf399-3ed7-4230-9282-8831e3fe5ae7" providerId="ADAL" clId="{DFD11527-0929-4A3C-A8F1-D2C67D0F9EC2}" dt="2023-05-04T14:57:01.395" v="3165" actId="20577"/>
        <pc:sldMkLst>
          <pc:docMk/>
          <pc:sldMk cId="2307738603" sldId="781"/>
        </pc:sldMkLst>
        <pc:spChg chg="mod">
          <ac:chgData name="GOMEZ, Paula" userId="c93cf399-3ed7-4230-9282-8831e3fe5ae7" providerId="ADAL" clId="{DFD11527-0929-4A3C-A8F1-D2C67D0F9EC2}" dt="2023-05-04T14:57:01.395" v="3165" actId="20577"/>
          <ac:spMkLst>
            <pc:docMk/>
            <pc:sldMk cId="2307738603" sldId="781"/>
            <ac:spMk id="3" creationId="{00000000-0000-0000-0000-000000000000}"/>
          </ac:spMkLst>
        </pc:spChg>
      </pc:sldChg>
      <pc:sldChg chg="modSp mod">
        <pc:chgData name="GOMEZ, Paula" userId="c93cf399-3ed7-4230-9282-8831e3fe5ae7" providerId="ADAL" clId="{DFD11527-0929-4A3C-A8F1-D2C67D0F9EC2}" dt="2023-05-04T14:57:51.943" v="3181" actId="20577"/>
        <pc:sldMkLst>
          <pc:docMk/>
          <pc:sldMk cId="121631996" sldId="786"/>
        </pc:sldMkLst>
        <pc:spChg chg="mod">
          <ac:chgData name="GOMEZ, Paula" userId="c93cf399-3ed7-4230-9282-8831e3fe5ae7" providerId="ADAL" clId="{DFD11527-0929-4A3C-A8F1-D2C67D0F9EC2}" dt="2023-05-04T14:57:51.943" v="3181" actId="20577"/>
          <ac:spMkLst>
            <pc:docMk/>
            <pc:sldMk cId="121631996" sldId="786"/>
            <ac:spMk id="6" creationId="{00000000-0000-0000-0000-000000000000}"/>
          </ac:spMkLst>
        </pc:spChg>
      </pc:sldChg>
      <pc:sldChg chg="modSp mod">
        <pc:chgData name="GOMEZ, Paula" userId="c93cf399-3ed7-4230-9282-8831e3fe5ae7" providerId="ADAL" clId="{DFD11527-0929-4A3C-A8F1-D2C67D0F9EC2}" dt="2023-05-04T14:58:06.086" v="3186" actId="20577"/>
        <pc:sldMkLst>
          <pc:docMk/>
          <pc:sldMk cId="2486208477" sldId="788"/>
        </pc:sldMkLst>
        <pc:spChg chg="mod">
          <ac:chgData name="GOMEZ, Paula" userId="c93cf399-3ed7-4230-9282-8831e3fe5ae7" providerId="ADAL" clId="{DFD11527-0929-4A3C-A8F1-D2C67D0F9EC2}" dt="2023-05-04T14:58:06.086" v="3186" actId="20577"/>
          <ac:spMkLst>
            <pc:docMk/>
            <pc:sldMk cId="2486208477" sldId="788"/>
            <ac:spMk id="3" creationId="{00000000-0000-0000-0000-000000000000}"/>
          </ac:spMkLst>
        </pc:spChg>
      </pc:sldChg>
      <pc:sldChg chg="modSp mod">
        <pc:chgData name="GOMEZ, Paula" userId="c93cf399-3ed7-4230-9282-8831e3fe5ae7" providerId="ADAL" clId="{DFD11527-0929-4A3C-A8F1-D2C67D0F9EC2}" dt="2023-05-04T14:58:20.857" v="3192" actId="20577"/>
        <pc:sldMkLst>
          <pc:docMk/>
          <pc:sldMk cId="149093775" sldId="789"/>
        </pc:sldMkLst>
        <pc:spChg chg="mod">
          <ac:chgData name="GOMEZ, Paula" userId="c93cf399-3ed7-4230-9282-8831e3fe5ae7" providerId="ADAL" clId="{DFD11527-0929-4A3C-A8F1-D2C67D0F9EC2}" dt="2023-04-26T15:16:41.891" v="868" actId="20577"/>
          <ac:spMkLst>
            <pc:docMk/>
            <pc:sldMk cId="149093775" sldId="789"/>
            <ac:spMk id="3" creationId="{00000000-0000-0000-0000-000000000000}"/>
          </ac:spMkLst>
        </pc:spChg>
        <pc:spChg chg="mod">
          <ac:chgData name="GOMEZ, Paula" userId="c93cf399-3ed7-4230-9282-8831e3fe5ae7" providerId="ADAL" clId="{DFD11527-0929-4A3C-A8F1-D2C67D0F9EC2}" dt="2023-05-04T14:58:20.857" v="3192" actId="20577"/>
          <ac:spMkLst>
            <pc:docMk/>
            <pc:sldMk cId="149093775" sldId="789"/>
            <ac:spMk id="6" creationId="{00000000-0000-0000-0000-000000000000}"/>
          </ac:spMkLst>
        </pc:spChg>
      </pc:sldChg>
      <pc:sldChg chg="modSp mod">
        <pc:chgData name="GOMEZ, Paula" userId="c93cf399-3ed7-4230-9282-8831e3fe5ae7" providerId="ADAL" clId="{DFD11527-0929-4A3C-A8F1-D2C67D0F9EC2}" dt="2023-05-04T14:58:31.452" v="3193" actId="1076"/>
        <pc:sldMkLst>
          <pc:docMk/>
          <pc:sldMk cId="1229805281" sldId="790"/>
        </pc:sldMkLst>
        <pc:spChg chg="mod">
          <ac:chgData name="GOMEZ, Paula" userId="c93cf399-3ed7-4230-9282-8831e3fe5ae7" providerId="ADAL" clId="{DFD11527-0929-4A3C-A8F1-D2C67D0F9EC2}" dt="2023-05-04T14:58:31.452" v="3193" actId="1076"/>
          <ac:spMkLst>
            <pc:docMk/>
            <pc:sldMk cId="1229805281" sldId="790"/>
            <ac:spMk id="3" creationId="{91ED658C-F1A7-1083-09A3-0D106085A483}"/>
          </ac:spMkLst>
        </pc:spChg>
        <pc:spChg chg="mod">
          <ac:chgData name="GOMEZ, Paula" userId="c93cf399-3ed7-4230-9282-8831e3fe5ae7" providerId="ADAL" clId="{DFD11527-0929-4A3C-A8F1-D2C67D0F9EC2}" dt="2023-04-26T15:43:27.326" v="2219" actId="20577"/>
          <ac:spMkLst>
            <pc:docMk/>
            <pc:sldMk cId="1229805281" sldId="790"/>
            <ac:spMk id="6" creationId="{00000000-0000-0000-0000-000000000000}"/>
          </ac:spMkLst>
        </pc:spChg>
      </pc:sldChg>
      <pc:sldChg chg="modSp mod">
        <pc:chgData name="GOMEZ, Paula" userId="c93cf399-3ed7-4230-9282-8831e3fe5ae7" providerId="ADAL" clId="{DFD11527-0929-4A3C-A8F1-D2C67D0F9EC2}" dt="2023-05-04T14:58:38.347" v="3194" actId="1076"/>
        <pc:sldMkLst>
          <pc:docMk/>
          <pc:sldMk cId="1927525972" sldId="791"/>
        </pc:sldMkLst>
        <pc:spChg chg="mod">
          <ac:chgData name="GOMEZ, Paula" userId="c93cf399-3ed7-4230-9282-8831e3fe5ae7" providerId="ADAL" clId="{DFD11527-0929-4A3C-A8F1-D2C67D0F9EC2}" dt="2023-05-04T14:58:38.347" v="3194" actId="1076"/>
          <ac:spMkLst>
            <pc:docMk/>
            <pc:sldMk cId="1927525972" sldId="791"/>
            <ac:spMk id="3" creationId="{91ED658C-F1A7-1083-09A3-0D106085A483}"/>
          </ac:spMkLst>
        </pc:spChg>
        <pc:spChg chg="mod">
          <ac:chgData name="GOMEZ, Paula" userId="c93cf399-3ed7-4230-9282-8831e3fe5ae7" providerId="ADAL" clId="{DFD11527-0929-4A3C-A8F1-D2C67D0F9EC2}" dt="2023-04-27T14:39:05.992" v="2990" actId="20577"/>
          <ac:spMkLst>
            <pc:docMk/>
            <pc:sldMk cId="1927525972" sldId="791"/>
            <ac:spMk id="6" creationId="{00000000-0000-0000-0000-000000000000}"/>
          </ac:spMkLst>
        </pc:spChg>
      </pc:sldChg>
      <pc:sldChg chg="modSp mod">
        <pc:chgData name="GOMEZ, Paula" userId="c93cf399-3ed7-4230-9282-8831e3fe5ae7" providerId="ADAL" clId="{DFD11527-0929-4A3C-A8F1-D2C67D0F9EC2}" dt="2023-05-04T14:56:46.176" v="3159" actId="20577"/>
        <pc:sldMkLst>
          <pc:docMk/>
          <pc:sldMk cId="1893962982" sldId="795"/>
        </pc:sldMkLst>
        <pc:spChg chg="mod">
          <ac:chgData name="GOMEZ, Paula" userId="c93cf399-3ed7-4230-9282-8831e3fe5ae7" providerId="ADAL" clId="{DFD11527-0929-4A3C-A8F1-D2C67D0F9EC2}" dt="2023-05-04T14:56:46.176" v="3159" actId="20577"/>
          <ac:spMkLst>
            <pc:docMk/>
            <pc:sldMk cId="1893962982" sldId="795"/>
            <ac:spMk id="8" creationId="{00000000-0000-0000-0000-000000000000}"/>
          </ac:spMkLst>
        </pc:spChg>
      </pc:sldChg>
      <pc:sldChg chg="modSp mod">
        <pc:chgData name="GOMEZ, Paula" userId="c93cf399-3ed7-4230-9282-8831e3fe5ae7" providerId="ADAL" clId="{DFD11527-0929-4A3C-A8F1-D2C67D0F9EC2}" dt="2023-05-04T14:56:08.247" v="3146" actId="20577"/>
        <pc:sldMkLst>
          <pc:docMk/>
          <pc:sldMk cId="2321378629" sldId="797"/>
        </pc:sldMkLst>
        <pc:spChg chg="mod">
          <ac:chgData name="GOMEZ, Paula" userId="c93cf399-3ed7-4230-9282-8831e3fe5ae7" providerId="ADAL" clId="{DFD11527-0929-4A3C-A8F1-D2C67D0F9EC2}" dt="2023-05-04T14:56:08.247" v="3146" actId="20577"/>
          <ac:spMkLst>
            <pc:docMk/>
            <pc:sldMk cId="2321378629" sldId="797"/>
            <ac:spMk id="36" creationId="{00000000-0000-0000-0000-000000000000}"/>
          </ac:spMkLst>
        </pc:spChg>
      </pc:sldChg>
      <pc:sldChg chg="modSp mod">
        <pc:chgData name="GOMEZ, Paula" userId="c93cf399-3ed7-4230-9282-8831e3fe5ae7" providerId="ADAL" clId="{DFD11527-0929-4A3C-A8F1-D2C67D0F9EC2}" dt="2023-05-04T14:56:12.854" v="3148" actId="20577"/>
        <pc:sldMkLst>
          <pc:docMk/>
          <pc:sldMk cId="2741953829" sldId="798"/>
        </pc:sldMkLst>
        <pc:spChg chg="mod">
          <ac:chgData name="GOMEZ, Paula" userId="c93cf399-3ed7-4230-9282-8831e3fe5ae7" providerId="ADAL" clId="{DFD11527-0929-4A3C-A8F1-D2C67D0F9EC2}" dt="2023-05-04T14:56:12.854" v="3148" actId="20577"/>
          <ac:spMkLst>
            <pc:docMk/>
            <pc:sldMk cId="2741953829" sldId="798"/>
            <ac:spMk id="36" creationId="{00000000-0000-0000-0000-000000000000}"/>
          </ac:spMkLst>
        </pc:spChg>
      </pc:sldChg>
      <pc:sldChg chg="modSp mod">
        <pc:chgData name="GOMEZ, Paula" userId="c93cf399-3ed7-4230-9282-8831e3fe5ae7" providerId="ADAL" clId="{DFD11527-0929-4A3C-A8F1-D2C67D0F9EC2}" dt="2023-05-04T14:56:16.934" v="3150" actId="20577"/>
        <pc:sldMkLst>
          <pc:docMk/>
          <pc:sldMk cId="25011061" sldId="799"/>
        </pc:sldMkLst>
        <pc:spChg chg="mod">
          <ac:chgData name="GOMEZ, Paula" userId="c93cf399-3ed7-4230-9282-8831e3fe5ae7" providerId="ADAL" clId="{DFD11527-0929-4A3C-A8F1-D2C67D0F9EC2}" dt="2023-05-04T14:56:16.934" v="3150" actId="20577"/>
          <ac:spMkLst>
            <pc:docMk/>
            <pc:sldMk cId="25011061" sldId="799"/>
            <ac:spMk id="36" creationId="{00000000-0000-0000-0000-000000000000}"/>
          </ac:spMkLst>
        </pc:spChg>
      </pc:sldChg>
      <pc:sldChg chg="modSp mod">
        <pc:chgData name="GOMEZ, Paula" userId="c93cf399-3ed7-4230-9282-8831e3fe5ae7" providerId="ADAL" clId="{DFD11527-0929-4A3C-A8F1-D2C67D0F9EC2}" dt="2023-05-04T14:56:21.495" v="3152" actId="20577"/>
        <pc:sldMkLst>
          <pc:docMk/>
          <pc:sldMk cId="1758531365" sldId="800"/>
        </pc:sldMkLst>
        <pc:spChg chg="mod">
          <ac:chgData name="GOMEZ, Paula" userId="c93cf399-3ed7-4230-9282-8831e3fe5ae7" providerId="ADAL" clId="{DFD11527-0929-4A3C-A8F1-D2C67D0F9EC2}" dt="2023-05-04T14:56:21.495" v="3152" actId="20577"/>
          <ac:spMkLst>
            <pc:docMk/>
            <pc:sldMk cId="1758531365" sldId="800"/>
            <ac:spMk id="36" creationId="{00000000-0000-0000-0000-000000000000}"/>
          </ac:spMkLst>
        </pc:spChg>
      </pc:sldChg>
      <pc:sldChg chg="modSp mod">
        <pc:chgData name="GOMEZ, Paula" userId="c93cf399-3ed7-4230-9282-8831e3fe5ae7" providerId="ADAL" clId="{DFD11527-0929-4A3C-A8F1-D2C67D0F9EC2}" dt="2023-05-04T14:56:50.439" v="3161" actId="20577"/>
        <pc:sldMkLst>
          <pc:docMk/>
          <pc:sldMk cId="2966053822" sldId="803"/>
        </pc:sldMkLst>
        <pc:spChg chg="mod">
          <ac:chgData name="GOMEZ, Paula" userId="c93cf399-3ed7-4230-9282-8831e3fe5ae7" providerId="ADAL" clId="{DFD11527-0929-4A3C-A8F1-D2C67D0F9EC2}" dt="2023-05-04T14:56:50.439" v="3161" actId="20577"/>
          <ac:spMkLst>
            <pc:docMk/>
            <pc:sldMk cId="2966053822" sldId="803"/>
            <ac:spMk id="4" creationId="{00000000-0000-0000-0000-000000000000}"/>
          </ac:spMkLst>
        </pc:spChg>
      </pc:sldChg>
      <pc:sldChg chg="modSp mod delCm">
        <pc:chgData name="GOMEZ, Paula" userId="c93cf399-3ed7-4230-9282-8831e3fe5ae7" providerId="ADAL" clId="{DFD11527-0929-4A3C-A8F1-D2C67D0F9EC2}" dt="2023-05-04T14:53:50.835" v="3104" actId="1076"/>
        <pc:sldMkLst>
          <pc:docMk/>
          <pc:sldMk cId="1178367863" sldId="804"/>
        </pc:sldMkLst>
        <pc:spChg chg="mod">
          <ac:chgData name="GOMEZ, Paula" userId="c93cf399-3ed7-4230-9282-8831e3fe5ae7" providerId="ADAL" clId="{DFD11527-0929-4A3C-A8F1-D2C67D0F9EC2}" dt="2023-05-04T14:53:50.835" v="3104" actId="1076"/>
          <ac:spMkLst>
            <pc:docMk/>
            <pc:sldMk cId="1178367863" sldId="804"/>
            <ac:spMk id="4" creationId="{3C413FBB-E21E-D207-477F-903909E85DF6}"/>
          </ac:spMkLst>
        </pc:spChg>
      </pc:sldChg>
      <pc:sldChg chg="modSp mod modAnim delCm">
        <pc:chgData name="GOMEZ, Paula" userId="c93cf399-3ed7-4230-9282-8831e3fe5ae7" providerId="ADAL" clId="{DFD11527-0929-4A3C-A8F1-D2C67D0F9EC2}" dt="2023-05-04T14:55:19.102" v="3126" actId="20577"/>
        <pc:sldMkLst>
          <pc:docMk/>
          <pc:sldMk cId="505929479" sldId="805"/>
        </pc:sldMkLst>
        <pc:spChg chg="mod">
          <ac:chgData name="GOMEZ, Paula" userId="c93cf399-3ed7-4230-9282-8831e3fe5ae7" providerId="ADAL" clId="{DFD11527-0929-4A3C-A8F1-D2C67D0F9EC2}" dt="2023-05-04T14:55:19.102" v="3126" actId="20577"/>
          <ac:spMkLst>
            <pc:docMk/>
            <pc:sldMk cId="505929479" sldId="805"/>
            <ac:spMk id="9" creationId="{00000000-0000-0000-0000-000000000000}"/>
          </ac:spMkLst>
        </pc:spChg>
      </pc:sldChg>
      <pc:sldChg chg="modSp mod delCm">
        <pc:chgData name="GOMEZ, Paula" userId="c93cf399-3ed7-4230-9282-8831e3fe5ae7" providerId="ADAL" clId="{DFD11527-0929-4A3C-A8F1-D2C67D0F9EC2}" dt="2023-05-04T14:58:01.903" v="3184" actId="20577"/>
        <pc:sldMkLst>
          <pc:docMk/>
          <pc:sldMk cId="402714753" sldId="806"/>
        </pc:sldMkLst>
        <pc:spChg chg="mod">
          <ac:chgData name="GOMEZ, Paula" userId="c93cf399-3ed7-4230-9282-8831e3fe5ae7" providerId="ADAL" clId="{DFD11527-0929-4A3C-A8F1-D2C67D0F9EC2}" dt="2023-05-04T14:58:01.903" v="3184" actId="20577"/>
          <ac:spMkLst>
            <pc:docMk/>
            <pc:sldMk cId="402714753" sldId="806"/>
            <ac:spMk id="6" creationId="{00000000-0000-0000-0000-000000000000}"/>
          </ac:spMkLst>
        </pc:spChg>
        <pc:spChg chg="mod">
          <ac:chgData name="GOMEZ, Paula" userId="c93cf399-3ed7-4230-9282-8831e3fe5ae7" providerId="ADAL" clId="{DFD11527-0929-4A3C-A8F1-D2C67D0F9EC2}" dt="2023-04-27T14:36:03.516" v="2884" actId="20577"/>
          <ac:spMkLst>
            <pc:docMk/>
            <pc:sldMk cId="402714753" sldId="806"/>
            <ac:spMk id="7" creationId="{D0113906-96FD-451C-8C6E-084DFA13DAF3}"/>
          </ac:spMkLst>
        </pc:spChg>
      </pc:sldChg>
      <pc:sldChg chg="modSp mod">
        <pc:chgData name="GOMEZ, Paula" userId="c93cf399-3ed7-4230-9282-8831e3fe5ae7" providerId="ADAL" clId="{DFD11527-0929-4A3C-A8F1-D2C67D0F9EC2}" dt="2023-05-04T14:56:54.816" v="3163" actId="20577"/>
        <pc:sldMkLst>
          <pc:docMk/>
          <pc:sldMk cId="763341032" sldId="809"/>
        </pc:sldMkLst>
        <pc:spChg chg="mod">
          <ac:chgData name="GOMEZ, Paula" userId="c93cf399-3ed7-4230-9282-8831e3fe5ae7" providerId="ADAL" clId="{DFD11527-0929-4A3C-A8F1-D2C67D0F9EC2}" dt="2023-05-04T14:56:54.816" v="3163" actId="20577"/>
          <ac:spMkLst>
            <pc:docMk/>
            <pc:sldMk cId="763341032" sldId="809"/>
            <ac:spMk id="4" creationId="{00000000-0000-0000-0000-000000000000}"/>
          </ac:spMkLst>
        </pc:spChg>
      </pc:sldChg>
      <pc:sldChg chg="del">
        <pc:chgData name="GOMEZ, Paula" userId="c93cf399-3ed7-4230-9282-8831e3fe5ae7" providerId="ADAL" clId="{DFD11527-0929-4A3C-A8F1-D2C67D0F9EC2}" dt="2023-05-04T14:54:19.171" v="3106" actId="2696"/>
        <pc:sldMkLst>
          <pc:docMk/>
          <pc:sldMk cId="806871871" sldId="810"/>
        </pc:sldMkLst>
      </pc:sldChg>
      <pc:sldChg chg="modSp mod delCm">
        <pc:chgData name="GOMEZ, Paula" userId="c93cf399-3ed7-4230-9282-8831e3fe5ae7" providerId="ADAL" clId="{DFD11527-0929-4A3C-A8F1-D2C67D0F9EC2}" dt="2023-04-27T11:26:50.619" v="2834"/>
        <pc:sldMkLst>
          <pc:docMk/>
          <pc:sldMk cId="127482585" sldId="811"/>
        </pc:sldMkLst>
        <pc:spChg chg="mod">
          <ac:chgData name="GOMEZ, Paula" userId="c93cf399-3ed7-4230-9282-8831e3fe5ae7" providerId="ADAL" clId="{DFD11527-0929-4A3C-A8F1-D2C67D0F9EC2}" dt="2023-04-26T15:39:07.494" v="2099" actId="20577"/>
          <ac:spMkLst>
            <pc:docMk/>
            <pc:sldMk cId="127482585" sldId="811"/>
            <ac:spMk id="6" creationId="{00000000-0000-0000-0000-000000000000}"/>
          </ac:spMkLst>
        </pc:spChg>
      </pc:sldChg>
      <pc:sldChg chg="modSp mod">
        <pc:chgData name="GOMEZ, Paula" userId="c93cf399-3ed7-4230-9282-8831e3fe5ae7" providerId="ADAL" clId="{DFD11527-0929-4A3C-A8F1-D2C67D0F9EC2}" dt="2023-05-04T14:59:11.328" v="3196" actId="255"/>
        <pc:sldMkLst>
          <pc:docMk/>
          <pc:sldMk cId="130080302" sldId="1869"/>
        </pc:sldMkLst>
        <pc:spChg chg="mod">
          <ac:chgData name="GOMEZ, Paula" userId="c93cf399-3ed7-4230-9282-8831e3fe5ae7" providerId="ADAL" clId="{DFD11527-0929-4A3C-A8F1-D2C67D0F9EC2}" dt="2023-05-04T14:59:11.328" v="3196" actId="255"/>
          <ac:spMkLst>
            <pc:docMk/>
            <pc:sldMk cId="130080302" sldId="1869"/>
            <ac:spMk id="3" creationId="{00000000-0000-0000-0000-000000000000}"/>
          </ac:spMkLst>
        </pc:spChg>
      </pc:sldChg>
      <pc:sldChg chg="modSp add mod ord">
        <pc:chgData name="GOMEZ, Paula" userId="c93cf399-3ed7-4230-9282-8831e3fe5ae7" providerId="ADAL" clId="{DFD11527-0929-4A3C-A8F1-D2C67D0F9EC2}" dt="2023-05-04T14:53:27.483" v="3102" actId="20577"/>
        <pc:sldMkLst>
          <pc:docMk/>
          <pc:sldMk cId="2327228449" sldId="1870"/>
        </pc:sldMkLst>
        <pc:spChg chg="mod">
          <ac:chgData name="GOMEZ, Paula" userId="c93cf399-3ed7-4230-9282-8831e3fe5ae7" providerId="ADAL" clId="{DFD11527-0929-4A3C-A8F1-D2C67D0F9EC2}" dt="2023-05-04T14:53:27.483" v="3102" actId="20577"/>
          <ac:spMkLst>
            <pc:docMk/>
            <pc:sldMk cId="2327228449" sldId="1870"/>
            <ac:spMk id="616" creationId="{00000000-0000-0000-0000-000000000000}"/>
          </ac:spMkLst>
        </pc:spChg>
        <pc:spChg chg="mod">
          <ac:chgData name="GOMEZ, Paula" userId="c93cf399-3ed7-4230-9282-8831e3fe5ae7" providerId="ADAL" clId="{DFD11527-0929-4A3C-A8F1-D2C67D0F9EC2}" dt="2023-04-26T14:53:44.201" v="77" actId="20577"/>
          <ac:spMkLst>
            <pc:docMk/>
            <pc:sldMk cId="2327228449" sldId="1870"/>
            <ac:spMk id="618" creationId="{00000000-0000-0000-0000-000000000000}"/>
          </ac:spMkLst>
        </pc:spChg>
      </pc:sldChg>
      <pc:sldChg chg="modSp add del mod ord">
        <pc:chgData name="GOMEZ, Paula" userId="c93cf399-3ed7-4230-9282-8831e3fe5ae7" providerId="ADAL" clId="{DFD11527-0929-4A3C-A8F1-D2C67D0F9EC2}" dt="2023-05-04T14:54:21.399" v="3107" actId="2696"/>
        <pc:sldMkLst>
          <pc:docMk/>
          <pc:sldMk cId="1759148547" sldId="1871"/>
        </pc:sldMkLst>
        <pc:spChg chg="mod">
          <ac:chgData name="GOMEZ, Paula" userId="c93cf399-3ed7-4230-9282-8831e3fe5ae7" providerId="ADAL" clId="{DFD11527-0929-4A3C-A8F1-D2C67D0F9EC2}" dt="2023-05-04T14:53:18.195" v="3098" actId="21"/>
          <ac:spMkLst>
            <pc:docMk/>
            <pc:sldMk cId="1759148547" sldId="1871"/>
            <ac:spMk id="616" creationId="{00000000-0000-0000-0000-000000000000}"/>
          </ac:spMkLst>
        </pc:spChg>
      </pc:sldChg>
      <pc:sldChg chg="modSp add mod ord">
        <pc:chgData name="GOMEZ, Paula" userId="c93cf399-3ed7-4230-9282-8831e3fe5ae7" providerId="ADAL" clId="{DFD11527-0929-4A3C-A8F1-D2C67D0F9EC2}" dt="2023-04-26T15:00:43.284" v="242" actId="20577"/>
        <pc:sldMkLst>
          <pc:docMk/>
          <pc:sldMk cId="915341066" sldId="1872"/>
        </pc:sldMkLst>
        <pc:spChg chg="mod">
          <ac:chgData name="GOMEZ, Paula" userId="c93cf399-3ed7-4230-9282-8831e3fe5ae7" providerId="ADAL" clId="{DFD11527-0929-4A3C-A8F1-D2C67D0F9EC2}" dt="2023-04-26T15:00:43.284" v="242" actId="20577"/>
          <ac:spMkLst>
            <pc:docMk/>
            <pc:sldMk cId="915341066" sldId="1872"/>
            <ac:spMk id="616" creationId="{00000000-0000-0000-0000-000000000000}"/>
          </ac:spMkLst>
        </pc:spChg>
      </pc:sldChg>
      <pc:sldChg chg="modSp add mod ord">
        <pc:chgData name="GOMEZ, Paula" userId="c93cf399-3ed7-4230-9282-8831e3fe5ae7" providerId="ADAL" clId="{DFD11527-0929-4A3C-A8F1-D2C67D0F9EC2}" dt="2023-04-26T15:03:41.759" v="406" actId="20577"/>
        <pc:sldMkLst>
          <pc:docMk/>
          <pc:sldMk cId="1359620890" sldId="1873"/>
        </pc:sldMkLst>
        <pc:spChg chg="mod">
          <ac:chgData name="GOMEZ, Paula" userId="c93cf399-3ed7-4230-9282-8831e3fe5ae7" providerId="ADAL" clId="{DFD11527-0929-4A3C-A8F1-D2C67D0F9EC2}" dt="2023-04-26T15:03:41.759" v="406" actId="20577"/>
          <ac:spMkLst>
            <pc:docMk/>
            <pc:sldMk cId="1359620890" sldId="1873"/>
            <ac:spMk id="616" creationId="{00000000-0000-0000-0000-000000000000}"/>
          </ac:spMkLst>
        </pc:spChg>
      </pc:sldChg>
      <pc:sldChg chg="modSp add mod ord">
        <pc:chgData name="GOMEZ, Paula" userId="c93cf399-3ed7-4230-9282-8831e3fe5ae7" providerId="ADAL" clId="{DFD11527-0929-4A3C-A8F1-D2C67D0F9EC2}" dt="2023-04-26T15:09:43.840" v="713" actId="20577"/>
        <pc:sldMkLst>
          <pc:docMk/>
          <pc:sldMk cId="3495325371" sldId="1874"/>
        </pc:sldMkLst>
        <pc:spChg chg="mod">
          <ac:chgData name="GOMEZ, Paula" userId="c93cf399-3ed7-4230-9282-8831e3fe5ae7" providerId="ADAL" clId="{DFD11527-0929-4A3C-A8F1-D2C67D0F9EC2}" dt="2023-04-26T15:09:43.840" v="713" actId="20577"/>
          <ac:spMkLst>
            <pc:docMk/>
            <pc:sldMk cId="3495325371" sldId="1874"/>
            <ac:spMk id="616" creationId="{00000000-0000-0000-0000-000000000000}"/>
          </ac:spMkLst>
        </pc:spChg>
      </pc:sldChg>
      <pc:sldChg chg="modSp add mod ord">
        <pc:chgData name="GOMEZ, Paula" userId="c93cf399-3ed7-4230-9282-8831e3fe5ae7" providerId="ADAL" clId="{DFD11527-0929-4A3C-A8F1-D2C67D0F9EC2}" dt="2023-04-26T15:19:23.319" v="936" actId="20577"/>
        <pc:sldMkLst>
          <pc:docMk/>
          <pc:sldMk cId="3211467742" sldId="1875"/>
        </pc:sldMkLst>
        <pc:spChg chg="mod">
          <ac:chgData name="GOMEZ, Paula" userId="c93cf399-3ed7-4230-9282-8831e3fe5ae7" providerId="ADAL" clId="{DFD11527-0929-4A3C-A8F1-D2C67D0F9EC2}" dt="2023-04-26T15:19:23.319" v="936" actId="20577"/>
          <ac:spMkLst>
            <pc:docMk/>
            <pc:sldMk cId="3211467742" sldId="1875"/>
            <ac:spMk id="616" creationId="{00000000-0000-0000-0000-000000000000}"/>
          </ac:spMkLst>
        </pc:spChg>
      </pc:sldChg>
      <pc:sldChg chg="modSp add mod addCm modCm">
        <pc:chgData name="GOMEZ, Paula" userId="c93cf399-3ed7-4230-9282-8831e3fe5ae7" providerId="ADAL" clId="{DFD11527-0929-4A3C-A8F1-D2C67D0F9EC2}" dt="2023-04-27T11:33:45.394" v="2841"/>
        <pc:sldMkLst>
          <pc:docMk/>
          <pc:sldMk cId="2409693925" sldId="1876"/>
        </pc:sldMkLst>
        <pc:spChg chg="mod">
          <ac:chgData name="GOMEZ, Paula" userId="c93cf399-3ed7-4230-9282-8831e3fe5ae7" providerId="ADAL" clId="{DFD11527-0929-4A3C-A8F1-D2C67D0F9EC2}" dt="2023-04-27T11:30:43.582" v="2840" actId="20577"/>
          <ac:spMkLst>
            <pc:docMk/>
            <pc:sldMk cId="2409693925" sldId="1876"/>
            <ac:spMk id="6" creationId="{00000000-0000-0000-0000-000000000000}"/>
          </ac:spMkLst>
        </pc:spChg>
      </pc:sldChg>
      <pc:sldChg chg="modAnim">
        <pc:chgData name="GOMEZ, Paula" userId="c93cf399-3ed7-4230-9282-8831e3fe5ae7" providerId="ADAL" clId="{DFD11527-0929-4A3C-A8F1-D2C67D0F9EC2}" dt="2023-04-27T11:29:24.091" v="2839"/>
        <pc:sldMkLst>
          <pc:docMk/>
          <pc:sldMk cId="3114789902" sldId="1877"/>
        </pc:sldMkLst>
      </pc:sldChg>
      <pc:sldChg chg="add">
        <pc:chgData name="GOMEZ, Paula" userId="c93cf399-3ed7-4230-9282-8831e3fe5ae7" providerId="ADAL" clId="{DFD11527-0929-4A3C-A8F1-D2C67D0F9EC2}" dt="2023-05-04T15:19:00.418" v="3197" actId="2890"/>
        <pc:sldMkLst>
          <pc:docMk/>
          <pc:sldMk cId="879338561" sldId="1878"/>
        </pc:sldMkLst>
      </pc:sldChg>
      <pc:sldChg chg="add">
        <pc:chgData name="GOMEZ, Paula" userId="c93cf399-3ed7-4230-9282-8831e3fe5ae7" providerId="ADAL" clId="{DFD11527-0929-4A3C-A8F1-D2C67D0F9EC2}" dt="2023-05-04T15:21:54.327" v="3241" actId="2890"/>
        <pc:sldMkLst>
          <pc:docMk/>
          <pc:sldMk cId="4200278347" sldId="1879"/>
        </pc:sldMkLst>
      </pc:sldChg>
      <pc:sldChg chg="add">
        <pc:chgData name="GOMEZ, Paula" userId="c93cf399-3ed7-4230-9282-8831e3fe5ae7" providerId="ADAL" clId="{DFD11527-0929-4A3C-A8F1-D2C67D0F9EC2}" dt="2023-05-04T15:23:44.008" v="3346" actId="2890"/>
        <pc:sldMkLst>
          <pc:docMk/>
          <pc:sldMk cId="693398667" sldId="1880"/>
        </pc:sldMkLst>
      </pc:sldChg>
      <pc:sldChg chg="add">
        <pc:chgData name="GOMEZ, Paula" userId="c93cf399-3ed7-4230-9282-8831e3fe5ae7" providerId="ADAL" clId="{DFD11527-0929-4A3C-A8F1-D2C67D0F9EC2}" dt="2023-05-04T15:26:32.350" v="3458" actId="2890"/>
        <pc:sldMkLst>
          <pc:docMk/>
          <pc:sldMk cId="3885873150" sldId="1881"/>
        </pc:sldMkLst>
      </pc:sldChg>
    </pc:docChg>
  </pc:docChgLst>
  <pc:docChgLst>
    <pc:chgData name="GOMEZ, Paula" userId="c93cf399-3ed7-4230-9282-8831e3fe5ae7" providerId="ADAL" clId="{92278B91-1C2B-4336-974D-F218AF95CDFF}"/>
    <pc:docChg chg="undo custSel addSld delSld modSld sldOrd delMainMaster modMainMaster">
      <pc:chgData name="GOMEZ, Paula" userId="c93cf399-3ed7-4230-9282-8831e3fe5ae7" providerId="ADAL" clId="{92278B91-1C2B-4336-974D-F218AF95CDFF}" dt="2022-12-23T10:25:37.378" v="387" actId="2696"/>
      <pc:docMkLst>
        <pc:docMk/>
      </pc:docMkLst>
      <pc:sldChg chg="modSp mod">
        <pc:chgData name="GOMEZ, Paula" userId="c93cf399-3ed7-4230-9282-8831e3fe5ae7" providerId="ADAL" clId="{92278B91-1C2B-4336-974D-F218AF95CDFF}" dt="2022-12-22T16:29:28.794" v="77" actId="20577"/>
        <pc:sldMkLst>
          <pc:docMk/>
          <pc:sldMk cId="0" sldId="256"/>
        </pc:sldMkLst>
        <pc:spChg chg="mod">
          <ac:chgData name="GOMEZ, Paula" userId="c93cf399-3ed7-4230-9282-8831e3fe5ae7" providerId="ADAL" clId="{92278B91-1C2B-4336-974D-F218AF95CDFF}" dt="2022-12-22T16:29:28.794" v="77" actId="20577"/>
          <ac:spMkLst>
            <pc:docMk/>
            <pc:sldMk cId="0" sldId="256"/>
            <ac:spMk id="561" creationId="{00000000-0000-0000-0000-000000000000}"/>
          </ac:spMkLst>
        </pc:spChg>
      </pc:sldChg>
      <pc:sldChg chg="modSp mod">
        <pc:chgData name="GOMEZ, Paula" userId="c93cf399-3ed7-4230-9282-8831e3fe5ae7" providerId="ADAL" clId="{92278B91-1C2B-4336-974D-F218AF95CDFF}" dt="2022-12-23T09:25:48.123" v="216" actId="20577"/>
        <pc:sldMkLst>
          <pc:docMk/>
          <pc:sldMk cId="0" sldId="258"/>
        </pc:sldMkLst>
        <pc:spChg chg="mod">
          <ac:chgData name="GOMEZ, Paula" userId="c93cf399-3ed7-4230-9282-8831e3fe5ae7" providerId="ADAL" clId="{92278B91-1C2B-4336-974D-F218AF95CDFF}" dt="2022-12-23T09:25:48.123" v="216" actId="20577"/>
          <ac:spMkLst>
            <pc:docMk/>
            <pc:sldMk cId="0" sldId="258"/>
            <ac:spMk id="571" creationId="{00000000-0000-0000-0000-000000000000}"/>
          </ac:spMkLst>
        </pc:spChg>
      </pc:sldChg>
      <pc:sldChg chg="del">
        <pc:chgData name="GOMEZ, Paula" userId="c93cf399-3ed7-4230-9282-8831e3fe5ae7" providerId="ADAL" clId="{92278B91-1C2B-4336-974D-F218AF95CDFF}" dt="2022-12-22T16:26:35.570" v="9" actId="2696"/>
        <pc:sldMkLst>
          <pc:docMk/>
          <pc:sldMk cId="0" sldId="259"/>
        </pc:sldMkLst>
      </pc:sldChg>
      <pc:sldChg chg="del">
        <pc:chgData name="GOMEZ, Paula" userId="c93cf399-3ed7-4230-9282-8831e3fe5ae7" providerId="ADAL" clId="{92278B91-1C2B-4336-974D-F218AF95CDFF}" dt="2022-12-22T16:26:38.456" v="10" actId="2696"/>
        <pc:sldMkLst>
          <pc:docMk/>
          <pc:sldMk cId="0" sldId="260"/>
        </pc:sldMkLst>
      </pc:sldChg>
      <pc:sldChg chg="del">
        <pc:chgData name="GOMEZ, Paula" userId="c93cf399-3ed7-4230-9282-8831e3fe5ae7" providerId="ADAL" clId="{92278B91-1C2B-4336-974D-F218AF95CDFF}" dt="2022-12-22T16:26:39.164" v="11" actId="2696"/>
        <pc:sldMkLst>
          <pc:docMk/>
          <pc:sldMk cId="0" sldId="261"/>
        </pc:sldMkLst>
      </pc:sldChg>
      <pc:sldChg chg="del">
        <pc:chgData name="GOMEZ, Paula" userId="c93cf399-3ed7-4230-9282-8831e3fe5ae7" providerId="ADAL" clId="{92278B91-1C2B-4336-974D-F218AF95CDFF}" dt="2022-12-22T16:26:40.437" v="12" actId="2696"/>
        <pc:sldMkLst>
          <pc:docMk/>
          <pc:sldMk cId="0" sldId="262"/>
        </pc:sldMkLst>
      </pc:sldChg>
      <pc:sldChg chg="del">
        <pc:chgData name="GOMEZ, Paula" userId="c93cf399-3ed7-4230-9282-8831e3fe5ae7" providerId="ADAL" clId="{92278B91-1C2B-4336-974D-F218AF95CDFF}" dt="2022-12-22T16:26:42.026" v="13" actId="2696"/>
        <pc:sldMkLst>
          <pc:docMk/>
          <pc:sldMk cId="0" sldId="263"/>
        </pc:sldMkLst>
      </pc:sldChg>
      <pc:sldChg chg="modSp del mod">
        <pc:chgData name="GOMEZ, Paula" userId="c93cf399-3ed7-4230-9282-8831e3fe5ae7" providerId="ADAL" clId="{92278B91-1C2B-4336-974D-F218AF95CDFF}" dt="2022-12-22T16:30:12.230" v="84" actId="2696"/>
        <pc:sldMkLst>
          <pc:docMk/>
          <pc:sldMk cId="0" sldId="264"/>
        </pc:sldMkLst>
        <pc:spChg chg="mod">
          <ac:chgData name="GOMEZ, Paula" userId="c93cf399-3ed7-4230-9282-8831e3fe5ae7" providerId="ADAL" clId="{92278B91-1C2B-4336-974D-F218AF95CDFF}" dt="2022-12-22T16:29:46.659" v="78" actId="21"/>
          <ac:spMkLst>
            <pc:docMk/>
            <pc:sldMk cId="0" sldId="264"/>
            <ac:spMk id="610" creationId="{00000000-0000-0000-0000-000000000000}"/>
          </ac:spMkLst>
        </pc:spChg>
      </pc:sldChg>
      <pc:sldChg chg="modSp mod">
        <pc:chgData name="GOMEZ, Paula" userId="c93cf399-3ed7-4230-9282-8831e3fe5ae7" providerId="ADAL" clId="{92278B91-1C2B-4336-974D-F218AF95CDFF}" dt="2022-12-22T16:28:07.060" v="63" actId="20577"/>
        <pc:sldMkLst>
          <pc:docMk/>
          <pc:sldMk cId="0" sldId="265"/>
        </pc:sldMkLst>
        <pc:spChg chg="mod">
          <ac:chgData name="GOMEZ, Paula" userId="c93cf399-3ed7-4230-9282-8831e3fe5ae7" providerId="ADAL" clId="{92278B91-1C2B-4336-974D-F218AF95CDFF}" dt="2022-12-22T16:28:01.353" v="50" actId="13926"/>
          <ac:spMkLst>
            <pc:docMk/>
            <pc:sldMk cId="0" sldId="265"/>
            <ac:spMk id="616" creationId="{00000000-0000-0000-0000-000000000000}"/>
          </ac:spMkLst>
        </pc:spChg>
        <pc:spChg chg="mod">
          <ac:chgData name="GOMEZ, Paula" userId="c93cf399-3ed7-4230-9282-8831e3fe5ae7" providerId="ADAL" clId="{92278B91-1C2B-4336-974D-F218AF95CDFF}" dt="2022-12-22T16:28:07.060" v="63" actId="20577"/>
          <ac:spMkLst>
            <pc:docMk/>
            <pc:sldMk cId="0" sldId="265"/>
            <ac:spMk id="618" creationId="{00000000-0000-0000-0000-000000000000}"/>
          </ac:spMkLst>
        </pc:spChg>
      </pc:sldChg>
      <pc:sldChg chg="modSp mod">
        <pc:chgData name="GOMEZ, Paula" userId="c93cf399-3ed7-4230-9282-8831e3fe5ae7" providerId="ADAL" clId="{92278B91-1C2B-4336-974D-F218AF95CDFF}" dt="2022-12-23T09:26:19.418" v="221" actId="20577"/>
        <pc:sldMkLst>
          <pc:docMk/>
          <pc:sldMk cId="0" sldId="266"/>
        </pc:sldMkLst>
        <pc:spChg chg="mod">
          <ac:chgData name="GOMEZ, Paula" userId="c93cf399-3ed7-4230-9282-8831e3fe5ae7" providerId="ADAL" clId="{92278B91-1C2B-4336-974D-F218AF95CDFF}" dt="2022-12-23T09:26:19.418" v="221" actId="20577"/>
          <ac:spMkLst>
            <pc:docMk/>
            <pc:sldMk cId="0" sldId="266"/>
            <ac:spMk id="623" creationId="{00000000-0000-0000-0000-000000000000}"/>
          </ac:spMkLst>
        </pc:spChg>
      </pc:sldChg>
      <pc:sldChg chg="modSp mod">
        <pc:chgData name="GOMEZ, Paula" userId="c93cf399-3ed7-4230-9282-8831e3fe5ae7" providerId="ADAL" clId="{92278B91-1C2B-4336-974D-F218AF95CDFF}" dt="2022-12-22T16:30:42.554" v="102" actId="13926"/>
        <pc:sldMkLst>
          <pc:docMk/>
          <pc:sldMk cId="0" sldId="267"/>
        </pc:sldMkLst>
        <pc:spChg chg="mod">
          <ac:chgData name="GOMEZ, Paula" userId="c93cf399-3ed7-4230-9282-8831e3fe5ae7" providerId="ADAL" clId="{92278B91-1C2B-4336-974D-F218AF95CDFF}" dt="2022-12-22T16:30:42.554" v="102" actId="13926"/>
          <ac:spMkLst>
            <pc:docMk/>
            <pc:sldMk cId="0" sldId="267"/>
            <ac:spMk id="628" creationId="{00000000-0000-0000-0000-000000000000}"/>
          </ac:spMkLst>
        </pc:spChg>
      </pc:sldChg>
      <pc:sldChg chg="del">
        <pc:chgData name="GOMEZ, Paula" userId="c93cf399-3ed7-4230-9282-8831e3fe5ae7" providerId="ADAL" clId="{92278B91-1C2B-4336-974D-F218AF95CDFF}" dt="2022-12-22T16:31:02.287" v="103" actId="2696"/>
        <pc:sldMkLst>
          <pc:docMk/>
          <pc:sldMk cId="0" sldId="268"/>
        </pc:sldMkLst>
      </pc:sldChg>
      <pc:sldChg chg="del">
        <pc:chgData name="GOMEZ, Paula" userId="c93cf399-3ed7-4230-9282-8831e3fe5ae7" providerId="ADAL" clId="{92278B91-1C2B-4336-974D-F218AF95CDFF}" dt="2022-12-22T16:31:02.631" v="104" actId="2696"/>
        <pc:sldMkLst>
          <pc:docMk/>
          <pc:sldMk cId="0" sldId="269"/>
        </pc:sldMkLst>
      </pc:sldChg>
      <pc:sldChg chg="del">
        <pc:chgData name="GOMEZ, Paula" userId="c93cf399-3ed7-4230-9282-8831e3fe5ae7" providerId="ADAL" clId="{92278B91-1C2B-4336-974D-F218AF95CDFF}" dt="2022-12-22T16:31:02.858" v="105" actId="2696"/>
        <pc:sldMkLst>
          <pc:docMk/>
          <pc:sldMk cId="0" sldId="270"/>
        </pc:sldMkLst>
      </pc:sldChg>
      <pc:sldChg chg="del">
        <pc:chgData name="GOMEZ, Paula" userId="c93cf399-3ed7-4230-9282-8831e3fe5ae7" providerId="ADAL" clId="{92278B91-1C2B-4336-974D-F218AF95CDFF}" dt="2022-12-22T16:31:03.127" v="106" actId="2696"/>
        <pc:sldMkLst>
          <pc:docMk/>
          <pc:sldMk cId="0" sldId="271"/>
        </pc:sldMkLst>
      </pc:sldChg>
      <pc:sldChg chg="del">
        <pc:chgData name="GOMEZ, Paula" userId="c93cf399-3ed7-4230-9282-8831e3fe5ae7" providerId="ADAL" clId="{92278B91-1C2B-4336-974D-F218AF95CDFF}" dt="2022-12-22T16:31:03.351" v="107" actId="2696"/>
        <pc:sldMkLst>
          <pc:docMk/>
          <pc:sldMk cId="0" sldId="272"/>
        </pc:sldMkLst>
      </pc:sldChg>
      <pc:sldChg chg="del">
        <pc:chgData name="GOMEZ, Paula" userId="c93cf399-3ed7-4230-9282-8831e3fe5ae7" providerId="ADAL" clId="{92278B91-1C2B-4336-974D-F218AF95CDFF}" dt="2022-12-22T16:31:03.579" v="108" actId="2696"/>
        <pc:sldMkLst>
          <pc:docMk/>
          <pc:sldMk cId="0" sldId="273"/>
        </pc:sldMkLst>
      </pc:sldChg>
      <pc:sldChg chg="del">
        <pc:chgData name="GOMEZ, Paula" userId="c93cf399-3ed7-4230-9282-8831e3fe5ae7" providerId="ADAL" clId="{92278B91-1C2B-4336-974D-F218AF95CDFF}" dt="2022-12-22T16:31:03.894" v="109" actId="2696"/>
        <pc:sldMkLst>
          <pc:docMk/>
          <pc:sldMk cId="0" sldId="274"/>
        </pc:sldMkLst>
      </pc:sldChg>
      <pc:sldChg chg="del">
        <pc:chgData name="GOMEZ, Paula" userId="c93cf399-3ed7-4230-9282-8831e3fe5ae7" providerId="ADAL" clId="{92278B91-1C2B-4336-974D-F218AF95CDFF}" dt="2022-12-22T16:31:04.375" v="110" actId="2696"/>
        <pc:sldMkLst>
          <pc:docMk/>
          <pc:sldMk cId="0" sldId="275"/>
        </pc:sldMkLst>
      </pc:sldChg>
      <pc:sldChg chg="del">
        <pc:chgData name="GOMEZ, Paula" userId="c93cf399-3ed7-4230-9282-8831e3fe5ae7" providerId="ADAL" clId="{92278B91-1C2B-4336-974D-F218AF95CDFF}" dt="2022-12-22T16:31:04.613" v="111" actId="2696"/>
        <pc:sldMkLst>
          <pc:docMk/>
          <pc:sldMk cId="0" sldId="276"/>
        </pc:sldMkLst>
      </pc:sldChg>
      <pc:sldChg chg="del">
        <pc:chgData name="GOMEZ, Paula" userId="c93cf399-3ed7-4230-9282-8831e3fe5ae7" providerId="ADAL" clId="{92278B91-1C2B-4336-974D-F218AF95CDFF}" dt="2022-12-22T16:31:04.824" v="112" actId="2696"/>
        <pc:sldMkLst>
          <pc:docMk/>
          <pc:sldMk cId="0" sldId="277"/>
        </pc:sldMkLst>
      </pc:sldChg>
      <pc:sldChg chg="del">
        <pc:chgData name="GOMEZ, Paula" userId="c93cf399-3ed7-4230-9282-8831e3fe5ae7" providerId="ADAL" clId="{92278B91-1C2B-4336-974D-F218AF95CDFF}" dt="2022-12-22T16:31:05.027" v="113" actId="2696"/>
        <pc:sldMkLst>
          <pc:docMk/>
          <pc:sldMk cId="0" sldId="278"/>
        </pc:sldMkLst>
      </pc:sldChg>
      <pc:sldChg chg="del">
        <pc:chgData name="GOMEZ, Paula" userId="c93cf399-3ed7-4230-9282-8831e3fe5ae7" providerId="ADAL" clId="{92278B91-1C2B-4336-974D-F218AF95CDFF}" dt="2022-12-22T16:31:05.238" v="114" actId="2696"/>
        <pc:sldMkLst>
          <pc:docMk/>
          <pc:sldMk cId="0" sldId="279"/>
        </pc:sldMkLst>
      </pc:sldChg>
      <pc:sldChg chg="del">
        <pc:chgData name="GOMEZ, Paula" userId="c93cf399-3ed7-4230-9282-8831e3fe5ae7" providerId="ADAL" clId="{92278B91-1C2B-4336-974D-F218AF95CDFF}" dt="2022-12-22T16:31:05.446" v="115" actId="2696"/>
        <pc:sldMkLst>
          <pc:docMk/>
          <pc:sldMk cId="0" sldId="280"/>
        </pc:sldMkLst>
      </pc:sldChg>
      <pc:sldChg chg="del">
        <pc:chgData name="GOMEZ, Paula" userId="c93cf399-3ed7-4230-9282-8831e3fe5ae7" providerId="ADAL" clId="{92278B91-1C2B-4336-974D-F218AF95CDFF}" dt="2022-12-22T16:31:05.677" v="116" actId="2696"/>
        <pc:sldMkLst>
          <pc:docMk/>
          <pc:sldMk cId="0" sldId="281"/>
        </pc:sldMkLst>
      </pc:sldChg>
      <pc:sldChg chg="del">
        <pc:chgData name="GOMEZ, Paula" userId="c93cf399-3ed7-4230-9282-8831e3fe5ae7" providerId="ADAL" clId="{92278B91-1C2B-4336-974D-F218AF95CDFF}" dt="2022-12-22T16:31:05.851" v="117" actId="2696"/>
        <pc:sldMkLst>
          <pc:docMk/>
          <pc:sldMk cId="0" sldId="282"/>
        </pc:sldMkLst>
      </pc:sldChg>
      <pc:sldChg chg="del">
        <pc:chgData name="GOMEZ, Paula" userId="c93cf399-3ed7-4230-9282-8831e3fe5ae7" providerId="ADAL" clId="{92278B91-1C2B-4336-974D-F218AF95CDFF}" dt="2022-12-22T16:31:06.089" v="118" actId="2696"/>
        <pc:sldMkLst>
          <pc:docMk/>
          <pc:sldMk cId="0" sldId="283"/>
        </pc:sldMkLst>
      </pc:sldChg>
      <pc:sldChg chg="del">
        <pc:chgData name="GOMEZ, Paula" userId="c93cf399-3ed7-4230-9282-8831e3fe5ae7" providerId="ADAL" clId="{92278B91-1C2B-4336-974D-F218AF95CDFF}" dt="2022-12-22T16:31:06.299" v="119" actId="2696"/>
        <pc:sldMkLst>
          <pc:docMk/>
          <pc:sldMk cId="0" sldId="284"/>
        </pc:sldMkLst>
      </pc:sldChg>
      <pc:sldChg chg="del">
        <pc:chgData name="GOMEZ, Paula" userId="c93cf399-3ed7-4230-9282-8831e3fe5ae7" providerId="ADAL" clId="{92278B91-1C2B-4336-974D-F218AF95CDFF}" dt="2022-12-22T16:31:06.515" v="120" actId="2696"/>
        <pc:sldMkLst>
          <pc:docMk/>
          <pc:sldMk cId="0" sldId="285"/>
        </pc:sldMkLst>
      </pc:sldChg>
      <pc:sldChg chg="del">
        <pc:chgData name="GOMEZ, Paula" userId="c93cf399-3ed7-4230-9282-8831e3fe5ae7" providerId="ADAL" clId="{92278B91-1C2B-4336-974D-F218AF95CDFF}" dt="2022-12-22T16:31:06.731" v="121" actId="2696"/>
        <pc:sldMkLst>
          <pc:docMk/>
          <pc:sldMk cId="0" sldId="286"/>
        </pc:sldMkLst>
      </pc:sldChg>
      <pc:sldChg chg="del">
        <pc:chgData name="GOMEZ, Paula" userId="c93cf399-3ed7-4230-9282-8831e3fe5ae7" providerId="ADAL" clId="{92278B91-1C2B-4336-974D-F218AF95CDFF}" dt="2022-12-22T16:31:06.947" v="122" actId="2696"/>
        <pc:sldMkLst>
          <pc:docMk/>
          <pc:sldMk cId="0" sldId="287"/>
        </pc:sldMkLst>
      </pc:sldChg>
      <pc:sldChg chg="del">
        <pc:chgData name="GOMEZ, Paula" userId="c93cf399-3ed7-4230-9282-8831e3fe5ae7" providerId="ADAL" clId="{92278B91-1C2B-4336-974D-F218AF95CDFF}" dt="2022-12-22T16:31:07.168" v="123" actId="2696"/>
        <pc:sldMkLst>
          <pc:docMk/>
          <pc:sldMk cId="0" sldId="288"/>
        </pc:sldMkLst>
      </pc:sldChg>
      <pc:sldChg chg="del">
        <pc:chgData name="GOMEZ, Paula" userId="c93cf399-3ed7-4230-9282-8831e3fe5ae7" providerId="ADAL" clId="{92278B91-1C2B-4336-974D-F218AF95CDFF}" dt="2022-12-22T16:31:07.384" v="124" actId="2696"/>
        <pc:sldMkLst>
          <pc:docMk/>
          <pc:sldMk cId="0" sldId="289"/>
        </pc:sldMkLst>
      </pc:sldChg>
      <pc:sldChg chg="del">
        <pc:chgData name="GOMEZ, Paula" userId="c93cf399-3ed7-4230-9282-8831e3fe5ae7" providerId="ADAL" clId="{92278B91-1C2B-4336-974D-F218AF95CDFF}" dt="2022-12-22T16:31:07.604" v="125" actId="2696"/>
        <pc:sldMkLst>
          <pc:docMk/>
          <pc:sldMk cId="0" sldId="290"/>
        </pc:sldMkLst>
      </pc:sldChg>
      <pc:sldChg chg="del">
        <pc:chgData name="GOMEZ, Paula" userId="c93cf399-3ed7-4230-9282-8831e3fe5ae7" providerId="ADAL" clId="{92278B91-1C2B-4336-974D-F218AF95CDFF}" dt="2022-12-22T16:31:07.837" v="126" actId="2696"/>
        <pc:sldMkLst>
          <pc:docMk/>
          <pc:sldMk cId="0" sldId="291"/>
        </pc:sldMkLst>
      </pc:sldChg>
      <pc:sldChg chg="del">
        <pc:chgData name="GOMEZ, Paula" userId="c93cf399-3ed7-4230-9282-8831e3fe5ae7" providerId="ADAL" clId="{92278B91-1C2B-4336-974D-F218AF95CDFF}" dt="2022-12-22T16:31:08.071" v="127" actId="2696"/>
        <pc:sldMkLst>
          <pc:docMk/>
          <pc:sldMk cId="0" sldId="292"/>
        </pc:sldMkLst>
      </pc:sldChg>
      <pc:sldChg chg="del">
        <pc:chgData name="GOMEZ, Paula" userId="c93cf399-3ed7-4230-9282-8831e3fe5ae7" providerId="ADAL" clId="{92278B91-1C2B-4336-974D-F218AF95CDFF}" dt="2022-12-22T16:31:08.292" v="128" actId="2696"/>
        <pc:sldMkLst>
          <pc:docMk/>
          <pc:sldMk cId="0" sldId="293"/>
        </pc:sldMkLst>
      </pc:sldChg>
      <pc:sldChg chg="del">
        <pc:chgData name="GOMEZ, Paula" userId="c93cf399-3ed7-4230-9282-8831e3fe5ae7" providerId="ADAL" clId="{92278B91-1C2B-4336-974D-F218AF95CDFF}" dt="2022-12-22T16:31:08.507" v="129" actId="2696"/>
        <pc:sldMkLst>
          <pc:docMk/>
          <pc:sldMk cId="0" sldId="294"/>
        </pc:sldMkLst>
      </pc:sldChg>
      <pc:sldChg chg="del">
        <pc:chgData name="GOMEZ, Paula" userId="c93cf399-3ed7-4230-9282-8831e3fe5ae7" providerId="ADAL" clId="{92278B91-1C2B-4336-974D-F218AF95CDFF}" dt="2022-12-22T16:31:08.729" v="130" actId="2696"/>
        <pc:sldMkLst>
          <pc:docMk/>
          <pc:sldMk cId="0" sldId="295"/>
        </pc:sldMkLst>
      </pc:sldChg>
      <pc:sldChg chg="del">
        <pc:chgData name="GOMEZ, Paula" userId="c93cf399-3ed7-4230-9282-8831e3fe5ae7" providerId="ADAL" clId="{92278B91-1C2B-4336-974D-F218AF95CDFF}" dt="2022-12-22T16:31:08.946" v="131" actId="2696"/>
        <pc:sldMkLst>
          <pc:docMk/>
          <pc:sldMk cId="0" sldId="296"/>
        </pc:sldMkLst>
      </pc:sldChg>
      <pc:sldChg chg="del">
        <pc:chgData name="GOMEZ, Paula" userId="c93cf399-3ed7-4230-9282-8831e3fe5ae7" providerId="ADAL" clId="{92278B91-1C2B-4336-974D-F218AF95CDFF}" dt="2022-12-22T16:31:09.193" v="132" actId="2696"/>
        <pc:sldMkLst>
          <pc:docMk/>
          <pc:sldMk cId="0" sldId="297"/>
        </pc:sldMkLst>
      </pc:sldChg>
      <pc:sldChg chg="del">
        <pc:chgData name="GOMEZ, Paula" userId="c93cf399-3ed7-4230-9282-8831e3fe5ae7" providerId="ADAL" clId="{92278B91-1C2B-4336-974D-F218AF95CDFF}" dt="2022-12-22T16:31:09.384" v="133" actId="2696"/>
        <pc:sldMkLst>
          <pc:docMk/>
          <pc:sldMk cId="0" sldId="298"/>
        </pc:sldMkLst>
      </pc:sldChg>
      <pc:sldChg chg="del">
        <pc:chgData name="GOMEZ, Paula" userId="c93cf399-3ed7-4230-9282-8831e3fe5ae7" providerId="ADAL" clId="{92278B91-1C2B-4336-974D-F218AF95CDFF}" dt="2022-12-22T16:31:10.511" v="134" actId="2696"/>
        <pc:sldMkLst>
          <pc:docMk/>
          <pc:sldMk cId="0" sldId="299"/>
        </pc:sldMkLst>
      </pc:sldChg>
      <pc:sldChg chg="del">
        <pc:chgData name="GOMEZ, Paula" userId="c93cf399-3ed7-4230-9282-8831e3fe5ae7" providerId="ADAL" clId="{92278B91-1C2B-4336-974D-F218AF95CDFF}" dt="2022-12-22T16:31:10.816" v="135" actId="2696"/>
        <pc:sldMkLst>
          <pc:docMk/>
          <pc:sldMk cId="0" sldId="300"/>
        </pc:sldMkLst>
      </pc:sldChg>
      <pc:sldChg chg="del">
        <pc:chgData name="GOMEZ, Paula" userId="c93cf399-3ed7-4230-9282-8831e3fe5ae7" providerId="ADAL" clId="{92278B91-1C2B-4336-974D-F218AF95CDFF}" dt="2022-12-22T16:31:11.054" v="136" actId="2696"/>
        <pc:sldMkLst>
          <pc:docMk/>
          <pc:sldMk cId="0" sldId="301"/>
        </pc:sldMkLst>
      </pc:sldChg>
      <pc:sldChg chg="del">
        <pc:chgData name="GOMEZ, Paula" userId="c93cf399-3ed7-4230-9282-8831e3fe5ae7" providerId="ADAL" clId="{92278B91-1C2B-4336-974D-F218AF95CDFF}" dt="2022-12-22T16:31:11.312" v="137" actId="2696"/>
        <pc:sldMkLst>
          <pc:docMk/>
          <pc:sldMk cId="0" sldId="302"/>
        </pc:sldMkLst>
      </pc:sldChg>
      <pc:sldChg chg="del">
        <pc:chgData name="GOMEZ, Paula" userId="c93cf399-3ed7-4230-9282-8831e3fe5ae7" providerId="ADAL" clId="{92278B91-1C2B-4336-974D-F218AF95CDFF}" dt="2022-12-22T16:31:11.567" v="138" actId="2696"/>
        <pc:sldMkLst>
          <pc:docMk/>
          <pc:sldMk cId="0" sldId="303"/>
        </pc:sldMkLst>
      </pc:sldChg>
      <pc:sldChg chg="del">
        <pc:chgData name="GOMEZ, Paula" userId="c93cf399-3ed7-4230-9282-8831e3fe5ae7" providerId="ADAL" clId="{92278B91-1C2B-4336-974D-F218AF95CDFF}" dt="2022-12-22T16:31:13.283" v="141" actId="2696"/>
        <pc:sldMkLst>
          <pc:docMk/>
          <pc:sldMk cId="0" sldId="306"/>
        </pc:sldMkLst>
      </pc:sldChg>
      <pc:sldChg chg="del">
        <pc:chgData name="GOMEZ, Paula" userId="c93cf399-3ed7-4230-9282-8831e3fe5ae7" providerId="ADAL" clId="{92278B91-1C2B-4336-974D-F218AF95CDFF}" dt="2022-12-22T16:31:13.605" v="142" actId="2696"/>
        <pc:sldMkLst>
          <pc:docMk/>
          <pc:sldMk cId="0" sldId="307"/>
        </pc:sldMkLst>
      </pc:sldChg>
      <pc:sldChg chg="del">
        <pc:chgData name="GOMEZ, Paula" userId="c93cf399-3ed7-4230-9282-8831e3fe5ae7" providerId="ADAL" clId="{92278B91-1C2B-4336-974D-F218AF95CDFF}" dt="2022-12-22T16:31:13.865" v="143" actId="2696"/>
        <pc:sldMkLst>
          <pc:docMk/>
          <pc:sldMk cId="0" sldId="308"/>
        </pc:sldMkLst>
      </pc:sldChg>
      <pc:sldChg chg="del">
        <pc:chgData name="GOMEZ, Paula" userId="c93cf399-3ed7-4230-9282-8831e3fe5ae7" providerId="ADAL" clId="{92278B91-1C2B-4336-974D-F218AF95CDFF}" dt="2022-12-22T16:31:14.220" v="144" actId="2696"/>
        <pc:sldMkLst>
          <pc:docMk/>
          <pc:sldMk cId="0" sldId="309"/>
        </pc:sldMkLst>
      </pc:sldChg>
      <pc:sldChg chg="del">
        <pc:chgData name="GOMEZ, Paula" userId="c93cf399-3ed7-4230-9282-8831e3fe5ae7" providerId="ADAL" clId="{92278B91-1C2B-4336-974D-F218AF95CDFF}" dt="2022-12-22T16:31:14.449" v="145" actId="2696"/>
        <pc:sldMkLst>
          <pc:docMk/>
          <pc:sldMk cId="0" sldId="310"/>
        </pc:sldMkLst>
      </pc:sldChg>
      <pc:sldChg chg="del">
        <pc:chgData name="GOMEZ, Paula" userId="c93cf399-3ed7-4230-9282-8831e3fe5ae7" providerId="ADAL" clId="{92278B91-1C2B-4336-974D-F218AF95CDFF}" dt="2022-12-22T16:31:14.726" v="146" actId="2696"/>
        <pc:sldMkLst>
          <pc:docMk/>
          <pc:sldMk cId="0" sldId="311"/>
        </pc:sldMkLst>
      </pc:sldChg>
      <pc:sldChg chg="del">
        <pc:chgData name="GOMEZ, Paula" userId="c93cf399-3ed7-4230-9282-8831e3fe5ae7" providerId="ADAL" clId="{92278B91-1C2B-4336-974D-F218AF95CDFF}" dt="2022-12-22T16:31:15.389" v="147" actId="2696"/>
        <pc:sldMkLst>
          <pc:docMk/>
          <pc:sldMk cId="0" sldId="312"/>
        </pc:sldMkLst>
      </pc:sldChg>
      <pc:sldChg chg="del">
        <pc:chgData name="GOMEZ, Paula" userId="c93cf399-3ed7-4230-9282-8831e3fe5ae7" providerId="ADAL" clId="{92278B91-1C2B-4336-974D-F218AF95CDFF}" dt="2022-12-22T16:31:15.806" v="148" actId="2696"/>
        <pc:sldMkLst>
          <pc:docMk/>
          <pc:sldMk cId="0" sldId="313"/>
        </pc:sldMkLst>
      </pc:sldChg>
      <pc:sldChg chg="del">
        <pc:chgData name="GOMEZ, Paula" userId="c93cf399-3ed7-4230-9282-8831e3fe5ae7" providerId="ADAL" clId="{92278B91-1C2B-4336-974D-F218AF95CDFF}" dt="2022-12-22T16:31:16.064" v="149" actId="2696"/>
        <pc:sldMkLst>
          <pc:docMk/>
          <pc:sldMk cId="0" sldId="314"/>
        </pc:sldMkLst>
      </pc:sldChg>
      <pc:sldChg chg="del">
        <pc:chgData name="GOMEZ, Paula" userId="c93cf399-3ed7-4230-9282-8831e3fe5ae7" providerId="ADAL" clId="{92278B91-1C2B-4336-974D-F218AF95CDFF}" dt="2022-12-22T16:31:16.309" v="150" actId="2696"/>
        <pc:sldMkLst>
          <pc:docMk/>
          <pc:sldMk cId="0" sldId="315"/>
        </pc:sldMkLst>
      </pc:sldChg>
      <pc:sldChg chg="del">
        <pc:chgData name="GOMEZ, Paula" userId="c93cf399-3ed7-4230-9282-8831e3fe5ae7" providerId="ADAL" clId="{92278B91-1C2B-4336-974D-F218AF95CDFF}" dt="2022-12-22T16:31:16.564" v="151" actId="2696"/>
        <pc:sldMkLst>
          <pc:docMk/>
          <pc:sldMk cId="0" sldId="316"/>
        </pc:sldMkLst>
      </pc:sldChg>
      <pc:sldChg chg="del">
        <pc:chgData name="GOMEZ, Paula" userId="c93cf399-3ed7-4230-9282-8831e3fe5ae7" providerId="ADAL" clId="{92278B91-1C2B-4336-974D-F218AF95CDFF}" dt="2022-12-22T16:31:16.879" v="152" actId="2696"/>
        <pc:sldMkLst>
          <pc:docMk/>
          <pc:sldMk cId="0" sldId="317"/>
        </pc:sldMkLst>
      </pc:sldChg>
      <pc:sldChg chg="del">
        <pc:chgData name="GOMEZ, Paula" userId="c93cf399-3ed7-4230-9282-8831e3fe5ae7" providerId="ADAL" clId="{92278B91-1C2B-4336-974D-F218AF95CDFF}" dt="2022-12-22T16:31:17.144" v="153" actId="2696"/>
        <pc:sldMkLst>
          <pc:docMk/>
          <pc:sldMk cId="0" sldId="318"/>
        </pc:sldMkLst>
      </pc:sldChg>
      <pc:sldChg chg="del">
        <pc:chgData name="GOMEZ, Paula" userId="c93cf399-3ed7-4230-9282-8831e3fe5ae7" providerId="ADAL" clId="{92278B91-1C2B-4336-974D-F218AF95CDFF}" dt="2022-12-22T16:31:17.404" v="154" actId="2696"/>
        <pc:sldMkLst>
          <pc:docMk/>
          <pc:sldMk cId="0" sldId="319"/>
        </pc:sldMkLst>
      </pc:sldChg>
      <pc:sldChg chg="del">
        <pc:chgData name="GOMEZ, Paula" userId="c93cf399-3ed7-4230-9282-8831e3fe5ae7" providerId="ADAL" clId="{92278B91-1C2B-4336-974D-F218AF95CDFF}" dt="2022-12-22T16:31:17.802" v="155" actId="2696"/>
        <pc:sldMkLst>
          <pc:docMk/>
          <pc:sldMk cId="0" sldId="320"/>
        </pc:sldMkLst>
      </pc:sldChg>
      <pc:sldChg chg="del">
        <pc:chgData name="GOMEZ, Paula" userId="c93cf399-3ed7-4230-9282-8831e3fe5ae7" providerId="ADAL" clId="{92278B91-1C2B-4336-974D-F218AF95CDFF}" dt="2022-12-22T16:31:18.075" v="156" actId="2696"/>
        <pc:sldMkLst>
          <pc:docMk/>
          <pc:sldMk cId="0" sldId="321"/>
        </pc:sldMkLst>
      </pc:sldChg>
      <pc:sldChg chg="del">
        <pc:chgData name="GOMEZ, Paula" userId="c93cf399-3ed7-4230-9282-8831e3fe5ae7" providerId="ADAL" clId="{92278B91-1C2B-4336-974D-F218AF95CDFF}" dt="2022-12-22T16:31:18.932" v="157" actId="2696"/>
        <pc:sldMkLst>
          <pc:docMk/>
          <pc:sldMk cId="0" sldId="322"/>
        </pc:sldMkLst>
      </pc:sldChg>
      <pc:sldChg chg="del">
        <pc:chgData name="GOMEZ, Paula" userId="c93cf399-3ed7-4230-9282-8831e3fe5ae7" providerId="ADAL" clId="{92278B91-1C2B-4336-974D-F218AF95CDFF}" dt="2022-12-22T16:31:19.795" v="158" actId="2696"/>
        <pc:sldMkLst>
          <pc:docMk/>
          <pc:sldMk cId="0" sldId="323"/>
        </pc:sldMkLst>
      </pc:sldChg>
      <pc:sldChg chg="del">
        <pc:chgData name="GOMEZ, Paula" userId="c93cf399-3ed7-4230-9282-8831e3fe5ae7" providerId="ADAL" clId="{92278B91-1C2B-4336-974D-F218AF95CDFF}" dt="2022-12-22T16:31:20.042" v="159" actId="2696"/>
        <pc:sldMkLst>
          <pc:docMk/>
          <pc:sldMk cId="0" sldId="324"/>
        </pc:sldMkLst>
      </pc:sldChg>
      <pc:sldChg chg="del">
        <pc:chgData name="GOMEZ, Paula" userId="c93cf399-3ed7-4230-9282-8831e3fe5ae7" providerId="ADAL" clId="{92278B91-1C2B-4336-974D-F218AF95CDFF}" dt="2022-12-22T16:31:21.099" v="160" actId="2696"/>
        <pc:sldMkLst>
          <pc:docMk/>
          <pc:sldMk cId="0" sldId="325"/>
        </pc:sldMkLst>
      </pc:sldChg>
      <pc:sldChg chg="del">
        <pc:chgData name="GOMEZ, Paula" userId="c93cf399-3ed7-4230-9282-8831e3fe5ae7" providerId="ADAL" clId="{92278B91-1C2B-4336-974D-F218AF95CDFF}" dt="2022-12-22T16:31:21.448" v="161" actId="2696"/>
        <pc:sldMkLst>
          <pc:docMk/>
          <pc:sldMk cId="0" sldId="326"/>
        </pc:sldMkLst>
      </pc:sldChg>
      <pc:sldChg chg="del">
        <pc:chgData name="GOMEZ, Paula" userId="c93cf399-3ed7-4230-9282-8831e3fe5ae7" providerId="ADAL" clId="{92278B91-1C2B-4336-974D-F218AF95CDFF}" dt="2022-12-22T16:31:21.663" v="162" actId="2696"/>
        <pc:sldMkLst>
          <pc:docMk/>
          <pc:sldMk cId="0" sldId="327"/>
        </pc:sldMkLst>
      </pc:sldChg>
      <pc:sldChg chg="del">
        <pc:chgData name="GOMEZ, Paula" userId="c93cf399-3ed7-4230-9282-8831e3fe5ae7" providerId="ADAL" clId="{92278B91-1C2B-4336-974D-F218AF95CDFF}" dt="2022-12-22T16:31:22.835" v="167" actId="2696"/>
        <pc:sldMkLst>
          <pc:docMk/>
          <pc:sldMk cId="0" sldId="331"/>
        </pc:sldMkLst>
      </pc:sldChg>
      <pc:sldChg chg="del">
        <pc:chgData name="GOMEZ, Paula" userId="c93cf399-3ed7-4230-9282-8831e3fe5ae7" providerId="ADAL" clId="{92278B91-1C2B-4336-974D-F218AF95CDFF}" dt="2022-12-22T16:31:23.041" v="168" actId="2696"/>
        <pc:sldMkLst>
          <pc:docMk/>
          <pc:sldMk cId="0" sldId="332"/>
        </pc:sldMkLst>
      </pc:sldChg>
      <pc:sldChg chg="del">
        <pc:chgData name="GOMEZ, Paula" userId="c93cf399-3ed7-4230-9282-8831e3fe5ae7" providerId="ADAL" clId="{92278B91-1C2B-4336-974D-F218AF95CDFF}" dt="2022-12-22T16:31:23.303" v="169" actId="2696"/>
        <pc:sldMkLst>
          <pc:docMk/>
          <pc:sldMk cId="0" sldId="333"/>
        </pc:sldMkLst>
      </pc:sldChg>
      <pc:sldChg chg="del">
        <pc:chgData name="GOMEZ, Paula" userId="c93cf399-3ed7-4230-9282-8831e3fe5ae7" providerId="ADAL" clId="{92278B91-1C2B-4336-974D-F218AF95CDFF}" dt="2022-12-22T16:31:23.598" v="170" actId="2696"/>
        <pc:sldMkLst>
          <pc:docMk/>
          <pc:sldMk cId="0" sldId="334"/>
        </pc:sldMkLst>
      </pc:sldChg>
      <pc:sldChg chg="del">
        <pc:chgData name="GOMEZ, Paula" userId="c93cf399-3ed7-4230-9282-8831e3fe5ae7" providerId="ADAL" clId="{92278B91-1C2B-4336-974D-F218AF95CDFF}" dt="2022-12-22T16:31:23.817" v="171" actId="2696"/>
        <pc:sldMkLst>
          <pc:docMk/>
          <pc:sldMk cId="0" sldId="335"/>
        </pc:sldMkLst>
      </pc:sldChg>
      <pc:sldChg chg="del">
        <pc:chgData name="GOMEZ, Paula" userId="c93cf399-3ed7-4230-9282-8831e3fe5ae7" providerId="ADAL" clId="{92278B91-1C2B-4336-974D-F218AF95CDFF}" dt="2022-12-22T16:31:24.051" v="172" actId="2696"/>
        <pc:sldMkLst>
          <pc:docMk/>
          <pc:sldMk cId="0" sldId="336"/>
        </pc:sldMkLst>
      </pc:sldChg>
      <pc:sldChg chg="del">
        <pc:chgData name="GOMEZ, Paula" userId="c93cf399-3ed7-4230-9282-8831e3fe5ae7" providerId="ADAL" clId="{92278B91-1C2B-4336-974D-F218AF95CDFF}" dt="2022-12-22T16:31:24.363" v="173" actId="2696"/>
        <pc:sldMkLst>
          <pc:docMk/>
          <pc:sldMk cId="0" sldId="337"/>
        </pc:sldMkLst>
      </pc:sldChg>
      <pc:sldChg chg="del">
        <pc:chgData name="GOMEZ, Paula" userId="c93cf399-3ed7-4230-9282-8831e3fe5ae7" providerId="ADAL" clId="{92278B91-1C2B-4336-974D-F218AF95CDFF}" dt="2022-12-22T16:31:24.591" v="174" actId="2696"/>
        <pc:sldMkLst>
          <pc:docMk/>
          <pc:sldMk cId="0" sldId="338"/>
        </pc:sldMkLst>
      </pc:sldChg>
      <pc:sldChg chg="del">
        <pc:chgData name="GOMEZ, Paula" userId="c93cf399-3ed7-4230-9282-8831e3fe5ae7" providerId="ADAL" clId="{92278B91-1C2B-4336-974D-F218AF95CDFF}" dt="2022-12-22T16:31:25.333" v="175" actId="2696"/>
        <pc:sldMkLst>
          <pc:docMk/>
          <pc:sldMk cId="0" sldId="339"/>
        </pc:sldMkLst>
      </pc:sldChg>
      <pc:sldChg chg="del">
        <pc:chgData name="GOMEZ, Paula" userId="c93cf399-3ed7-4230-9282-8831e3fe5ae7" providerId="ADAL" clId="{92278B91-1C2B-4336-974D-F218AF95CDFF}" dt="2022-12-22T16:31:25.629" v="176" actId="2696"/>
        <pc:sldMkLst>
          <pc:docMk/>
          <pc:sldMk cId="0" sldId="340"/>
        </pc:sldMkLst>
      </pc:sldChg>
      <pc:sldChg chg="del">
        <pc:chgData name="GOMEZ, Paula" userId="c93cf399-3ed7-4230-9282-8831e3fe5ae7" providerId="ADAL" clId="{92278B91-1C2B-4336-974D-F218AF95CDFF}" dt="2022-12-22T16:31:25.878" v="177" actId="2696"/>
        <pc:sldMkLst>
          <pc:docMk/>
          <pc:sldMk cId="0" sldId="341"/>
        </pc:sldMkLst>
      </pc:sldChg>
      <pc:sldChg chg="del">
        <pc:chgData name="GOMEZ, Paula" userId="c93cf399-3ed7-4230-9282-8831e3fe5ae7" providerId="ADAL" clId="{92278B91-1C2B-4336-974D-F218AF95CDFF}" dt="2022-12-22T16:31:26.138" v="178" actId="2696"/>
        <pc:sldMkLst>
          <pc:docMk/>
          <pc:sldMk cId="0" sldId="342"/>
        </pc:sldMkLst>
      </pc:sldChg>
      <pc:sldChg chg="del">
        <pc:chgData name="GOMEZ, Paula" userId="c93cf399-3ed7-4230-9282-8831e3fe5ae7" providerId="ADAL" clId="{92278B91-1C2B-4336-974D-F218AF95CDFF}" dt="2022-12-22T16:31:26.406" v="179" actId="2696"/>
        <pc:sldMkLst>
          <pc:docMk/>
          <pc:sldMk cId="0" sldId="343"/>
        </pc:sldMkLst>
      </pc:sldChg>
      <pc:sldChg chg="add del">
        <pc:chgData name="GOMEZ, Paula" userId="c93cf399-3ed7-4230-9282-8831e3fe5ae7" providerId="ADAL" clId="{92278B91-1C2B-4336-974D-F218AF95CDFF}" dt="2022-12-23T10:13:59.414" v="381" actId="2696"/>
        <pc:sldMkLst>
          <pc:docMk/>
          <pc:sldMk cId="0" sldId="344"/>
        </pc:sldMkLst>
      </pc:sldChg>
      <pc:sldChg chg="add del">
        <pc:chgData name="GOMEZ, Paula" userId="c93cf399-3ed7-4230-9282-8831e3fe5ae7" providerId="ADAL" clId="{92278B91-1C2B-4336-974D-F218AF95CDFF}" dt="2022-12-23T10:14:00.443" v="382" actId="2696"/>
        <pc:sldMkLst>
          <pc:docMk/>
          <pc:sldMk cId="0" sldId="345"/>
        </pc:sldMkLst>
      </pc:sldChg>
      <pc:sldChg chg="modSp add mod">
        <pc:chgData name="GOMEZ, Paula" userId="c93cf399-3ed7-4230-9282-8831e3fe5ae7" providerId="ADAL" clId="{92278B91-1C2B-4336-974D-F218AF95CDFF}" dt="2022-12-23T09:26:46.662" v="224" actId="20577"/>
        <pc:sldMkLst>
          <pc:docMk/>
          <pc:sldMk cId="910325020" sldId="346"/>
        </pc:sldMkLst>
        <pc:spChg chg="mod">
          <ac:chgData name="GOMEZ, Paula" userId="c93cf399-3ed7-4230-9282-8831e3fe5ae7" providerId="ADAL" clId="{92278B91-1C2B-4336-974D-F218AF95CDFF}" dt="2022-12-23T09:26:46.662" v="224" actId="20577"/>
          <ac:spMkLst>
            <pc:docMk/>
            <pc:sldMk cId="910325020" sldId="346"/>
            <ac:spMk id="623" creationId="{00000000-0000-0000-0000-000000000000}"/>
          </ac:spMkLst>
        </pc:spChg>
      </pc:sldChg>
      <pc:sldChg chg="del">
        <pc:chgData name="GOMEZ, Paula" userId="c93cf399-3ed7-4230-9282-8831e3fe5ae7" providerId="ADAL" clId="{92278B91-1C2B-4336-974D-F218AF95CDFF}" dt="2022-12-22T16:31:21.938" v="163" actId="2696"/>
        <pc:sldMkLst>
          <pc:docMk/>
          <pc:sldMk cId="3115833856" sldId="347"/>
        </pc:sldMkLst>
      </pc:sldChg>
      <pc:sldChg chg="add">
        <pc:chgData name="GOMEZ, Paula" userId="c93cf399-3ed7-4230-9282-8831e3fe5ae7" providerId="ADAL" clId="{92278B91-1C2B-4336-974D-F218AF95CDFF}" dt="2022-12-22T16:31:43.167" v="184"/>
        <pc:sldMkLst>
          <pc:docMk/>
          <pc:sldMk cId="3383327739" sldId="347"/>
        </pc:sldMkLst>
      </pc:sldChg>
      <pc:sldChg chg="del">
        <pc:chgData name="GOMEZ, Paula" userId="c93cf399-3ed7-4230-9282-8831e3fe5ae7" providerId="ADAL" clId="{92278B91-1C2B-4336-974D-F218AF95CDFF}" dt="2022-12-22T16:31:22.184" v="164" actId="2696"/>
        <pc:sldMkLst>
          <pc:docMk/>
          <pc:sldMk cId="1049179312" sldId="348"/>
        </pc:sldMkLst>
      </pc:sldChg>
      <pc:sldChg chg="modSp add del mod">
        <pc:chgData name="GOMEZ, Paula" userId="c93cf399-3ed7-4230-9282-8831e3fe5ae7" providerId="ADAL" clId="{92278B91-1C2B-4336-974D-F218AF95CDFF}" dt="2022-12-23T10:25:32.050" v="384" actId="2696"/>
        <pc:sldMkLst>
          <pc:docMk/>
          <pc:sldMk cId="2870440615" sldId="348"/>
        </pc:sldMkLst>
        <pc:spChg chg="mod">
          <ac:chgData name="GOMEZ, Paula" userId="c93cf399-3ed7-4230-9282-8831e3fe5ae7" providerId="ADAL" clId="{92278B91-1C2B-4336-974D-F218AF95CDFF}" dt="2022-12-22T16:33:07.484" v="204" actId="14100"/>
          <ac:spMkLst>
            <pc:docMk/>
            <pc:sldMk cId="2870440615" sldId="348"/>
            <ac:spMk id="623" creationId="{00000000-0000-0000-0000-000000000000}"/>
          </ac:spMkLst>
        </pc:spChg>
      </pc:sldChg>
      <pc:sldChg chg="del">
        <pc:chgData name="GOMEZ, Paula" userId="c93cf399-3ed7-4230-9282-8831e3fe5ae7" providerId="ADAL" clId="{92278B91-1C2B-4336-974D-F218AF95CDFF}" dt="2022-12-22T16:31:22.394" v="165" actId="2696"/>
        <pc:sldMkLst>
          <pc:docMk/>
          <pc:sldMk cId="2781016792" sldId="349"/>
        </pc:sldMkLst>
      </pc:sldChg>
      <pc:sldChg chg="add del">
        <pc:chgData name="GOMEZ, Paula" userId="c93cf399-3ed7-4230-9282-8831e3fe5ae7" providerId="ADAL" clId="{92278B91-1C2B-4336-974D-F218AF95CDFF}" dt="2022-12-23T10:25:34.043" v="385" actId="2696"/>
        <pc:sldMkLst>
          <pc:docMk/>
          <pc:sldMk cId="3941259009" sldId="349"/>
        </pc:sldMkLst>
      </pc:sldChg>
      <pc:sldChg chg="modSp add del mod">
        <pc:chgData name="GOMEZ, Paula" userId="c93cf399-3ed7-4230-9282-8831e3fe5ae7" providerId="ADAL" clId="{92278B91-1C2B-4336-974D-F218AF95CDFF}" dt="2022-12-23T10:25:35.428" v="386" actId="2696"/>
        <pc:sldMkLst>
          <pc:docMk/>
          <pc:sldMk cId="1841344652" sldId="350"/>
        </pc:sldMkLst>
        <pc:spChg chg="mod">
          <ac:chgData name="GOMEZ, Paula" userId="c93cf399-3ed7-4230-9282-8831e3fe5ae7" providerId="ADAL" clId="{92278B91-1C2B-4336-974D-F218AF95CDFF}" dt="2022-12-22T16:33:43.883" v="208" actId="14100"/>
          <ac:spMkLst>
            <pc:docMk/>
            <pc:sldMk cId="1841344652" sldId="350"/>
            <ac:spMk id="623" creationId="{00000000-0000-0000-0000-000000000000}"/>
          </ac:spMkLst>
        </pc:spChg>
      </pc:sldChg>
      <pc:sldChg chg="del">
        <pc:chgData name="GOMEZ, Paula" userId="c93cf399-3ed7-4230-9282-8831e3fe5ae7" providerId="ADAL" clId="{92278B91-1C2B-4336-974D-F218AF95CDFF}" dt="2022-12-22T16:31:22.625" v="166" actId="2696"/>
        <pc:sldMkLst>
          <pc:docMk/>
          <pc:sldMk cId="2003016206" sldId="350"/>
        </pc:sldMkLst>
      </pc:sldChg>
      <pc:sldChg chg="add del">
        <pc:chgData name="GOMEZ, Paula" userId="c93cf399-3ed7-4230-9282-8831e3fe5ae7" providerId="ADAL" clId="{92278B91-1C2B-4336-974D-F218AF95CDFF}" dt="2022-12-23T10:25:37.378" v="387" actId="2696"/>
        <pc:sldMkLst>
          <pc:docMk/>
          <pc:sldMk cId="3180216590" sldId="351"/>
        </pc:sldMkLst>
      </pc:sldChg>
      <pc:sldChg chg="del">
        <pc:chgData name="GOMEZ, Paula" userId="c93cf399-3ed7-4230-9282-8831e3fe5ae7" providerId="ADAL" clId="{92278B91-1C2B-4336-974D-F218AF95CDFF}" dt="2022-12-22T16:31:11.842" v="139" actId="2696"/>
        <pc:sldMkLst>
          <pc:docMk/>
          <pc:sldMk cId="3520485278" sldId="351"/>
        </pc:sldMkLst>
      </pc:sldChg>
      <pc:sldChg chg="add del">
        <pc:chgData name="GOMEZ, Paula" userId="c93cf399-3ed7-4230-9282-8831e3fe5ae7" providerId="ADAL" clId="{92278B91-1C2B-4336-974D-F218AF95CDFF}" dt="2022-12-23T09:28:55.356" v="226" actId="2696"/>
        <pc:sldMkLst>
          <pc:docMk/>
          <pc:sldMk cId="883482304" sldId="352"/>
        </pc:sldMkLst>
      </pc:sldChg>
      <pc:sldChg chg="add del">
        <pc:chgData name="GOMEZ, Paula" userId="c93cf399-3ed7-4230-9282-8831e3fe5ae7" providerId="ADAL" clId="{92278B91-1C2B-4336-974D-F218AF95CDFF}" dt="2022-12-22T16:34:01.768" v="209" actId="2696"/>
        <pc:sldMkLst>
          <pc:docMk/>
          <pc:sldMk cId="2306532822" sldId="352"/>
        </pc:sldMkLst>
      </pc:sldChg>
      <pc:sldChg chg="del">
        <pc:chgData name="GOMEZ, Paula" userId="c93cf399-3ed7-4230-9282-8831e3fe5ae7" providerId="ADAL" clId="{92278B91-1C2B-4336-974D-F218AF95CDFF}" dt="2022-12-22T16:31:12.979" v="140" actId="2696"/>
        <pc:sldMkLst>
          <pc:docMk/>
          <pc:sldMk cId="2620111760" sldId="352"/>
        </pc:sldMkLst>
      </pc:sldChg>
      <pc:sldChg chg="modSp add mod">
        <pc:chgData name="GOMEZ, Paula" userId="c93cf399-3ed7-4230-9282-8831e3fe5ae7" providerId="ADAL" clId="{92278B91-1C2B-4336-974D-F218AF95CDFF}" dt="2022-12-23T09:30:30.453" v="330" actId="20577"/>
        <pc:sldMkLst>
          <pc:docMk/>
          <pc:sldMk cId="164684957" sldId="353"/>
        </pc:sldMkLst>
        <pc:spChg chg="mod">
          <ac:chgData name="GOMEZ, Paula" userId="c93cf399-3ed7-4230-9282-8831e3fe5ae7" providerId="ADAL" clId="{92278B91-1C2B-4336-974D-F218AF95CDFF}" dt="2022-12-23T09:30:30.453" v="330" actId="20577"/>
          <ac:spMkLst>
            <pc:docMk/>
            <pc:sldMk cId="164684957" sldId="353"/>
            <ac:spMk id="616" creationId="{00000000-0000-0000-0000-000000000000}"/>
          </ac:spMkLst>
        </pc:spChg>
        <pc:spChg chg="mod">
          <ac:chgData name="GOMEZ, Paula" userId="c93cf399-3ed7-4230-9282-8831e3fe5ae7" providerId="ADAL" clId="{92278B91-1C2B-4336-974D-F218AF95CDFF}" dt="2022-12-23T09:30:05.399" v="297" actId="20577"/>
          <ac:spMkLst>
            <pc:docMk/>
            <pc:sldMk cId="164684957" sldId="353"/>
            <ac:spMk id="618" creationId="{00000000-0000-0000-0000-000000000000}"/>
          </ac:spMkLst>
        </pc:spChg>
      </pc:sldChg>
      <pc:sldChg chg="add del">
        <pc:chgData name="GOMEZ, Paula" userId="c93cf399-3ed7-4230-9282-8831e3fe5ae7" providerId="ADAL" clId="{92278B91-1C2B-4336-974D-F218AF95CDFF}" dt="2022-12-22T16:34:03.834" v="210" actId="2696"/>
        <pc:sldMkLst>
          <pc:docMk/>
          <pc:sldMk cId="3866254335" sldId="353"/>
        </pc:sldMkLst>
      </pc:sldChg>
      <pc:sldChg chg="modSp add mod ord">
        <pc:chgData name="GOMEZ, Paula" userId="c93cf399-3ed7-4230-9282-8831e3fe5ae7" providerId="ADAL" clId="{92278B91-1C2B-4336-974D-F218AF95CDFF}" dt="2022-12-23T09:29:48.018" v="284" actId="1076"/>
        <pc:sldMkLst>
          <pc:docMk/>
          <pc:sldMk cId="3295624739" sldId="354"/>
        </pc:sldMkLst>
        <pc:spChg chg="mod">
          <ac:chgData name="GOMEZ, Paula" userId="c93cf399-3ed7-4230-9282-8831e3fe5ae7" providerId="ADAL" clId="{92278B91-1C2B-4336-974D-F218AF95CDFF}" dt="2022-12-23T09:29:48.018" v="284" actId="1076"/>
          <ac:spMkLst>
            <pc:docMk/>
            <pc:sldMk cId="3295624739" sldId="354"/>
            <ac:spMk id="623" creationId="{00000000-0000-0000-0000-000000000000}"/>
          </ac:spMkLst>
        </pc:spChg>
      </pc:sldChg>
      <pc:sldChg chg="new del">
        <pc:chgData name="GOMEZ, Paula" userId="c93cf399-3ed7-4230-9282-8831e3fe5ae7" providerId="ADAL" clId="{92278B91-1C2B-4336-974D-F218AF95CDFF}" dt="2022-12-23T10:13:34.559" v="376" actId="680"/>
        <pc:sldMkLst>
          <pc:docMk/>
          <pc:sldMk cId="1693864695" sldId="355"/>
        </pc:sldMkLst>
      </pc:sldChg>
      <pc:sldChg chg="new ord">
        <pc:chgData name="GOMEZ, Paula" userId="c93cf399-3ed7-4230-9282-8831e3fe5ae7" providerId="ADAL" clId="{92278B91-1C2B-4336-974D-F218AF95CDFF}" dt="2022-12-23T10:13:56.320" v="380"/>
        <pc:sldMkLst>
          <pc:docMk/>
          <pc:sldMk cId="2796648425" sldId="355"/>
        </pc:sldMkLst>
      </pc:sldChg>
      <pc:sldChg chg="new">
        <pc:chgData name="GOMEZ, Paula" userId="c93cf399-3ed7-4230-9282-8831e3fe5ae7" providerId="ADAL" clId="{92278B91-1C2B-4336-974D-F218AF95CDFF}" dt="2022-12-23T10:13:49.017" v="378" actId="680"/>
        <pc:sldMkLst>
          <pc:docMk/>
          <pc:sldMk cId="3029491523" sldId="356"/>
        </pc:sldMkLst>
      </pc:sldChg>
      <pc:sldChg chg="new">
        <pc:chgData name="GOMEZ, Paula" userId="c93cf399-3ed7-4230-9282-8831e3fe5ae7" providerId="ADAL" clId="{92278B91-1C2B-4336-974D-F218AF95CDFF}" dt="2022-12-23T10:14:20.897" v="383" actId="680"/>
        <pc:sldMkLst>
          <pc:docMk/>
          <pc:sldMk cId="1324240327" sldId="357"/>
        </pc:sldMkLst>
      </pc:sldChg>
      <pc:sldMasterChg chg="del delSldLayout">
        <pc:chgData name="GOMEZ, Paula" userId="c93cf399-3ed7-4230-9282-8831e3fe5ae7" providerId="ADAL" clId="{92278B91-1C2B-4336-974D-F218AF95CDFF}" dt="2022-12-22T16:31:12.979" v="140" actId="2696"/>
        <pc:sldMasterMkLst>
          <pc:docMk/>
          <pc:sldMasterMk cId="1058408740" sldId="2147483784"/>
        </pc:sldMasterMkLst>
        <pc:sldLayoutChg chg="del">
          <pc:chgData name="GOMEZ, Paula" userId="c93cf399-3ed7-4230-9282-8831e3fe5ae7" providerId="ADAL" clId="{92278B91-1C2B-4336-974D-F218AF95CDFF}" dt="2022-12-22T16:31:12.979" v="140" actId="2696"/>
          <pc:sldLayoutMkLst>
            <pc:docMk/>
            <pc:sldMasterMk cId="1058408740" sldId="2147483784"/>
            <pc:sldLayoutMk cId="2846267648" sldId="2147483785"/>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233654111" sldId="2147483786"/>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3458486383" sldId="2147483787"/>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3245884457" sldId="2147483788"/>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1926581670" sldId="2147483789"/>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3396090217" sldId="2147483790"/>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1683047041" sldId="2147483791"/>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2160246025" sldId="2147483792"/>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4115344886" sldId="2147483793"/>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828092919" sldId="2147483794"/>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1575915089" sldId="2147483795"/>
          </pc:sldLayoutMkLst>
        </pc:sldLayoutChg>
      </pc:sldMasterChg>
      <pc:sldMasterChg chg="modSp mod addSldLayout delSldLayout modSldLayout">
        <pc:chgData name="GOMEZ, Paula" userId="c93cf399-3ed7-4230-9282-8831e3fe5ae7" providerId="ADAL" clId="{92278B91-1C2B-4336-974D-F218AF95CDFF}" dt="2022-12-23T10:14:00.443" v="382" actId="2696"/>
        <pc:sldMasterMkLst>
          <pc:docMk/>
          <pc:sldMasterMk cId="0" sldId="2147483857"/>
        </pc:sldMasterMkLst>
        <pc:spChg chg="mod">
          <ac:chgData name="GOMEZ, Paula" userId="c93cf399-3ed7-4230-9282-8831e3fe5ae7" providerId="ADAL" clId="{92278B91-1C2B-4336-974D-F218AF95CDFF}" dt="2022-12-23T10:10:12.048" v="332" actId="20577"/>
          <ac:spMkLst>
            <pc:docMk/>
            <pc:sldMasterMk cId="0" sldId="2147483857"/>
            <ac:spMk id="12" creationId="{00000000-0000-0000-0000-000000000000}"/>
          </ac:spMkLst>
        </pc:spChg>
        <pc:sldLayoutChg chg="modSp mod">
          <pc:chgData name="GOMEZ, Paula" userId="c93cf399-3ed7-4230-9282-8831e3fe5ae7" providerId="ADAL" clId="{92278B91-1C2B-4336-974D-F218AF95CDFF}" dt="2022-12-23T10:12:33.528" v="364" actId="20577"/>
          <pc:sldLayoutMkLst>
            <pc:docMk/>
            <pc:sldMasterMk cId="0" sldId="2147483857"/>
            <pc:sldLayoutMk cId="0" sldId="2147483663"/>
          </pc:sldLayoutMkLst>
          <pc:spChg chg="mod">
            <ac:chgData name="GOMEZ, Paula" userId="c93cf399-3ed7-4230-9282-8831e3fe5ae7" providerId="ADAL" clId="{92278B91-1C2B-4336-974D-F218AF95CDFF}" dt="2022-12-23T10:12:33.528" v="364" actId="20577"/>
            <ac:spMkLst>
              <pc:docMk/>
              <pc:sldMasterMk cId="0" sldId="2147483857"/>
              <pc:sldLayoutMk cId="0" sldId="2147483663"/>
              <ac:spMk id="11" creationId="{B72ABE9A-94A8-4AF2-9F76-F8E89AC5FF8E}"/>
            </ac:spMkLst>
          </pc:spChg>
        </pc:sldLayoutChg>
        <pc:sldLayoutChg chg="modSp add del mod">
          <pc:chgData name="GOMEZ, Paula" userId="c93cf399-3ed7-4230-9282-8831e3fe5ae7" providerId="ADAL" clId="{92278B91-1C2B-4336-974D-F218AF95CDFF}" dt="2022-12-23T10:14:00.443" v="382" actId="2696"/>
          <pc:sldLayoutMkLst>
            <pc:docMk/>
            <pc:sldMasterMk cId="0" sldId="2147483857"/>
            <pc:sldLayoutMk cId="0" sldId="2147483664"/>
          </pc:sldLayoutMkLst>
          <pc:spChg chg="mod">
            <ac:chgData name="GOMEZ, Paula" userId="c93cf399-3ed7-4230-9282-8831e3fe5ae7" providerId="ADAL" clId="{92278B91-1C2B-4336-974D-F218AF95CDFF}" dt="2022-12-23T10:12:40.024" v="366" actId="20577"/>
            <ac:spMkLst>
              <pc:docMk/>
              <pc:sldMasterMk cId="0" sldId="2147483857"/>
              <pc:sldLayoutMk cId="0" sldId="2147483664"/>
              <ac:spMk id="13" creationId="{D9E0A159-826F-4051-8DE2-B2CC3524E9D6}"/>
            </ac:spMkLst>
          </pc:spChg>
        </pc:sldLayoutChg>
        <pc:sldLayoutChg chg="del">
          <pc:chgData name="GOMEZ, Paula" userId="c93cf399-3ed7-4230-9282-8831e3fe5ae7" providerId="ADAL" clId="{92278B91-1C2B-4336-974D-F218AF95CDFF}" dt="2022-12-22T16:31:22.625" v="166" actId="2696"/>
          <pc:sldLayoutMkLst>
            <pc:docMk/>
            <pc:sldMasterMk cId="0" sldId="2147483857"/>
            <pc:sldLayoutMk cId="0" sldId="2147483665"/>
          </pc:sldLayoutMkLst>
        </pc:sldLayoutChg>
        <pc:sldLayoutChg chg="del">
          <pc:chgData name="GOMEZ, Paula" userId="c93cf399-3ed7-4230-9282-8831e3fe5ae7" providerId="ADAL" clId="{92278B91-1C2B-4336-974D-F218AF95CDFF}" dt="2022-12-22T16:31:11.567" v="138" actId="2696"/>
          <pc:sldLayoutMkLst>
            <pc:docMk/>
            <pc:sldMasterMk cId="0" sldId="2147483857"/>
            <pc:sldLayoutMk cId="0" sldId="2147483666"/>
          </pc:sldLayoutMkLst>
        </pc:sldLayoutChg>
        <pc:sldLayoutChg chg="del">
          <pc:chgData name="GOMEZ, Paula" userId="c93cf399-3ed7-4230-9282-8831e3fe5ae7" providerId="ADAL" clId="{92278B91-1C2B-4336-974D-F218AF95CDFF}" dt="2022-12-22T16:31:09.193" v="132" actId="2696"/>
          <pc:sldLayoutMkLst>
            <pc:docMk/>
            <pc:sldMasterMk cId="0" sldId="2147483857"/>
            <pc:sldLayoutMk cId="0" sldId="2147483674"/>
          </pc:sldLayoutMkLst>
        </pc:sldLayoutChg>
        <pc:sldLayoutChg chg="del">
          <pc:chgData name="GOMEZ, Paula" userId="c93cf399-3ed7-4230-9282-8831e3fe5ae7" providerId="ADAL" clId="{92278B91-1C2B-4336-974D-F218AF95CDFF}" dt="2022-12-22T16:31:08.292" v="128" actId="2696"/>
          <pc:sldLayoutMkLst>
            <pc:docMk/>
            <pc:sldMasterMk cId="0" sldId="2147483857"/>
            <pc:sldLayoutMk cId="0" sldId="2147483678"/>
          </pc:sldLayoutMkLst>
        </pc:sldLayoutChg>
        <pc:sldLayoutChg chg="del">
          <pc:chgData name="GOMEZ, Paula" userId="c93cf399-3ed7-4230-9282-8831e3fe5ae7" providerId="ADAL" clId="{92278B91-1C2B-4336-974D-F218AF95CDFF}" dt="2022-12-22T16:31:14.726" v="146" actId="2696"/>
          <pc:sldLayoutMkLst>
            <pc:docMk/>
            <pc:sldMasterMk cId="0" sldId="2147483857"/>
            <pc:sldLayoutMk cId="0" sldId="2147483681"/>
          </pc:sldLayoutMkLst>
        </pc:sldLayoutChg>
        <pc:sldLayoutChg chg="del">
          <pc:chgData name="GOMEZ, Paula" userId="c93cf399-3ed7-4230-9282-8831e3fe5ae7" providerId="ADAL" clId="{92278B91-1C2B-4336-974D-F218AF95CDFF}" dt="2022-12-22T16:31:11.842" v="139" actId="2696"/>
          <pc:sldLayoutMkLst>
            <pc:docMk/>
            <pc:sldMasterMk cId="0" sldId="2147483857"/>
            <pc:sldLayoutMk cId="0" sldId="2147483685"/>
          </pc:sldLayoutMkLst>
        </pc:sldLayoutChg>
        <pc:sldLayoutChg chg="modSp mod">
          <pc:chgData name="GOMEZ, Paula" userId="c93cf399-3ed7-4230-9282-8831e3fe5ae7" providerId="ADAL" clId="{92278B91-1C2B-4336-974D-F218AF95CDFF}" dt="2022-12-23T10:10:46.620" v="342" actId="20577"/>
          <pc:sldLayoutMkLst>
            <pc:docMk/>
            <pc:sldMasterMk cId="0" sldId="2147483857"/>
            <pc:sldLayoutMk cId="0" sldId="2147483688"/>
          </pc:sldLayoutMkLst>
          <pc:spChg chg="mod">
            <ac:chgData name="GOMEZ, Paula" userId="c93cf399-3ed7-4230-9282-8831e3fe5ae7" providerId="ADAL" clId="{92278B91-1C2B-4336-974D-F218AF95CDFF}" dt="2022-12-23T10:10:46.620" v="342" actId="20577"/>
            <ac:spMkLst>
              <pc:docMk/>
              <pc:sldMasterMk cId="0" sldId="2147483857"/>
              <pc:sldLayoutMk cId="0" sldId="2147483688"/>
              <ac:spMk id="17" creationId="{660E7E6A-58C6-4A0B-A2E9-BED2AD16B39D}"/>
            </ac:spMkLst>
          </pc:spChg>
        </pc:sldLayoutChg>
        <pc:sldLayoutChg chg="modSp mod">
          <pc:chgData name="GOMEZ, Paula" userId="c93cf399-3ed7-4230-9282-8831e3fe5ae7" providerId="ADAL" clId="{92278B91-1C2B-4336-974D-F218AF95CDFF}" dt="2022-12-23T10:11:47.607" v="356" actId="20577"/>
          <pc:sldLayoutMkLst>
            <pc:docMk/>
            <pc:sldMasterMk cId="0" sldId="2147483857"/>
            <pc:sldLayoutMk cId="0" sldId="2147483693"/>
          </pc:sldLayoutMkLst>
          <pc:spChg chg="mod">
            <ac:chgData name="GOMEZ, Paula" userId="c93cf399-3ed7-4230-9282-8831e3fe5ae7" providerId="ADAL" clId="{92278B91-1C2B-4336-974D-F218AF95CDFF}" dt="2022-12-23T10:11:47.607" v="356" actId="20577"/>
            <ac:spMkLst>
              <pc:docMk/>
              <pc:sldMasterMk cId="0" sldId="2147483857"/>
              <pc:sldLayoutMk cId="0" sldId="2147483693"/>
              <ac:spMk id="15" creationId="{9C58AFEB-84A7-409B-8CA4-2A949CD65EE4}"/>
            </ac:spMkLst>
          </pc:spChg>
        </pc:sldLayoutChg>
        <pc:sldLayoutChg chg="modSp mod">
          <pc:chgData name="GOMEZ, Paula" userId="c93cf399-3ed7-4230-9282-8831e3fe5ae7" providerId="ADAL" clId="{92278B91-1C2B-4336-974D-F218AF95CDFF}" dt="2022-12-23T10:10:19.737" v="334" actId="20577"/>
          <pc:sldLayoutMkLst>
            <pc:docMk/>
            <pc:sldMasterMk cId="0" sldId="2147483858"/>
            <pc:sldLayoutMk cId="0" sldId="2147483858"/>
          </pc:sldLayoutMkLst>
          <pc:spChg chg="mod">
            <ac:chgData name="GOMEZ, Paula" userId="c93cf399-3ed7-4230-9282-8831e3fe5ae7" providerId="ADAL" clId="{92278B91-1C2B-4336-974D-F218AF95CDFF}" dt="2022-12-23T10:10:19.737" v="334" actId="20577"/>
            <ac:spMkLst>
              <pc:docMk/>
              <pc:sldMasterMk cId="0" sldId="2147483858"/>
              <pc:sldLayoutMk cId="0" sldId="2147483858"/>
              <ac:spMk id="30" creationId="{00000000-0000-0000-0000-000000000000}"/>
            </ac:spMkLst>
          </pc:spChg>
        </pc:sldLayoutChg>
        <pc:sldLayoutChg chg="modSp mod">
          <pc:chgData name="GOMEZ, Paula" userId="c93cf399-3ed7-4230-9282-8831e3fe5ae7" providerId="ADAL" clId="{92278B91-1C2B-4336-974D-F218AF95CDFF}" dt="2022-12-23T10:10:25.949" v="336" actId="20577"/>
          <pc:sldLayoutMkLst>
            <pc:docMk/>
            <pc:sldMasterMk cId="0" sldId="2147483858"/>
            <pc:sldLayoutMk cId="0" sldId="2147483859"/>
          </pc:sldLayoutMkLst>
          <pc:spChg chg="mod">
            <ac:chgData name="GOMEZ, Paula" userId="c93cf399-3ed7-4230-9282-8831e3fe5ae7" providerId="ADAL" clId="{92278B91-1C2B-4336-974D-F218AF95CDFF}" dt="2022-12-23T10:10:25.949" v="336" actId="20577"/>
            <ac:spMkLst>
              <pc:docMk/>
              <pc:sldMasterMk cId="0" sldId="2147483858"/>
              <pc:sldLayoutMk cId="0" sldId="2147483859"/>
              <ac:spMk id="19" creationId="{4FB9EC17-7A4A-42C0-844A-FAE9224AD6D9}"/>
            </ac:spMkLst>
          </pc:spChg>
        </pc:sldLayoutChg>
        <pc:sldLayoutChg chg="modSp mod">
          <pc:chgData name="GOMEZ, Paula" userId="c93cf399-3ed7-4230-9282-8831e3fe5ae7" providerId="ADAL" clId="{92278B91-1C2B-4336-974D-F218AF95CDFF}" dt="2022-12-23T10:10:32.382" v="338" actId="20577"/>
          <pc:sldLayoutMkLst>
            <pc:docMk/>
            <pc:sldMasterMk cId="0" sldId="2147483858"/>
            <pc:sldLayoutMk cId="0" sldId="2147483860"/>
          </pc:sldLayoutMkLst>
          <pc:spChg chg="mod">
            <ac:chgData name="GOMEZ, Paula" userId="c93cf399-3ed7-4230-9282-8831e3fe5ae7" providerId="ADAL" clId="{92278B91-1C2B-4336-974D-F218AF95CDFF}" dt="2022-12-23T10:10:32.382" v="338" actId="20577"/>
            <ac:spMkLst>
              <pc:docMk/>
              <pc:sldMasterMk cId="0" sldId="2147483858"/>
              <pc:sldLayoutMk cId="0" sldId="2147483860"/>
              <ac:spMk id="14" creationId="{6D77A2D0-07B6-4DC9-BF3F-D4D86706AFC0}"/>
            </ac:spMkLst>
          </pc:spChg>
        </pc:sldLayoutChg>
        <pc:sldLayoutChg chg="modSp mod">
          <pc:chgData name="GOMEZ, Paula" userId="c93cf399-3ed7-4230-9282-8831e3fe5ae7" providerId="ADAL" clId="{92278B91-1C2B-4336-974D-F218AF95CDFF}" dt="2022-12-23T10:10:39.863" v="340" actId="20577"/>
          <pc:sldLayoutMkLst>
            <pc:docMk/>
            <pc:sldMasterMk cId="0" sldId="2147483858"/>
            <pc:sldLayoutMk cId="0" sldId="2147483861"/>
          </pc:sldLayoutMkLst>
          <pc:spChg chg="mod">
            <ac:chgData name="GOMEZ, Paula" userId="c93cf399-3ed7-4230-9282-8831e3fe5ae7" providerId="ADAL" clId="{92278B91-1C2B-4336-974D-F218AF95CDFF}" dt="2022-12-23T10:10:39.863" v="340" actId="20577"/>
            <ac:spMkLst>
              <pc:docMk/>
              <pc:sldMasterMk cId="0" sldId="2147483858"/>
              <pc:sldLayoutMk cId="0" sldId="2147483861"/>
              <ac:spMk id="16" creationId="{387D2A9D-8C51-48D5-AAB1-1B6830323D44}"/>
            </ac:spMkLst>
          </pc:spChg>
        </pc:sldLayoutChg>
        <pc:sldLayoutChg chg="modSp mod">
          <pc:chgData name="GOMEZ, Paula" userId="c93cf399-3ed7-4230-9282-8831e3fe5ae7" providerId="ADAL" clId="{92278B91-1C2B-4336-974D-F218AF95CDFF}" dt="2022-12-23T10:10:56.435" v="344" actId="20577"/>
          <pc:sldLayoutMkLst>
            <pc:docMk/>
            <pc:sldMasterMk cId="0" sldId="2147483858"/>
            <pc:sldLayoutMk cId="0" sldId="2147483862"/>
          </pc:sldLayoutMkLst>
          <pc:spChg chg="mod">
            <ac:chgData name="GOMEZ, Paula" userId="c93cf399-3ed7-4230-9282-8831e3fe5ae7" providerId="ADAL" clId="{92278B91-1C2B-4336-974D-F218AF95CDFF}" dt="2022-12-23T10:10:56.435" v="344" actId="20577"/>
            <ac:spMkLst>
              <pc:docMk/>
              <pc:sldMasterMk cId="0" sldId="2147483858"/>
              <pc:sldLayoutMk cId="0" sldId="2147483862"/>
              <ac:spMk id="17" creationId="{3C2B1344-2951-4BF9-A8E7-A25DB00A13AA}"/>
            </ac:spMkLst>
          </pc:spChg>
        </pc:sldLayoutChg>
        <pc:sldLayoutChg chg="modSp mod">
          <pc:chgData name="GOMEZ, Paula" userId="c93cf399-3ed7-4230-9282-8831e3fe5ae7" providerId="ADAL" clId="{92278B91-1C2B-4336-974D-F218AF95CDFF}" dt="2022-12-23T10:11:10.167" v="352" actId="20577"/>
          <pc:sldLayoutMkLst>
            <pc:docMk/>
            <pc:sldMasterMk cId="0" sldId="2147483858"/>
            <pc:sldLayoutMk cId="0" sldId="2147483863"/>
          </pc:sldLayoutMkLst>
          <pc:spChg chg="mod">
            <ac:chgData name="GOMEZ, Paula" userId="c93cf399-3ed7-4230-9282-8831e3fe5ae7" providerId="ADAL" clId="{92278B91-1C2B-4336-974D-F218AF95CDFF}" dt="2022-12-23T10:11:10.167" v="352" actId="20577"/>
            <ac:spMkLst>
              <pc:docMk/>
              <pc:sldMasterMk cId="0" sldId="2147483858"/>
              <pc:sldLayoutMk cId="0" sldId="2147483863"/>
              <ac:spMk id="17" creationId="{FC59B8AC-21C3-4FD1-8894-F651CF618E5A}"/>
            </ac:spMkLst>
          </pc:spChg>
        </pc:sldLayoutChg>
        <pc:sldLayoutChg chg="modSp mod">
          <pc:chgData name="GOMEZ, Paula" userId="c93cf399-3ed7-4230-9282-8831e3fe5ae7" providerId="ADAL" clId="{92278B91-1C2B-4336-974D-F218AF95CDFF}" dt="2022-12-23T10:11:17.148" v="354" actId="20577"/>
          <pc:sldLayoutMkLst>
            <pc:docMk/>
            <pc:sldMasterMk cId="0" sldId="2147483858"/>
            <pc:sldLayoutMk cId="0" sldId="2147483864"/>
          </pc:sldLayoutMkLst>
          <pc:spChg chg="mod">
            <ac:chgData name="GOMEZ, Paula" userId="c93cf399-3ed7-4230-9282-8831e3fe5ae7" providerId="ADAL" clId="{92278B91-1C2B-4336-974D-F218AF95CDFF}" dt="2022-12-23T10:11:17.148" v="354" actId="20577"/>
            <ac:spMkLst>
              <pc:docMk/>
              <pc:sldMasterMk cId="0" sldId="2147483858"/>
              <pc:sldLayoutMk cId="0" sldId="2147483864"/>
              <ac:spMk id="17" creationId="{39A47447-8C7E-4ECF-8C93-D256B20DF19A}"/>
            </ac:spMkLst>
          </pc:spChg>
        </pc:sldLayoutChg>
        <pc:sldLayoutChg chg="modSp mod">
          <pc:chgData name="GOMEZ, Paula" userId="c93cf399-3ed7-4230-9282-8831e3fe5ae7" providerId="ADAL" clId="{92278B91-1C2B-4336-974D-F218AF95CDFF}" dt="2022-12-23T10:11:54.874" v="358" actId="20577"/>
          <pc:sldLayoutMkLst>
            <pc:docMk/>
            <pc:sldMasterMk cId="0" sldId="2147483858"/>
            <pc:sldLayoutMk cId="0" sldId="2147483865"/>
          </pc:sldLayoutMkLst>
          <pc:spChg chg="mod">
            <ac:chgData name="GOMEZ, Paula" userId="c93cf399-3ed7-4230-9282-8831e3fe5ae7" providerId="ADAL" clId="{92278B91-1C2B-4336-974D-F218AF95CDFF}" dt="2022-12-23T10:11:54.874" v="358" actId="20577"/>
            <ac:spMkLst>
              <pc:docMk/>
              <pc:sldMasterMk cId="0" sldId="2147483858"/>
              <pc:sldLayoutMk cId="0" sldId="2147483865"/>
              <ac:spMk id="13" creationId="{5ED6CE63-6EAD-482C-8486-AF107FF2CF4A}"/>
            </ac:spMkLst>
          </pc:spChg>
        </pc:sldLayoutChg>
        <pc:sldLayoutChg chg="modSp mod">
          <pc:chgData name="GOMEZ, Paula" userId="c93cf399-3ed7-4230-9282-8831e3fe5ae7" providerId="ADAL" clId="{92278B91-1C2B-4336-974D-F218AF95CDFF}" dt="2022-12-23T10:12:01.309" v="360" actId="20577"/>
          <pc:sldLayoutMkLst>
            <pc:docMk/>
            <pc:sldMasterMk cId="0" sldId="2147483858"/>
            <pc:sldLayoutMk cId="0" sldId="2147483866"/>
          </pc:sldLayoutMkLst>
          <pc:spChg chg="mod">
            <ac:chgData name="GOMEZ, Paula" userId="c93cf399-3ed7-4230-9282-8831e3fe5ae7" providerId="ADAL" clId="{92278B91-1C2B-4336-974D-F218AF95CDFF}" dt="2022-12-23T10:12:01.309" v="360" actId="20577"/>
            <ac:spMkLst>
              <pc:docMk/>
              <pc:sldMasterMk cId="0" sldId="2147483858"/>
              <pc:sldLayoutMk cId="0" sldId="2147483866"/>
              <ac:spMk id="15" creationId="{ABFF1854-6D68-4094-8B10-07AB555897A7}"/>
            </ac:spMkLst>
          </pc:spChg>
        </pc:sldLayoutChg>
        <pc:sldLayoutChg chg="modSp mod">
          <pc:chgData name="GOMEZ, Paula" userId="c93cf399-3ed7-4230-9282-8831e3fe5ae7" providerId="ADAL" clId="{92278B91-1C2B-4336-974D-F218AF95CDFF}" dt="2022-12-23T10:12:11.677" v="362" actId="20577"/>
          <pc:sldLayoutMkLst>
            <pc:docMk/>
            <pc:sldMasterMk cId="0" sldId="2147483858"/>
            <pc:sldLayoutMk cId="0" sldId="2147483867"/>
          </pc:sldLayoutMkLst>
          <pc:spChg chg="mod">
            <ac:chgData name="GOMEZ, Paula" userId="c93cf399-3ed7-4230-9282-8831e3fe5ae7" providerId="ADAL" clId="{92278B91-1C2B-4336-974D-F218AF95CDFF}" dt="2022-12-23T10:12:11.677" v="362" actId="20577"/>
            <ac:spMkLst>
              <pc:docMk/>
              <pc:sldMasterMk cId="0" sldId="2147483858"/>
              <pc:sldLayoutMk cId="0" sldId="2147483867"/>
              <ac:spMk id="14" creationId="{38A8EE72-C2FF-43D1-BFC9-83FA79AC7651}"/>
            </ac:spMkLst>
          </pc:spChg>
        </pc:sldLayoutChg>
        <pc:sldLayoutChg chg="modSp mod">
          <pc:chgData name="GOMEZ, Paula" userId="c93cf399-3ed7-4230-9282-8831e3fe5ae7" providerId="ADAL" clId="{92278B91-1C2B-4336-974D-F218AF95CDFF}" dt="2022-12-23T10:12:46.402" v="368" actId="20577"/>
          <pc:sldLayoutMkLst>
            <pc:docMk/>
            <pc:sldMasterMk cId="0" sldId="2147483858"/>
            <pc:sldLayoutMk cId="0" sldId="2147483870"/>
          </pc:sldLayoutMkLst>
          <pc:spChg chg="mod">
            <ac:chgData name="GOMEZ, Paula" userId="c93cf399-3ed7-4230-9282-8831e3fe5ae7" providerId="ADAL" clId="{92278B91-1C2B-4336-974D-F218AF95CDFF}" dt="2022-12-23T10:12:46.402" v="368" actId="20577"/>
            <ac:spMkLst>
              <pc:docMk/>
              <pc:sldMasterMk cId="0" sldId="2147483858"/>
              <pc:sldLayoutMk cId="0" sldId="2147483870"/>
              <ac:spMk id="12" creationId="{E626017B-5D24-48E1-BB4F-0087CF885B53}"/>
            </ac:spMkLst>
          </pc:spChg>
        </pc:sldLayoutChg>
        <pc:sldLayoutChg chg="modSp mod">
          <pc:chgData name="GOMEZ, Paula" userId="c93cf399-3ed7-4230-9282-8831e3fe5ae7" providerId="ADAL" clId="{92278B91-1C2B-4336-974D-F218AF95CDFF}" dt="2022-12-23T10:12:53.846" v="370" actId="20577"/>
          <pc:sldLayoutMkLst>
            <pc:docMk/>
            <pc:sldMasterMk cId="0" sldId="2147483858"/>
            <pc:sldLayoutMk cId="0" sldId="2147483871"/>
          </pc:sldLayoutMkLst>
          <pc:spChg chg="mod">
            <ac:chgData name="GOMEZ, Paula" userId="c93cf399-3ed7-4230-9282-8831e3fe5ae7" providerId="ADAL" clId="{92278B91-1C2B-4336-974D-F218AF95CDFF}" dt="2022-12-23T10:12:53.846" v="370" actId="20577"/>
            <ac:spMkLst>
              <pc:docMk/>
              <pc:sldMasterMk cId="0" sldId="2147483858"/>
              <pc:sldLayoutMk cId="0" sldId="2147483871"/>
              <ac:spMk id="13" creationId="{125D5255-C6E6-47A6-A6D0-E2A1F4A31D21}"/>
            </ac:spMkLst>
          </pc:spChg>
        </pc:sldLayoutChg>
        <pc:sldLayoutChg chg="modSp mod">
          <pc:chgData name="GOMEZ, Paula" userId="c93cf399-3ed7-4230-9282-8831e3fe5ae7" providerId="ADAL" clId="{92278B91-1C2B-4336-974D-F218AF95CDFF}" dt="2022-12-23T10:13:00.260" v="372" actId="20577"/>
          <pc:sldLayoutMkLst>
            <pc:docMk/>
            <pc:sldMasterMk cId="0" sldId="2147483858"/>
            <pc:sldLayoutMk cId="0" sldId="2147483872"/>
          </pc:sldLayoutMkLst>
          <pc:spChg chg="mod">
            <ac:chgData name="GOMEZ, Paula" userId="c93cf399-3ed7-4230-9282-8831e3fe5ae7" providerId="ADAL" clId="{92278B91-1C2B-4336-974D-F218AF95CDFF}" dt="2022-12-23T10:13:00.260" v="372" actId="20577"/>
            <ac:spMkLst>
              <pc:docMk/>
              <pc:sldMasterMk cId="0" sldId="2147483858"/>
              <pc:sldLayoutMk cId="0" sldId="2147483872"/>
              <ac:spMk id="13" creationId="{1D82FDFB-62E1-44B4-A20A-976843DD33E1}"/>
            </ac:spMkLst>
          </pc:spChg>
        </pc:sldLayoutChg>
        <pc:sldLayoutChg chg="modSp mod">
          <pc:chgData name="GOMEZ, Paula" userId="c93cf399-3ed7-4230-9282-8831e3fe5ae7" providerId="ADAL" clId="{92278B91-1C2B-4336-974D-F218AF95CDFF}" dt="2022-12-23T10:13:07.596" v="374" actId="20577"/>
          <pc:sldLayoutMkLst>
            <pc:docMk/>
            <pc:sldMasterMk cId="0" sldId="2147483858"/>
            <pc:sldLayoutMk cId="0" sldId="2147483873"/>
          </pc:sldLayoutMkLst>
          <pc:spChg chg="mod">
            <ac:chgData name="GOMEZ, Paula" userId="c93cf399-3ed7-4230-9282-8831e3fe5ae7" providerId="ADAL" clId="{92278B91-1C2B-4336-974D-F218AF95CDFF}" dt="2022-12-23T10:13:07.596" v="374" actId="20577"/>
            <ac:spMkLst>
              <pc:docMk/>
              <pc:sldMasterMk cId="0" sldId="2147483858"/>
              <pc:sldLayoutMk cId="0" sldId="2147483873"/>
              <ac:spMk id="13" creationId="{F4AD986A-76B2-465D-A889-73C16033B289}"/>
            </ac:spMkLst>
          </pc:spChg>
        </pc:sldLayoutChg>
      </pc:sldMasterChg>
    </pc:docChg>
  </pc:docChgLst>
  <pc:docChgLst>
    <pc:chgData name="EZZINE, Hind" userId="S::ezzineh@who.int::edcab00f-6318-46e5-a4a9-188b01ee222f" providerId="AD" clId="Web-{0037CC81-A94E-9171-8F43-04B722A806C7}"/>
    <pc:docChg chg="modSld">
      <pc:chgData name="EZZINE, Hind" userId="S::ezzineh@who.int::edcab00f-6318-46e5-a4a9-188b01ee222f" providerId="AD" clId="Web-{0037CC81-A94E-9171-8F43-04B722A806C7}" dt="2023-01-13T13:20:02.707" v="122"/>
      <pc:docMkLst>
        <pc:docMk/>
      </pc:docMkLst>
      <pc:sldChg chg="addCm">
        <pc:chgData name="EZZINE, Hind" userId="S::ezzineh@who.int::edcab00f-6318-46e5-a4a9-188b01ee222f" providerId="AD" clId="Web-{0037CC81-A94E-9171-8F43-04B722A806C7}" dt="2023-01-13T11:59:44.908" v="4"/>
        <pc:sldMkLst>
          <pc:docMk/>
          <pc:sldMk cId="0" sldId="265"/>
        </pc:sldMkLst>
      </pc:sldChg>
      <pc:sldChg chg="addCm">
        <pc:chgData name="EZZINE, Hind" userId="S::ezzineh@who.int::edcab00f-6318-46e5-a4a9-188b01ee222f" providerId="AD" clId="Web-{0037CC81-A94E-9171-8F43-04B722A806C7}" dt="2023-01-13T13:17:56.564" v="118"/>
        <pc:sldMkLst>
          <pc:docMk/>
          <pc:sldMk cId="3383327739" sldId="347"/>
        </pc:sldMkLst>
      </pc:sldChg>
      <pc:sldChg chg="addCm">
        <pc:chgData name="EZZINE, Hind" userId="S::ezzineh@who.int::edcab00f-6318-46e5-a4a9-188b01ee222f" providerId="AD" clId="Web-{0037CC81-A94E-9171-8F43-04B722A806C7}" dt="2023-01-13T13:18:08.986" v="119"/>
        <pc:sldMkLst>
          <pc:docMk/>
          <pc:sldMk cId="338036106" sldId="379"/>
        </pc:sldMkLst>
      </pc:sldChg>
      <pc:sldChg chg="addCm">
        <pc:chgData name="EZZINE, Hind" userId="S::ezzineh@who.int::edcab00f-6318-46e5-a4a9-188b01ee222f" providerId="AD" clId="Web-{0037CC81-A94E-9171-8F43-04B722A806C7}" dt="2023-01-13T13:19:23.425" v="120"/>
        <pc:sldMkLst>
          <pc:docMk/>
          <pc:sldMk cId="165095204" sldId="386"/>
        </pc:sldMkLst>
      </pc:sldChg>
      <pc:sldChg chg="delSp modSp addCm delCm modNotes">
        <pc:chgData name="EZZINE, Hind" userId="S::ezzineh@who.int::edcab00f-6318-46e5-a4a9-188b01ee222f" providerId="AD" clId="Web-{0037CC81-A94E-9171-8F43-04B722A806C7}" dt="2023-01-13T12:47:07.490" v="66"/>
        <pc:sldMkLst>
          <pc:docMk/>
          <pc:sldMk cId="2202847662" sldId="408"/>
        </pc:sldMkLst>
        <pc:spChg chg="mod">
          <ac:chgData name="EZZINE, Hind" userId="S::ezzineh@who.int::edcab00f-6318-46e5-a4a9-188b01ee222f" providerId="AD" clId="Web-{0037CC81-A94E-9171-8F43-04B722A806C7}" dt="2023-01-13T12:01:48.504" v="43" actId="20577"/>
          <ac:spMkLst>
            <pc:docMk/>
            <pc:sldMk cId="2202847662" sldId="408"/>
            <ac:spMk id="3" creationId="{00000000-0000-0000-0000-000000000000}"/>
          </ac:spMkLst>
        </pc:spChg>
        <pc:spChg chg="del">
          <ac:chgData name="EZZINE, Hind" userId="S::ezzineh@who.int::edcab00f-6318-46e5-a4a9-188b01ee222f" providerId="AD" clId="Web-{0037CC81-A94E-9171-8F43-04B722A806C7}" dt="2023-01-13T12:00:06.689" v="6"/>
          <ac:spMkLst>
            <pc:docMk/>
            <pc:sldMk cId="2202847662" sldId="408"/>
            <ac:spMk id="5" creationId="{00000000-0000-0000-0000-000000000000}"/>
          </ac:spMkLst>
        </pc:spChg>
      </pc:sldChg>
      <pc:sldChg chg="modSp addCm">
        <pc:chgData name="EZZINE, Hind" userId="S::ezzineh@who.int::edcab00f-6318-46e5-a4a9-188b01ee222f" providerId="AD" clId="Web-{0037CC81-A94E-9171-8F43-04B722A806C7}" dt="2023-01-13T13:05:44.359" v="69" actId="20577"/>
        <pc:sldMkLst>
          <pc:docMk/>
          <pc:sldMk cId="2230079753" sldId="426"/>
        </pc:sldMkLst>
        <pc:spChg chg="mod">
          <ac:chgData name="EZZINE, Hind" userId="S::ezzineh@who.int::edcab00f-6318-46e5-a4a9-188b01ee222f" providerId="AD" clId="Web-{0037CC81-A94E-9171-8F43-04B722A806C7}" dt="2023-01-13T13:05:44.359" v="69" actId="20577"/>
          <ac:spMkLst>
            <pc:docMk/>
            <pc:sldMk cId="2230079753" sldId="426"/>
            <ac:spMk id="2" creationId="{00000000-0000-0000-0000-000000000000}"/>
          </ac:spMkLst>
        </pc:spChg>
      </pc:sldChg>
      <pc:sldChg chg="addSp delSp modSp addCm">
        <pc:chgData name="EZZINE, Hind" userId="S::ezzineh@who.int::edcab00f-6318-46e5-a4a9-188b01ee222f" providerId="AD" clId="Web-{0037CC81-A94E-9171-8F43-04B722A806C7}" dt="2023-01-13T13:14:22.278" v="105" actId="1076"/>
        <pc:sldMkLst>
          <pc:docMk/>
          <pc:sldMk cId="723761686" sldId="427"/>
        </pc:sldMkLst>
        <pc:spChg chg="mod">
          <ac:chgData name="EZZINE, Hind" userId="S::ezzineh@who.int::edcab00f-6318-46e5-a4a9-188b01ee222f" providerId="AD" clId="Web-{0037CC81-A94E-9171-8F43-04B722A806C7}" dt="2023-01-13T13:06:28.798" v="75" actId="20577"/>
          <ac:spMkLst>
            <pc:docMk/>
            <pc:sldMk cId="723761686" sldId="427"/>
            <ac:spMk id="4" creationId="{B8798144-C516-5348-A5F5-C41C25162F89}"/>
          </ac:spMkLst>
        </pc:spChg>
        <pc:graphicFrameChg chg="add del mod modGraphic">
          <ac:chgData name="EZZINE, Hind" userId="S::ezzineh@who.int::edcab00f-6318-46e5-a4a9-188b01ee222f" providerId="AD" clId="Web-{0037CC81-A94E-9171-8F43-04B722A806C7}" dt="2023-01-13T13:14:22.278" v="105" actId="1076"/>
          <ac:graphicFrameMkLst>
            <pc:docMk/>
            <pc:sldMk cId="723761686" sldId="427"/>
            <ac:graphicFrameMk id="5" creationId="{00000000-0000-0000-0000-000000000000}"/>
          </ac:graphicFrameMkLst>
        </pc:graphicFrameChg>
      </pc:sldChg>
      <pc:sldChg chg="modSp">
        <pc:chgData name="EZZINE, Hind" userId="S::ezzineh@who.int::edcab00f-6318-46e5-a4a9-188b01ee222f" providerId="AD" clId="Web-{0037CC81-A94E-9171-8F43-04B722A806C7}" dt="2023-01-13T13:16:05.624" v="112" actId="20577"/>
        <pc:sldMkLst>
          <pc:docMk/>
          <pc:sldMk cId="2545532385" sldId="431"/>
        </pc:sldMkLst>
        <pc:spChg chg="mod">
          <ac:chgData name="EZZINE, Hind" userId="S::ezzineh@who.int::edcab00f-6318-46e5-a4a9-188b01ee222f" providerId="AD" clId="Web-{0037CC81-A94E-9171-8F43-04B722A806C7}" dt="2023-01-13T13:16:05.624" v="112" actId="20577"/>
          <ac:spMkLst>
            <pc:docMk/>
            <pc:sldMk cId="2545532385" sldId="431"/>
            <ac:spMk id="4" creationId="{B8798144-C516-5348-A5F5-C41C25162F89}"/>
          </ac:spMkLst>
        </pc:spChg>
      </pc:sldChg>
      <pc:sldChg chg="modSp addCm">
        <pc:chgData name="EZZINE, Hind" userId="S::ezzineh@who.int::edcab00f-6318-46e5-a4a9-188b01ee222f" providerId="AD" clId="Web-{0037CC81-A94E-9171-8F43-04B722A806C7}" dt="2023-01-13T13:16:35.515" v="117"/>
        <pc:sldMkLst>
          <pc:docMk/>
          <pc:sldMk cId="2190798897" sldId="432"/>
        </pc:sldMkLst>
        <pc:spChg chg="mod">
          <ac:chgData name="EZZINE, Hind" userId="S::ezzineh@who.int::edcab00f-6318-46e5-a4a9-188b01ee222f" providerId="AD" clId="Web-{0037CC81-A94E-9171-8F43-04B722A806C7}" dt="2023-01-13T13:16:22.968" v="116" actId="20577"/>
          <ac:spMkLst>
            <pc:docMk/>
            <pc:sldMk cId="2190798897" sldId="432"/>
            <ac:spMk id="4" creationId="{B8798144-C516-5348-A5F5-C41C25162F89}"/>
          </ac:spMkLst>
        </pc:spChg>
      </pc:sldChg>
      <pc:sldChg chg="modSp">
        <pc:chgData name="EZZINE, Hind" userId="S::ezzineh@who.int::edcab00f-6318-46e5-a4a9-188b01ee222f" providerId="AD" clId="Web-{0037CC81-A94E-9171-8F43-04B722A806C7}" dt="2023-01-13T13:14:41.575" v="106" actId="20577"/>
        <pc:sldMkLst>
          <pc:docMk/>
          <pc:sldMk cId="1313329647" sldId="434"/>
        </pc:sldMkLst>
        <pc:spChg chg="mod">
          <ac:chgData name="EZZINE, Hind" userId="S::ezzineh@who.int::edcab00f-6318-46e5-a4a9-188b01ee222f" providerId="AD" clId="Web-{0037CC81-A94E-9171-8F43-04B722A806C7}" dt="2023-01-13T13:14:41.575" v="106" actId="20577"/>
          <ac:spMkLst>
            <pc:docMk/>
            <pc:sldMk cId="1313329647" sldId="434"/>
            <ac:spMk id="2" creationId="{00000000-0000-0000-0000-000000000000}"/>
          </ac:spMkLst>
        </pc:spChg>
      </pc:sldChg>
      <pc:sldChg chg="addCm">
        <pc:chgData name="EZZINE, Hind" userId="S::ezzineh@who.int::edcab00f-6318-46e5-a4a9-188b01ee222f" providerId="AD" clId="Web-{0037CC81-A94E-9171-8F43-04B722A806C7}" dt="2023-01-13T13:20:02.707" v="122"/>
        <pc:sldMkLst>
          <pc:docMk/>
          <pc:sldMk cId="2360786987" sldId="436"/>
        </pc:sldMkLst>
      </pc:sldChg>
      <pc:sldChg chg="addCm">
        <pc:chgData name="EZZINE, Hind" userId="S::ezzineh@who.int::edcab00f-6318-46e5-a4a9-188b01ee222f" providerId="AD" clId="Web-{0037CC81-A94E-9171-8F43-04B722A806C7}" dt="2023-01-13T13:19:53.129" v="121"/>
        <pc:sldMkLst>
          <pc:docMk/>
          <pc:sldMk cId="752267235" sldId="440"/>
        </pc:sldMkLst>
      </pc:sldChg>
    </pc:docChg>
  </pc:docChgLst>
  <pc:docChgLst>
    <pc:chgData name="EZZINE, Hind" userId="S::ezzineh@who.int::edcab00f-6318-46e5-a4a9-188b01ee222f" providerId="AD" clId="Web-{8DEAB250-99A5-40A5-A61F-164BD0C6D7E8}"/>
    <pc:docChg chg="addSld modSld addMainMaster">
      <pc:chgData name="EZZINE, Hind" userId="S::ezzineh@who.int::edcab00f-6318-46e5-a4a9-188b01ee222f" providerId="AD" clId="Web-{8DEAB250-99A5-40A5-A61F-164BD0C6D7E8}" dt="2023-03-02T16:40:01.517" v="221" actId="20577"/>
      <pc:docMkLst>
        <pc:docMk/>
      </pc:docMkLst>
      <pc:sldChg chg="modSp">
        <pc:chgData name="EZZINE, Hind" userId="S::ezzineh@who.int::edcab00f-6318-46e5-a4a9-188b01ee222f" providerId="AD" clId="Web-{8DEAB250-99A5-40A5-A61F-164BD0C6D7E8}" dt="2023-03-02T15:27:24.293" v="19" actId="20577"/>
        <pc:sldMkLst>
          <pc:docMk/>
          <pc:sldMk cId="546786802" sldId="694"/>
        </pc:sldMkLst>
        <pc:spChg chg="mod">
          <ac:chgData name="EZZINE, Hind" userId="S::ezzineh@who.int::edcab00f-6318-46e5-a4a9-188b01ee222f" providerId="AD" clId="Web-{8DEAB250-99A5-40A5-A61F-164BD0C6D7E8}" dt="2023-03-02T15:27:24.293" v="19" actId="20577"/>
          <ac:spMkLst>
            <pc:docMk/>
            <pc:sldMk cId="546786802" sldId="694"/>
            <ac:spMk id="35843" creationId="{00000000-0000-0000-0000-000000000000}"/>
          </ac:spMkLst>
        </pc:spChg>
      </pc:sldChg>
      <pc:sldChg chg="modNotes">
        <pc:chgData name="EZZINE, Hind" userId="S::ezzineh@who.int::edcab00f-6318-46e5-a4a9-188b01ee222f" providerId="AD" clId="Web-{8DEAB250-99A5-40A5-A61F-164BD0C6D7E8}" dt="2023-03-02T16:06:20.050" v="172"/>
        <pc:sldMkLst>
          <pc:docMk/>
          <pc:sldMk cId="3016115784" sldId="700"/>
        </pc:sldMkLst>
      </pc:sldChg>
      <pc:sldChg chg="addSp delSp modSp add delCm">
        <pc:chgData name="EZZINE, Hind" userId="S::ezzineh@who.int::edcab00f-6318-46e5-a4a9-188b01ee222f" providerId="AD" clId="Web-{8DEAB250-99A5-40A5-A61F-164BD0C6D7E8}" dt="2023-03-02T15:29:07.671" v="21"/>
        <pc:sldMkLst>
          <pc:docMk/>
          <pc:sldMk cId="1178367863" sldId="804"/>
        </pc:sldMkLst>
        <pc:spChg chg="mod">
          <ac:chgData name="EZZINE, Hind" userId="S::ezzineh@who.int::edcab00f-6318-46e5-a4a9-188b01ee222f" providerId="AD" clId="Web-{8DEAB250-99A5-40A5-A61F-164BD0C6D7E8}" dt="2023-03-02T15:10:05.309" v="3" actId="20577"/>
          <ac:spMkLst>
            <pc:docMk/>
            <pc:sldMk cId="1178367863" sldId="804"/>
            <ac:spMk id="2" creationId="{00000000-0000-0000-0000-000000000000}"/>
          </ac:spMkLst>
        </pc:spChg>
        <pc:spChg chg="mod">
          <ac:chgData name="EZZINE, Hind" userId="S::ezzineh@who.int::edcab00f-6318-46e5-a4a9-188b01ee222f" providerId="AD" clId="Web-{8DEAB250-99A5-40A5-A61F-164BD0C6D7E8}" dt="2023-03-02T15:09:54.855" v="2" actId="20577"/>
          <ac:spMkLst>
            <pc:docMk/>
            <pc:sldMk cId="1178367863" sldId="804"/>
            <ac:spMk id="4" creationId="{3C413FBB-E21E-D207-477F-903909E85DF6}"/>
          </ac:spMkLst>
        </pc:spChg>
        <pc:spChg chg="del">
          <ac:chgData name="EZZINE, Hind" userId="S::ezzineh@who.int::edcab00f-6318-46e5-a4a9-188b01ee222f" providerId="AD" clId="Web-{8DEAB250-99A5-40A5-A61F-164BD0C6D7E8}" dt="2023-03-02T15:29:06.843" v="20"/>
          <ac:spMkLst>
            <pc:docMk/>
            <pc:sldMk cId="1178367863" sldId="804"/>
            <ac:spMk id="5" creationId="{0D352227-794F-E55C-3823-E27343692F47}"/>
          </ac:spMkLst>
        </pc:spChg>
        <pc:spChg chg="add">
          <ac:chgData name="EZZINE, Hind" userId="S::ezzineh@who.int::edcab00f-6318-46e5-a4a9-188b01ee222f" providerId="AD" clId="Web-{8DEAB250-99A5-40A5-A61F-164BD0C6D7E8}" dt="2023-03-02T15:29:07.671" v="21"/>
          <ac:spMkLst>
            <pc:docMk/>
            <pc:sldMk cId="1178367863" sldId="804"/>
            <ac:spMk id="6" creationId="{0410F534-06EA-E051-BDDD-D7F63B24DE28}"/>
          </ac:spMkLst>
        </pc:spChg>
      </pc:sldChg>
      <pc:sldChg chg="delSp modSp add replId">
        <pc:chgData name="EZZINE, Hind" userId="S::ezzineh@who.int::edcab00f-6318-46e5-a4a9-188b01ee222f" providerId="AD" clId="Web-{8DEAB250-99A5-40A5-A61F-164BD0C6D7E8}" dt="2023-03-02T16:40:01.517" v="221" actId="20577"/>
        <pc:sldMkLst>
          <pc:docMk/>
          <pc:sldMk cId="505929479" sldId="805"/>
        </pc:sldMkLst>
        <pc:spChg chg="mod">
          <ac:chgData name="EZZINE, Hind" userId="S::ezzineh@who.int::edcab00f-6318-46e5-a4a9-188b01ee222f" providerId="AD" clId="Web-{8DEAB250-99A5-40A5-A61F-164BD0C6D7E8}" dt="2023-03-02T16:26:00.711" v="209" actId="1076"/>
          <ac:spMkLst>
            <pc:docMk/>
            <pc:sldMk cId="505929479" sldId="805"/>
            <ac:spMk id="2" creationId="{2A3DAB30-A8C5-5C42-A122-CC027B42CC09}"/>
          </ac:spMkLst>
        </pc:spChg>
        <pc:spChg chg="mod">
          <ac:chgData name="EZZINE, Hind" userId="S::ezzineh@who.int::edcab00f-6318-46e5-a4a9-188b01ee222f" providerId="AD" clId="Web-{8DEAB250-99A5-40A5-A61F-164BD0C6D7E8}" dt="2023-03-02T16:40:01.517" v="221" actId="20577"/>
          <ac:spMkLst>
            <pc:docMk/>
            <pc:sldMk cId="505929479" sldId="805"/>
            <ac:spMk id="3" creationId="{00000000-0000-0000-0000-000000000000}"/>
          </ac:spMkLst>
        </pc:spChg>
        <pc:picChg chg="del">
          <ac:chgData name="EZZINE, Hind" userId="S::ezzineh@who.int::edcab00f-6318-46e5-a4a9-188b01ee222f" providerId="AD" clId="Web-{8DEAB250-99A5-40A5-A61F-164BD0C6D7E8}" dt="2023-03-02T16:09:31.853" v="179"/>
          <ac:picMkLst>
            <pc:docMk/>
            <pc:sldMk cId="505929479" sldId="805"/>
            <ac:picMk id="4" creationId="{00000000-0000-0000-0000-000000000000}"/>
          </ac:picMkLst>
        </pc:picChg>
      </pc:sldChg>
      <pc:sldMasterChg chg="add addSldLayout">
        <pc:chgData name="EZZINE, Hind" userId="S::ezzineh@who.int::edcab00f-6318-46e5-a4a9-188b01ee222f" providerId="AD" clId="Web-{8DEAB250-99A5-40A5-A61F-164BD0C6D7E8}" dt="2023-03-02T15:09:33.995" v="0"/>
        <pc:sldMasterMkLst>
          <pc:docMk/>
          <pc:sldMasterMk cId="0" sldId="2147483908"/>
        </pc:sldMasterMkLst>
        <pc:sldLayoutChg chg="add">
          <pc:chgData name="EZZINE, Hind" userId="S::ezzineh@who.int::edcab00f-6318-46e5-a4a9-188b01ee222f" providerId="AD" clId="Web-{8DEAB250-99A5-40A5-A61F-164BD0C6D7E8}" dt="2023-03-02T15:09:33.995" v="0"/>
          <pc:sldLayoutMkLst>
            <pc:docMk/>
            <pc:sldMasterMk cId="0" sldId="2147483838"/>
            <pc:sldLayoutMk cId="0" sldId="2147483846"/>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09"/>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10"/>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11"/>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12"/>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13"/>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14"/>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15"/>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16"/>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17"/>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18"/>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19"/>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20"/>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21"/>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22"/>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1194917028" sldId="2147483923"/>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4205336573" sldId="2147483924"/>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25"/>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26"/>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27"/>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28"/>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29"/>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30"/>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31"/>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32"/>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33"/>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34"/>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35"/>
          </pc:sldLayoutMkLst>
        </pc:sldLayoutChg>
        <pc:sldLayoutChg chg="add">
          <pc:chgData name="EZZINE, Hind" userId="S::ezzineh@who.int::edcab00f-6318-46e5-a4a9-188b01ee222f" providerId="AD" clId="Web-{8DEAB250-99A5-40A5-A61F-164BD0C6D7E8}" dt="2023-03-02T15:09:33.995" v="0"/>
          <pc:sldLayoutMkLst>
            <pc:docMk/>
            <pc:sldMasterMk cId="0" sldId="2147483838"/>
            <pc:sldLayoutMk cId="0" sldId="2147483936"/>
          </pc:sldLayoutMkLst>
        </pc:sldLayoutChg>
      </pc:sldMasterChg>
    </pc:docChg>
  </pc:docChgLst>
  <pc:docChgLst>
    <pc:chgData name="EZZINE, Hind" userId="S::ezzineh@who.int::edcab00f-6318-46e5-a4a9-188b01ee222f" providerId="AD" clId="Web-{FA44E72C-E6E6-9298-F2F1-BFEED481FBD1}"/>
    <pc:docChg chg="modSld">
      <pc:chgData name="EZZINE, Hind" userId="S::ezzineh@who.int::edcab00f-6318-46e5-a4a9-188b01ee222f" providerId="AD" clId="Web-{FA44E72C-E6E6-9298-F2F1-BFEED481FBD1}" dt="2023-01-24T15:30:30.067" v="43" actId="20577"/>
      <pc:docMkLst>
        <pc:docMk/>
      </pc:docMkLst>
      <pc:sldChg chg="modSp">
        <pc:chgData name="EZZINE, Hind" userId="S::ezzineh@who.int::edcab00f-6318-46e5-a4a9-188b01ee222f" providerId="AD" clId="Web-{FA44E72C-E6E6-9298-F2F1-BFEED481FBD1}" dt="2023-01-24T15:29:56.894" v="38"/>
        <pc:sldMkLst>
          <pc:docMk/>
          <pc:sldMk cId="3734107051" sldId="530"/>
        </pc:sldMkLst>
        <pc:spChg chg="mod">
          <ac:chgData name="EZZINE, Hind" userId="S::ezzineh@who.int::edcab00f-6318-46e5-a4a9-188b01ee222f" providerId="AD" clId="Web-{FA44E72C-E6E6-9298-F2F1-BFEED481FBD1}" dt="2023-01-24T15:29:56.894" v="38"/>
          <ac:spMkLst>
            <pc:docMk/>
            <pc:sldMk cId="3734107051" sldId="530"/>
            <ac:spMk id="7" creationId="{00000000-0000-0000-0000-000000000000}"/>
          </ac:spMkLst>
        </pc:spChg>
      </pc:sldChg>
      <pc:sldChg chg="modSp">
        <pc:chgData name="EZZINE, Hind" userId="S::ezzineh@who.int::edcab00f-6318-46e5-a4a9-188b01ee222f" providerId="AD" clId="Web-{FA44E72C-E6E6-9298-F2F1-BFEED481FBD1}" dt="2023-01-24T15:26:54.090" v="19" actId="20577"/>
        <pc:sldMkLst>
          <pc:docMk/>
          <pc:sldMk cId="3960562795" sldId="544"/>
        </pc:sldMkLst>
        <pc:spChg chg="mod">
          <ac:chgData name="EZZINE, Hind" userId="S::ezzineh@who.int::edcab00f-6318-46e5-a4a9-188b01ee222f" providerId="AD" clId="Web-{FA44E72C-E6E6-9298-F2F1-BFEED481FBD1}" dt="2023-01-24T15:26:54.090" v="19" actId="20577"/>
          <ac:spMkLst>
            <pc:docMk/>
            <pc:sldMk cId="3960562795" sldId="544"/>
            <ac:spMk id="6" creationId="{00000000-0000-0000-0000-000000000000}"/>
          </ac:spMkLst>
        </pc:spChg>
      </pc:sldChg>
      <pc:sldChg chg="modSp">
        <pc:chgData name="EZZINE, Hind" userId="S::ezzineh@who.int::edcab00f-6318-46e5-a4a9-188b01ee222f" providerId="AD" clId="Web-{FA44E72C-E6E6-9298-F2F1-BFEED481FBD1}" dt="2023-01-24T15:27:52.921" v="37" actId="20577"/>
        <pc:sldMkLst>
          <pc:docMk/>
          <pc:sldMk cId="2924936375" sldId="556"/>
        </pc:sldMkLst>
        <pc:spChg chg="mod">
          <ac:chgData name="EZZINE, Hind" userId="S::ezzineh@who.int::edcab00f-6318-46e5-a4a9-188b01ee222f" providerId="AD" clId="Web-{FA44E72C-E6E6-9298-F2F1-BFEED481FBD1}" dt="2023-01-24T15:27:52.921" v="37" actId="20577"/>
          <ac:spMkLst>
            <pc:docMk/>
            <pc:sldMk cId="2924936375" sldId="556"/>
            <ac:spMk id="6" creationId="{00000000-0000-0000-0000-000000000000}"/>
          </ac:spMkLst>
        </pc:spChg>
      </pc:sldChg>
      <pc:sldChg chg="modSp">
        <pc:chgData name="EZZINE, Hind" userId="S::ezzineh@who.int::edcab00f-6318-46e5-a4a9-188b01ee222f" providerId="AD" clId="Web-{FA44E72C-E6E6-9298-F2F1-BFEED481FBD1}" dt="2023-01-24T15:30:30.067" v="43" actId="20577"/>
        <pc:sldMkLst>
          <pc:docMk/>
          <pc:sldMk cId="213193096" sldId="563"/>
        </pc:sldMkLst>
        <pc:spChg chg="mod">
          <ac:chgData name="EZZINE, Hind" userId="S::ezzineh@who.int::edcab00f-6318-46e5-a4a9-188b01ee222f" providerId="AD" clId="Web-{FA44E72C-E6E6-9298-F2F1-BFEED481FBD1}" dt="2023-01-24T15:30:30.067" v="43" actId="20577"/>
          <ac:spMkLst>
            <pc:docMk/>
            <pc:sldMk cId="213193096" sldId="563"/>
            <ac:spMk id="6" creationId="{00000000-0000-0000-0000-000000000000}"/>
          </ac:spMkLst>
        </pc:spChg>
      </pc:sldChg>
      <pc:sldChg chg="modSp">
        <pc:chgData name="EZZINE, Hind" userId="S::ezzineh@who.int::edcab00f-6318-46e5-a4a9-188b01ee222f" providerId="AD" clId="Web-{FA44E72C-E6E6-9298-F2F1-BFEED481FBD1}" dt="2023-01-24T15:25:18.571" v="11" actId="1076"/>
        <pc:sldMkLst>
          <pc:docMk/>
          <pc:sldMk cId="1063061220" sldId="564"/>
        </pc:sldMkLst>
        <pc:spChg chg="mod">
          <ac:chgData name="EZZINE, Hind" userId="S::ezzineh@who.int::edcab00f-6318-46e5-a4a9-188b01ee222f" providerId="AD" clId="Web-{FA44E72C-E6E6-9298-F2F1-BFEED481FBD1}" dt="2023-01-24T15:25:18.571" v="11" actId="1076"/>
          <ac:spMkLst>
            <pc:docMk/>
            <pc:sldMk cId="1063061220" sldId="564"/>
            <ac:spMk id="9" creationId="{00000000-0000-0000-0000-000000000000}"/>
          </ac:spMkLst>
        </pc:spChg>
      </pc:sldChg>
    </pc:docChg>
  </pc:docChgLst>
  <pc:docChgLst>
    <pc:chgData name="GOMEZ, Paula" userId="S::gomezp@who.int::c93cf399-3ed7-4230-9282-8831e3fe5ae7" providerId="AD" clId="Web-{7E88BA6B-B4BA-4305-D100-04845EE00CBA}"/>
    <pc:docChg chg="">
      <pc:chgData name="GOMEZ, Paula" userId="S::gomezp@who.int::c93cf399-3ed7-4230-9282-8831e3fe5ae7" providerId="AD" clId="Web-{7E88BA6B-B4BA-4305-D100-04845EE00CBA}" dt="2023-01-23T10:50:51.287" v="0"/>
      <pc:docMkLst>
        <pc:docMk/>
      </pc:docMkLst>
      <pc:sldChg chg="delCm">
        <pc:chgData name="GOMEZ, Paula" userId="S::gomezp@who.int::c93cf399-3ed7-4230-9282-8831e3fe5ae7" providerId="AD" clId="Web-{7E88BA6B-B4BA-4305-D100-04845EE00CBA}" dt="2023-01-23T10:50:51.287" v="0"/>
        <pc:sldMkLst>
          <pc:docMk/>
          <pc:sldMk cId="3960562795" sldId="544"/>
        </pc:sldMkLst>
      </pc:sldChg>
    </pc:docChg>
  </pc:docChgLst>
  <pc:docChgLst>
    <pc:chgData name="EZZINE, Hind" userId="S::ezzineh@who.int::edcab00f-6318-46e5-a4a9-188b01ee222f" providerId="AD" clId="Web-{653FE49B-9986-47D1-AD4A-E50BC0AAA940}"/>
    <pc:docChg chg="modSld">
      <pc:chgData name="EZZINE, Hind" userId="S::ezzineh@who.int::edcab00f-6318-46e5-a4a9-188b01ee222f" providerId="AD" clId="Web-{653FE49B-9986-47D1-AD4A-E50BC0AAA940}" dt="2023-03-07T12:22:10.473" v="166" actId="20577"/>
      <pc:docMkLst>
        <pc:docMk/>
      </pc:docMkLst>
      <pc:sldChg chg="modSp">
        <pc:chgData name="EZZINE, Hind" userId="S::ezzineh@who.int::edcab00f-6318-46e5-a4a9-188b01ee222f" providerId="AD" clId="Web-{653FE49B-9986-47D1-AD4A-E50BC0AAA940}" dt="2023-03-07T12:22:10.473" v="166" actId="20577"/>
        <pc:sldMkLst>
          <pc:docMk/>
          <pc:sldMk cId="601694295" sldId="657"/>
        </pc:sldMkLst>
        <pc:spChg chg="mod">
          <ac:chgData name="EZZINE, Hind" userId="S::ezzineh@who.int::edcab00f-6318-46e5-a4a9-188b01ee222f" providerId="AD" clId="Web-{653FE49B-9986-47D1-AD4A-E50BC0AAA940}" dt="2023-03-07T12:22:10.473" v="166" actId="20577"/>
          <ac:spMkLst>
            <pc:docMk/>
            <pc:sldMk cId="601694295" sldId="657"/>
            <ac:spMk id="2" creationId="{00000000-0000-0000-0000-000000000000}"/>
          </ac:spMkLst>
        </pc:spChg>
      </pc:sldChg>
      <pc:sldChg chg="modSp">
        <pc:chgData name="EZZINE, Hind" userId="S::ezzineh@who.int::edcab00f-6318-46e5-a4a9-188b01ee222f" providerId="AD" clId="Web-{653FE49B-9986-47D1-AD4A-E50BC0AAA940}" dt="2023-03-07T11:52:26.890" v="1" actId="20577"/>
        <pc:sldMkLst>
          <pc:docMk/>
          <pc:sldMk cId="150067153" sldId="695"/>
        </pc:sldMkLst>
        <pc:spChg chg="mod">
          <ac:chgData name="EZZINE, Hind" userId="S::ezzineh@who.int::edcab00f-6318-46e5-a4a9-188b01ee222f" providerId="AD" clId="Web-{653FE49B-9986-47D1-AD4A-E50BC0AAA940}" dt="2023-03-07T11:52:26.890" v="1" actId="20577"/>
          <ac:spMkLst>
            <pc:docMk/>
            <pc:sldMk cId="150067153" sldId="695"/>
            <ac:spMk id="35843" creationId="{00000000-0000-0000-0000-000000000000}"/>
          </ac:spMkLst>
        </pc:spChg>
      </pc:sldChg>
      <pc:sldChg chg="modSp">
        <pc:chgData name="EZZINE, Hind" userId="S::ezzineh@who.int::edcab00f-6318-46e5-a4a9-188b01ee222f" providerId="AD" clId="Web-{653FE49B-9986-47D1-AD4A-E50BC0AAA940}" dt="2023-03-07T11:55:30.116" v="29" actId="20577"/>
        <pc:sldMkLst>
          <pc:docMk/>
          <pc:sldMk cId="928481985" sldId="697"/>
        </pc:sldMkLst>
        <pc:spChg chg="mod">
          <ac:chgData name="EZZINE, Hind" userId="S::ezzineh@who.int::edcab00f-6318-46e5-a4a9-188b01ee222f" providerId="AD" clId="Web-{653FE49B-9986-47D1-AD4A-E50BC0AAA940}" dt="2023-03-07T11:55:30.116" v="29" actId="20577"/>
          <ac:spMkLst>
            <pc:docMk/>
            <pc:sldMk cId="928481985" sldId="697"/>
            <ac:spMk id="35843" creationId="{00000000-0000-0000-0000-000000000000}"/>
          </ac:spMkLst>
        </pc:spChg>
      </pc:sldChg>
      <pc:sldChg chg="modSp">
        <pc:chgData name="EZZINE, Hind" userId="S::ezzineh@who.int::edcab00f-6318-46e5-a4a9-188b01ee222f" providerId="AD" clId="Web-{653FE49B-9986-47D1-AD4A-E50BC0AAA940}" dt="2023-03-07T11:59:06.843" v="51" actId="20577"/>
        <pc:sldMkLst>
          <pc:docMk/>
          <pc:sldMk cId="949597538" sldId="701"/>
        </pc:sldMkLst>
        <pc:spChg chg="mod">
          <ac:chgData name="EZZINE, Hind" userId="S::ezzineh@who.int::edcab00f-6318-46e5-a4a9-188b01ee222f" providerId="AD" clId="Web-{653FE49B-9986-47D1-AD4A-E50BC0AAA940}" dt="2023-03-07T11:59:06.843" v="51" actId="20577"/>
          <ac:spMkLst>
            <pc:docMk/>
            <pc:sldMk cId="949597538" sldId="701"/>
            <ac:spMk id="6" creationId="{784231F1-061F-D04A-91C2-934E6F5F604B}"/>
          </ac:spMkLst>
        </pc:spChg>
      </pc:sldChg>
      <pc:sldChg chg="modSp">
        <pc:chgData name="EZZINE, Hind" userId="S::ezzineh@who.int::edcab00f-6318-46e5-a4a9-188b01ee222f" providerId="AD" clId="Web-{653FE49B-9986-47D1-AD4A-E50BC0AAA940}" dt="2023-03-07T12:07:14.486" v="91" actId="20577"/>
        <pc:sldMkLst>
          <pc:docMk/>
          <pc:sldMk cId="2220537509" sldId="722"/>
        </pc:sldMkLst>
        <pc:spChg chg="mod">
          <ac:chgData name="EZZINE, Hind" userId="S::ezzineh@who.int::edcab00f-6318-46e5-a4a9-188b01ee222f" providerId="AD" clId="Web-{653FE49B-9986-47D1-AD4A-E50BC0AAA940}" dt="2023-03-07T12:07:14.486" v="91" actId="20577"/>
          <ac:spMkLst>
            <pc:docMk/>
            <pc:sldMk cId="2220537509" sldId="722"/>
            <ac:spMk id="5" creationId="{BC13E117-99CB-4C1B-BFEE-1516478FAF4E}"/>
          </ac:spMkLst>
        </pc:spChg>
      </pc:sldChg>
      <pc:sldChg chg="modSp">
        <pc:chgData name="EZZINE, Hind" userId="S::ezzineh@who.int::edcab00f-6318-46e5-a4a9-188b01ee222f" providerId="AD" clId="Web-{653FE49B-9986-47D1-AD4A-E50BC0AAA940}" dt="2023-03-07T12:07:22.393" v="92" actId="20577"/>
        <pc:sldMkLst>
          <pc:docMk/>
          <pc:sldMk cId="3601323411" sldId="723"/>
        </pc:sldMkLst>
        <pc:spChg chg="mod">
          <ac:chgData name="EZZINE, Hind" userId="S::ezzineh@who.int::edcab00f-6318-46e5-a4a9-188b01ee222f" providerId="AD" clId="Web-{653FE49B-9986-47D1-AD4A-E50BC0AAA940}" dt="2023-03-07T12:07:22.393" v="92" actId="20577"/>
          <ac:spMkLst>
            <pc:docMk/>
            <pc:sldMk cId="3601323411" sldId="723"/>
            <ac:spMk id="2" creationId="{F4B4962F-6747-4417-9F09-9A40A79EA9F6}"/>
          </ac:spMkLst>
        </pc:spChg>
      </pc:sldChg>
      <pc:sldChg chg="modSp">
        <pc:chgData name="EZZINE, Hind" userId="S::ezzineh@who.int::edcab00f-6318-46e5-a4a9-188b01ee222f" providerId="AD" clId="Web-{653FE49B-9986-47D1-AD4A-E50BC0AAA940}" dt="2023-03-07T12:11:47.246" v="144" actId="1076"/>
        <pc:sldMkLst>
          <pc:docMk/>
          <pc:sldMk cId="321445684" sldId="725"/>
        </pc:sldMkLst>
        <pc:spChg chg="mod">
          <ac:chgData name="EZZINE, Hind" userId="S::ezzineh@who.int::edcab00f-6318-46e5-a4a9-188b01ee222f" providerId="AD" clId="Web-{653FE49B-9986-47D1-AD4A-E50BC0AAA940}" dt="2023-03-07T12:09:13.522" v="113" actId="1076"/>
          <ac:spMkLst>
            <pc:docMk/>
            <pc:sldMk cId="321445684" sldId="725"/>
            <ac:spMk id="2" creationId="{D2F0118E-AE80-4CD6-835D-C0DD87454DA7}"/>
          </ac:spMkLst>
        </pc:spChg>
        <pc:spChg chg="mod">
          <ac:chgData name="EZZINE, Hind" userId="S::ezzineh@who.int::edcab00f-6318-46e5-a4a9-188b01ee222f" providerId="AD" clId="Web-{653FE49B-9986-47D1-AD4A-E50BC0AAA940}" dt="2023-03-07T12:11:40.449" v="143" actId="1076"/>
          <ac:spMkLst>
            <pc:docMk/>
            <pc:sldMk cId="321445684" sldId="725"/>
            <ac:spMk id="19" creationId="{2EDE2067-8227-48EC-A2D7-FFF5D49211A6}"/>
          </ac:spMkLst>
        </pc:spChg>
        <pc:spChg chg="mod">
          <ac:chgData name="EZZINE, Hind" userId="S::ezzineh@who.int::edcab00f-6318-46e5-a4a9-188b01ee222f" providerId="AD" clId="Web-{653FE49B-9986-47D1-AD4A-E50BC0AAA940}" dt="2023-03-07T12:11:47.246" v="144" actId="1076"/>
          <ac:spMkLst>
            <pc:docMk/>
            <pc:sldMk cId="321445684" sldId="725"/>
            <ac:spMk id="20" creationId="{00000000-0000-0000-0000-000000000000}"/>
          </ac:spMkLst>
        </pc:spChg>
        <pc:spChg chg="mod">
          <ac:chgData name="EZZINE, Hind" userId="S::ezzineh@who.int::edcab00f-6318-46e5-a4a9-188b01ee222f" providerId="AD" clId="Web-{653FE49B-9986-47D1-AD4A-E50BC0AAA940}" dt="2023-03-07T12:11:04.104" v="140" actId="1076"/>
          <ac:spMkLst>
            <pc:docMk/>
            <pc:sldMk cId="321445684" sldId="725"/>
            <ac:spMk id="21" creationId="{00000000-0000-0000-0000-000000000000}"/>
          </ac:spMkLst>
        </pc:spChg>
      </pc:sldChg>
      <pc:sldChg chg="modSp">
        <pc:chgData name="EZZINE, Hind" userId="S::ezzineh@who.int::edcab00f-6318-46e5-a4a9-188b01ee222f" providerId="AD" clId="Web-{653FE49B-9986-47D1-AD4A-E50BC0AAA940}" dt="2023-03-07T12:15:18.661" v="150" actId="20577"/>
        <pc:sldMkLst>
          <pc:docMk/>
          <pc:sldMk cId="1071648385" sldId="748"/>
        </pc:sldMkLst>
        <pc:spChg chg="mod">
          <ac:chgData name="EZZINE, Hind" userId="S::ezzineh@who.int::edcab00f-6318-46e5-a4a9-188b01ee222f" providerId="AD" clId="Web-{653FE49B-9986-47D1-AD4A-E50BC0AAA940}" dt="2023-03-07T12:15:18.661" v="150" actId="20577"/>
          <ac:spMkLst>
            <pc:docMk/>
            <pc:sldMk cId="1071648385" sldId="748"/>
            <ac:spMk id="3" creationId="{00000000-0000-0000-0000-000000000000}"/>
          </ac:spMkLst>
        </pc:spChg>
      </pc:sldChg>
      <pc:sldChg chg="modSp">
        <pc:chgData name="EZZINE, Hind" userId="S::ezzineh@who.int::edcab00f-6318-46e5-a4a9-188b01ee222f" providerId="AD" clId="Web-{653FE49B-9986-47D1-AD4A-E50BC0AAA940}" dt="2023-03-07T12:15:27.192" v="154" actId="20577"/>
        <pc:sldMkLst>
          <pc:docMk/>
          <pc:sldMk cId="149093775" sldId="789"/>
        </pc:sldMkLst>
        <pc:spChg chg="mod">
          <ac:chgData name="EZZINE, Hind" userId="S::ezzineh@who.int::edcab00f-6318-46e5-a4a9-188b01ee222f" providerId="AD" clId="Web-{653FE49B-9986-47D1-AD4A-E50BC0AAA940}" dt="2023-03-07T12:15:27.192" v="154" actId="20577"/>
          <ac:spMkLst>
            <pc:docMk/>
            <pc:sldMk cId="149093775" sldId="789"/>
            <ac:spMk id="2" creationId="{00000000-0000-0000-0000-000000000000}"/>
          </ac:spMkLst>
        </pc:spChg>
      </pc:sldChg>
      <pc:sldChg chg="modSp">
        <pc:chgData name="EZZINE, Hind" userId="S::ezzineh@who.int::edcab00f-6318-46e5-a4a9-188b01ee222f" providerId="AD" clId="Web-{653FE49B-9986-47D1-AD4A-E50BC0AAA940}" dt="2023-03-07T12:05:10.200" v="71" actId="20577"/>
        <pc:sldMkLst>
          <pc:docMk/>
          <pc:sldMk cId="1893962982" sldId="795"/>
        </pc:sldMkLst>
        <pc:spChg chg="mod">
          <ac:chgData name="EZZINE, Hind" userId="S::ezzineh@who.int::edcab00f-6318-46e5-a4a9-188b01ee222f" providerId="AD" clId="Web-{653FE49B-9986-47D1-AD4A-E50BC0AAA940}" dt="2023-03-07T12:05:10.200" v="71" actId="20577"/>
          <ac:spMkLst>
            <pc:docMk/>
            <pc:sldMk cId="1893962982" sldId="795"/>
            <ac:spMk id="3" creationId="{00000000-0000-0000-0000-000000000000}"/>
          </ac:spMkLst>
        </pc:spChg>
      </pc:sldChg>
      <pc:sldChg chg="modSp">
        <pc:chgData name="EZZINE, Hind" userId="S::ezzineh@who.int::edcab00f-6318-46e5-a4a9-188b01ee222f" providerId="AD" clId="Web-{653FE49B-9986-47D1-AD4A-E50BC0AAA940}" dt="2023-03-07T12:03:19.211" v="58" actId="20577"/>
        <pc:sldMkLst>
          <pc:docMk/>
          <pc:sldMk cId="25011061" sldId="799"/>
        </pc:sldMkLst>
        <pc:spChg chg="mod">
          <ac:chgData name="EZZINE, Hind" userId="S::ezzineh@who.int::edcab00f-6318-46e5-a4a9-188b01ee222f" providerId="AD" clId="Web-{653FE49B-9986-47D1-AD4A-E50BC0AAA940}" dt="2023-03-07T12:03:19.211" v="58" actId="20577"/>
          <ac:spMkLst>
            <pc:docMk/>
            <pc:sldMk cId="25011061" sldId="799"/>
            <ac:spMk id="4" creationId="{9D9B7DCC-084C-AE5F-AA6D-8472779466F3}"/>
          </ac:spMkLst>
        </pc:spChg>
      </pc:sldChg>
      <pc:sldChg chg="modSp">
        <pc:chgData name="EZZINE, Hind" userId="S::ezzineh@who.int::edcab00f-6318-46e5-a4a9-188b01ee222f" providerId="AD" clId="Web-{653FE49B-9986-47D1-AD4A-E50BC0AAA940}" dt="2023-03-07T12:03:52.056" v="61" actId="20577"/>
        <pc:sldMkLst>
          <pc:docMk/>
          <pc:sldMk cId="1758531365" sldId="800"/>
        </pc:sldMkLst>
        <pc:spChg chg="mod">
          <ac:chgData name="EZZINE, Hind" userId="S::ezzineh@who.int::edcab00f-6318-46e5-a4a9-188b01ee222f" providerId="AD" clId="Web-{653FE49B-9986-47D1-AD4A-E50BC0AAA940}" dt="2023-03-07T12:03:52.056" v="61" actId="20577"/>
          <ac:spMkLst>
            <pc:docMk/>
            <pc:sldMk cId="1758531365" sldId="800"/>
            <ac:spMk id="4" creationId="{9D9B7DCC-084C-AE5F-AA6D-8472779466F3}"/>
          </ac:spMkLst>
        </pc:spChg>
      </pc:sldChg>
    </pc:docChg>
  </pc:docChgLst>
  <pc:docChgLst>
    <pc:chgData name="GOMEZ, Paula" userId="S::gomezp@who.int::c93cf399-3ed7-4230-9282-8831e3fe5ae7" providerId="AD" clId="Web-{FF870C40-F527-96F2-8765-4DF64E94158A}"/>
    <pc:docChg chg="addSld modSld">
      <pc:chgData name="GOMEZ, Paula" userId="S::gomezp@who.int::c93cf399-3ed7-4230-9282-8831e3fe5ae7" providerId="AD" clId="Web-{FF870C40-F527-96F2-8765-4DF64E94158A}" dt="2024-04-05T12:44:24.358" v="86" actId="14100"/>
      <pc:docMkLst>
        <pc:docMk/>
      </pc:docMkLst>
      <pc:sldChg chg="mod modShow">
        <pc:chgData name="GOMEZ, Paula" userId="S::gomezp@who.int::c93cf399-3ed7-4230-9282-8831e3fe5ae7" providerId="AD" clId="Web-{FF870C40-F527-96F2-8765-4DF64E94158A}" dt="2024-04-05T12:31:51.273" v="1"/>
        <pc:sldMkLst>
          <pc:docMk/>
          <pc:sldMk cId="802078924" sldId="780"/>
        </pc:sldMkLst>
      </pc:sldChg>
      <pc:sldChg chg="mod modShow">
        <pc:chgData name="GOMEZ, Paula" userId="S::gomezp@who.int::c93cf399-3ed7-4230-9282-8831e3fe5ae7" providerId="AD" clId="Web-{FF870C40-F527-96F2-8765-4DF64E94158A}" dt="2024-04-05T12:31:53.070" v="2"/>
        <pc:sldMkLst>
          <pc:docMk/>
          <pc:sldMk cId="1893962982" sldId="795"/>
        </pc:sldMkLst>
      </pc:sldChg>
      <pc:sldChg chg="mod modShow">
        <pc:chgData name="GOMEZ, Paula" userId="S::gomezp@who.int::c93cf399-3ed7-4230-9282-8831e3fe5ae7" providerId="AD" clId="Web-{FF870C40-F527-96F2-8765-4DF64E94158A}" dt="2024-04-05T12:31:55.039" v="3"/>
        <pc:sldMkLst>
          <pc:docMk/>
          <pc:sldMk cId="2966053822" sldId="803"/>
        </pc:sldMkLst>
      </pc:sldChg>
      <pc:sldChg chg="mod modShow">
        <pc:chgData name="GOMEZ, Paula" userId="S::gomezp@who.int::c93cf399-3ed7-4230-9282-8831e3fe5ae7" providerId="AD" clId="Web-{FF870C40-F527-96F2-8765-4DF64E94158A}" dt="2024-04-05T12:31:57.164" v="4"/>
        <pc:sldMkLst>
          <pc:docMk/>
          <pc:sldMk cId="763341032" sldId="809"/>
        </pc:sldMkLst>
      </pc:sldChg>
      <pc:sldChg chg="mod modShow">
        <pc:chgData name="GOMEZ, Paula" userId="S::gomezp@who.int::c93cf399-3ed7-4230-9282-8831e3fe5ae7" providerId="AD" clId="Web-{FF870C40-F527-96F2-8765-4DF64E94158A}" dt="2024-04-05T12:31:49.461" v="0"/>
        <pc:sldMkLst>
          <pc:docMk/>
          <pc:sldMk cId="3633436746" sldId="1882"/>
        </pc:sldMkLst>
      </pc:sldChg>
      <pc:sldChg chg="addSp delSp modSp add replId">
        <pc:chgData name="GOMEZ, Paula" userId="S::gomezp@who.int::c93cf399-3ed7-4230-9282-8831e3fe5ae7" providerId="AD" clId="Web-{FF870C40-F527-96F2-8765-4DF64E94158A}" dt="2024-04-05T12:44:24.358" v="86" actId="14100"/>
        <pc:sldMkLst>
          <pc:docMk/>
          <pc:sldMk cId="2008630511" sldId="1884"/>
        </pc:sldMkLst>
        <pc:spChg chg="del">
          <ac:chgData name="GOMEZ, Paula" userId="S::gomezp@who.int::c93cf399-3ed7-4230-9282-8831e3fe5ae7" providerId="AD" clId="Web-{FF870C40-F527-96F2-8765-4DF64E94158A}" dt="2024-04-05T12:40:36.733" v="33"/>
          <ac:spMkLst>
            <pc:docMk/>
            <pc:sldMk cId="2008630511" sldId="1884"/>
            <ac:spMk id="2" creationId="{63919BEF-A3C2-4845-8E73-19E37F176903}"/>
          </ac:spMkLst>
        </pc:spChg>
        <pc:spChg chg="mod">
          <ac:chgData name="GOMEZ, Paula" userId="S::gomezp@who.int::c93cf399-3ed7-4230-9282-8831e3fe5ae7" providerId="AD" clId="Web-{FF870C40-F527-96F2-8765-4DF64E94158A}" dt="2024-04-05T12:44:24.358" v="86" actId="14100"/>
          <ac:spMkLst>
            <pc:docMk/>
            <pc:sldMk cId="2008630511" sldId="1884"/>
            <ac:spMk id="3" creationId="{87B6F4D2-1884-931A-0CC7-D1827E70807D}"/>
          </ac:spMkLst>
        </pc:spChg>
        <pc:picChg chg="add mod">
          <ac:chgData name="GOMEZ, Paula" userId="S::gomezp@who.int::c93cf399-3ed7-4230-9282-8831e3fe5ae7" providerId="AD" clId="Web-{FF870C40-F527-96F2-8765-4DF64E94158A}" dt="2024-04-05T12:44:05.873" v="79" actId="1076"/>
          <ac:picMkLst>
            <pc:docMk/>
            <pc:sldMk cId="2008630511" sldId="1884"/>
            <ac:picMk id="5" creationId="{AF16EE1E-AB54-6FD5-933E-0EBD9BC2E55D}"/>
          </ac:picMkLst>
        </pc:picChg>
      </pc:sldChg>
    </pc:docChg>
  </pc:docChgLst>
  <pc:docChgLst>
    <pc:chgData name="EZZINE, Hind" userId="S::ezzineh@who.int::edcab00f-6318-46e5-a4a9-188b01ee222f" providerId="AD" clId="Web-{75D57F56-8B4C-6A68-9827-2411C7072910}"/>
    <pc:docChg chg="modSld">
      <pc:chgData name="EZZINE, Hind" userId="S::ezzineh@who.int::edcab00f-6318-46e5-a4a9-188b01ee222f" providerId="AD" clId="Web-{75D57F56-8B4C-6A68-9827-2411C7072910}" dt="2023-04-26T16:26:40.842" v="11" actId="20577"/>
      <pc:docMkLst>
        <pc:docMk/>
      </pc:docMkLst>
      <pc:sldChg chg="modSp addCm modCm">
        <pc:chgData name="EZZINE, Hind" userId="S::ezzineh@who.int::edcab00f-6318-46e5-a4a9-188b01ee222f" providerId="AD" clId="Web-{75D57F56-8B4C-6A68-9827-2411C7072910}" dt="2023-04-26T16:26:40.842" v="11" actId="20577"/>
        <pc:sldMkLst>
          <pc:docMk/>
          <pc:sldMk cId="127482585" sldId="811"/>
        </pc:sldMkLst>
        <pc:spChg chg="mod">
          <ac:chgData name="EZZINE, Hind" userId="S::ezzineh@who.int::edcab00f-6318-46e5-a4a9-188b01ee222f" providerId="AD" clId="Web-{75D57F56-8B4C-6A68-9827-2411C7072910}" dt="2023-04-26T16:26:40.842" v="11" actId="20577"/>
          <ac:spMkLst>
            <pc:docMk/>
            <pc:sldMk cId="127482585" sldId="811"/>
            <ac:spMk id="6" creationId="{00000000-0000-0000-0000-000000000000}"/>
          </ac:spMkLst>
        </pc:spChg>
      </pc:sldChg>
    </pc:docChg>
  </pc:docChgLst>
  <pc:docChgLst>
    <pc:chgData name="GOMEZ, Paula" userId="c93cf399-3ed7-4230-9282-8831e3fe5ae7" providerId="ADAL" clId="{55429538-024F-4385-B418-9871857E9E35}"/>
    <pc:docChg chg="undo custSel modSld modMainMaster">
      <pc:chgData name="GOMEZ, Paula" userId="c93cf399-3ed7-4230-9282-8831e3fe5ae7" providerId="ADAL" clId="{55429538-024F-4385-B418-9871857E9E35}" dt="2023-01-12T16:35:18.955" v="343" actId="1589"/>
      <pc:docMkLst>
        <pc:docMk/>
      </pc:docMkLst>
      <pc:sldChg chg="modSp mod addCm modCm">
        <pc:chgData name="GOMEZ, Paula" userId="c93cf399-3ed7-4230-9282-8831e3fe5ae7" providerId="ADAL" clId="{55429538-024F-4385-B418-9871857E9E35}" dt="2023-01-12T15:57:21.536" v="270" actId="207"/>
        <pc:sldMkLst>
          <pc:docMk/>
          <pc:sldMk cId="0" sldId="265"/>
        </pc:sldMkLst>
        <pc:spChg chg="mod">
          <ac:chgData name="GOMEZ, Paula" userId="c93cf399-3ed7-4230-9282-8831e3fe5ae7" providerId="ADAL" clId="{55429538-024F-4385-B418-9871857E9E35}" dt="2023-01-12T15:57:21.536" v="270" actId="207"/>
          <ac:spMkLst>
            <pc:docMk/>
            <pc:sldMk cId="0" sldId="265"/>
            <ac:spMk id="616" creationId="{00000000-0000-0000-0000-000000000000}"/>
          </ac:spMkLst>
        </pc:spChg>
      </pc:sldChg>
      <pc:sldChg chg="modSp mod">
        <pc:chgData name="GOMEZ, Paula" userId="c93cf399-3ed7-4230-9282-8831e3fe5ae7" providerId="ADAL" clId="{55429538-024F-4385-B418-9871857E9E35}" dt="2023-01-12T15:57:36.230" v="272" actId="207"/>
        <pc:sldMkLst>
          <pc:docMk/>
          <pc:sldMk cId="0" sldId="267"/>
        </pc:sldMkLst>
        <pc:spChg chg="mod">
          <ac:chgData name="GOMEZ, Paula" userId="c93cf399-3ed7-4230-9282-8831e3fe5ae7" providerId="ADAL" clId="{55429538-024F-4385-B418-9871857E9E35}" dt="2023-01-12T15:57:36.230" v="272" actId="207"/>
          <ac:spMkLst>
            <pc:docMk/>
            <pc:sldMk cId="0" sldId="267"/>
            <ac:spMk id="628" creationId="{00000000-0000-0000-0000-000000000000}"/>
          </ac:spMkLst>
        </pc:spChg>
      </pc:sldChg>
      <pc:sldChg chg="addCm">
        <pc:chgData name="GOMEZ, Paula" userId="c93cf399-3ed7-4230-9282-8831e3fe5ae7" providerId="ADAL" clId="{55429538-024F-4385-B418-9871857E9E35}" dt="2023-01-12T16:34:33.819" v="342" actId="1589"/>
        <pc:sldMkLst>
          <pc:docMk/>
          <pc:sldMk cId="3383327739" sldId="347"/>
        </pc:sldMkLst>
      </pc:sldChg>
      <pc:sldChg chg="modSp mod">
        <pc:chgData name="GOMEZ, Paula" userId="c93cf399-3ed7-4230-9282-8831e3fe5ae7" providerId="ADAL" clId="{55429538-024F-4385-B418-9871857E9E35}" dt="2023-01-12T15:43:31.072" v="142" actId="12"/>
        <pc:sldMkLst>
          <pc:docMk/>
          <pc:sldMk cId="1637724898" sldId="359"/>
        </pc:sldMkLst>
        <pc:spChg chg="mod">
          <ac:chgData name="GOMEZ, Paula" userId="c93cf399-3ed7-4230-9282-8831e3fe5ae7" providerId="ADAL" clId="{55429538-024F-4385-B418-9871857E9E35}" dt="2023-01-12T15:43:31.072" v="142" actId="12"/>
          <ac:spMkLst>
            <pc:docMk/>
            <pc:sldMk cId="1637724898" sldId="359"/>
            <ac:spMk id="628" creationId="{00000000-0000-0000-0000-000000000000}"/>
          </ac:spMkLst>
        </pc:spChg>
      </pc:sldChg>
      <pc:sldChg chg="modSp mod">
        <pc:chgData name="GOMEZ, Paula" userId="c93cf399-3ed7-4230-9282-8831e3fe5ae7" providerId="ADAL" clId="{55429538-024F-4385-B418-9871857E9E35}" dt="2023-01-12T15:57:48.639" v="273" actId="2711"/>
        <pc:sldMkLst>
          <pc:docMk/>
          <pc:sldMk cId="1581428562" sldId="364"/>
        </pc:sldMkLst>
        <pc:spChg chg="mod">
          <ac:chgData name="GOMEZ, Paula" userId="c93cf399-3ed7-4230-9282-8831e3fe5ae7" providerId="ADAL" clId="{55429538-024F-4385-B418-9871857E9E35}" dt="2023-01-12T15:57:48.639" v="273" actId="2711"/>
          <ac:spMkLst>
            <pc:docMk/>
            <pc:sldMk cId="1581428562" sldId="364"/>
            <ac:spMk id="3" creationId="{00000000-0000-0000-0000-000000000000}"/>
          </ac:spMkLst>
        </pc:spChg>
      </pc:sldChg>
      <pc:sldChg chg="delSp modSp mod">
        <pc:chgData name="GOMEZ, Paula" userId="c93cf399-3ed7-4230-9282-8831e3fe5ae7" providerId="ADAL" clId="{55429538-024F-4385-B418-9871857E9E35}" dt="2023-01-12T15:38:22.622" v="112" actId="20577"/>
        <pc:sldMkLst>
          <pc:docMk/>
          <pc:sldMk cId="4107252638" sldId="369"/>
        </pc:sldMkLst>
        <pc:spChg chg="mod">
          <ac:chgData name="GOMEZ, Paula" userId="c93cf399-3ed7-4230-9282-8831e3fe5ae7" providerId="ADAL" clId="{55429538-024F-4385-B418-9871857E9E35}" dt="2023-01-12T15:37:51.986" v="87" actId="12"/>
          <ac:spMkLst>
            <pc:docMk/>
            <pc:sldMk cId="4107252638" sldId="369"/>
            <ac:spMk id="3" creationId="{00000000-0000-0000-0000-000000000000}"/>
          </ac:spMkLst>
        </pc:spChg>
        <pc:spChg chg="mod">
          <ac:chgData name="GOMEZ, Paula" userId="c93cf399-3ed7-4230-9282-8831e3fe5ae7" providerId="ADAL" clId="{55429538-024F-4385-B418-9871857E9E35}" dt="2023-01-12T15:36:33.511" v="78" actId="20577"/>
          <ac:spMkLst>
            <pc:docMk/>
            <pc:sldMk cId="4107252638" sldId="369"/>
            <ac:spMk id="5" creationId="{00000000-0000-0000-0000-000000000000}"/>
          </ac:spMkLst>
        </pc:spChg>
        <pc:spChg chg="del">
          <ac:chgData name="GOMEZ, Paula" userId="c93cf399-3ed7-4230-9282-8831e3fe5ae7" providerId="ADAL" clId="{55429538-024F-4385-B418-9871857E9E35}" dt="2023-01-12T15:36:05.652" v="73" actId="478"/>
          <ac:spMkLst>
            <pc:docMk/>
            <pc:sldMk cId="4107252638" sldId="369"/>
            <ac:spMk id="7" creationId="{00000000-0000-0000-0000-000000000000}"/>
          </ac:spMkLst>
        </pc:spChg>
        <pc:spChg chg="mod">
          <ac:chgData name="GOMEZ, Paula" userId="c93cf399-3ed7-4230-9282-8831e3fe5ae7" providerId="ADAL" clId="{55429538-024F-4385-B418-9871857E9E35}" dt="2023-01-12T15:37:10.187" v="81" actId="12"/>
          <ac:spMkLst>
            <pc:docMk/>
            <pc:sldMk cId="4107252638" sldId="369"/>
            <ac:spMk id="8" creationId="{00000000-0000-0000-0000-000000000000}"/>
          </ac:spMkLst>
        </pc:spChg>
        <pc:spChg chg="mod">
          <ac:chgData name="GOMEZ, Paula" userId="c93cf399-3ed7-4230-9282-8831e3fe5ae7" providerId="ADAL" clId="{55429538-024F-4385-B418-9871857E9E35}" dt="2023-01-12T15:37:31.681" v="84" actId="1076"/>
          <ac:spMkLst>
            <pc:docMk/>
            <pc:sldMk cId="4107252638" sldId="369"/>
            <ac:spMk id="10" creationId="{00000000-0000-0000-0000-000000000000}"/>
          </ac:spMkLst>
        </pc:spChg>
        <pc:spChg chg="mod">
          <ac:chgData name="GOMEZ, Paula" userId="c93cf399-3ed7-4230-9282-8831e3fe5ae7" providerId="ADAL" clId="{55429538-024F-4385-B418-9871857E9E35}" dt="2023-01-12T15:38:22.622" v="112" actId="20577"/>
          <ac:spMkLst>
            <pc:docMk/>
            <pc:sldMk cId="4107252638" sldId="369"/>
            <ac:spMk id="14" creationId="{98DFF9A0-4F16-AA68-CDC4-2D36AF8FE77D}"/>
          </ac:spMkLst>
        </pc:spChg>
      </pc:sldChg>
      <pc:sldChg chg="modSp mod">
        <pc:chgData name="GOMEZ, Paula" userId="c93cf399-3ed7-4230-9282-8831e3fe5ae7" providerId="ADAL" clId="{55429538-024F-4385-B418-9871857E9E35}" dt="2023-01-12T15:38:38.827" v="113" actId="20577"/>
        <pc:sldMkLst>
          <pc:docMk/>
          <pc:sldMk cId="3097337804" sldId="370"/>
        </pc:sldMkLst>
        <pc:spChg chg="mod">
          <ac:chgData name="GOMEZ, Paula" userId="c93cf399-3ed7-4230-9282-8831e3fe5ae7" providerId="ADAL" clId="{55429538-024F-4385-B418-9871857E9E35}" dt="2023-01-12T15:38:38.827" v="113" actId="20577"/>
          <ac:spMkLst>
            <pc:docMk/>
            <pc:sldMk cId="3097337804" sldId="370"/>
            <ac:spMk id="3" creationId="{00000000-0000-0000-0000-000000000000}"/>
          </ac:spMkLst>
        </pc:spChg>
      </pc:sldChg>
      <pc:sldChg chg="modSp mod">
        <pc:chgData name="GOMEZ, Paula" userId="c93cf399-3ed7-4230-9282-8831e3fe5ae7" providerId="ADAL" clId="{55429538-024F-4385-B418-9871857E9E35}" dt="2023-01-12T15:41:25.635" v="139" actId="108"/>
        <pc:sldMkLst>
          <pc:docMk/>
          <pc:sldMk cId="25857533" sldId="378"/>
        </pc:sldMkLst>
        <pc:spChg chg="mod">
          <ac:chgData name="GOMEZ, Paula" userId="c93cf399-3ed7-4230-9282-8831e3fe5ae7" providerId="ADAL" clId="{55429538-024F-4385-B418-9871857E9E35}" dt="2023-01-12T15:40:23.244" v="132" actId="108"/>
          <ac:spMkLst>
            <pc:docMk/>
            <pc:sldMk cId="25857533" sldId="378"/>
            <ac:spMk id="3" creationId="{00000000-0000-0000-0000-000000000000}"/>
          </ac:spMkLst>
        </pc:spChg>
        <pc:spChg chg="mod">
          <ac:chgData name="GOMEZ, Paula" userId="c93cf399-3ed7-4230-9282-8831e3fe5ae7" providerId="ADAL" clId="{55429538-024F-4385-B418-9871857E9E35}" dt="2023-01-12T15:40:32.860" v="133" actId="108"/>
          <ac:spMkLst>
            <pc:docMk/>
            <pc:sldMk cId="25857533" sldId="378"/>
            <ac:spMk id="5" creationId="{00000000-0000-0000-0000-000000000000}"/>
          </ac:spMkLst>
        </pc:spChg>
        <pc:spChg chg="mod">
          <ac:chgData name="GOMEZ, Paula" userId="c93cf399-3ed7-4230-9282-8831e3fe5ae7" providerId="ADAL" clId="{55429538-024F-4385-B418-9871857E9E35}" dt="2023-01-12T15:40:50.351" v="134" actId="108"/>
          <ac:spMkLst>
            <pc:docMk/>
            <pc:sldMk cId="25857533" sldId="378"/>
            <ac:spMk id="6" creationId="{00000000-0000-0000-0000-000000000000}"/>
          </ac:spMkLst>
        </pc:spChg>
        <pc:spChg chg="mod">
          <ac:chgData name="GOMEZ, Paula" userId="c93cf399-3ed7-4230-9282-8831e3fe5ae7" providerId="ADAL" clId="{55429538-024F-4385-B418-9871857E9E35}" dt="2023-01-12T15:40:55.489" v="135" actId="108"/>
          <ac:spMkLst>
            <pc:docMk/>
            <pc:sldMk cId="25857533" sldId="378"/>
            <ac:spMk id="9" creationId="{00000000-0000-0000-0000-000000000000}"/>
          </ac:spMkLst>
        </pc:spChg>
        <pc:spChg chg="mod">
          <ac:chgData name="GOMEZ, Paula" userId="c93cf399-3ed7-4230-9282-8831e3fe5ae7" providerId="ADAL" clId="{55429538-024F-4385-B418-9871857E9E35}" dt="2023-01-12T15:40:59.877" v="136" actId="108"/>
          <ac:spMkLst>
            <pc:docMk/>
            <pc:sldMk cId="25857533" sldId="378"/>
            <ac:spMk id="13" creationId="{00000000-0000-0000-0000-000000000000}"/>
          </ac:spMkLst>
        </pc:spChg>
        <pc:spChg chg="mod">
          <ac:chgData name="GOMEZ, Paula" userId="c93cf399-3ed7-4230-9282-8831e3fe5ae7" providerId="ADAL" clId="{55429538-024F-4385-B418-9871857E9E35}" dt="2023-01-12T15:41:04.104" v="137" actId="108"/>
          <ac:spMkLst>
            <pc:docMk/>
            <pc:sldMk cId="25857533" sldId="378"/>
            <ac:spMk id="14" creationId="{00000000-0000-0000-0000-000000000000}"/>
          </ac:spMkLst>
        </pc:spChg>
        <pc:spChg chg="mod">
          <ac:chgData name="GOMEZ, Paula" userId="c93cf399-3ed7-4230-9282-8831e3fe5ae7" providerId="ADAL" clId="{55429538-024F-4385-B418-9871857E9E35}" dt="2023-01-12T15:41:08.540" v="138" actId="108"/>
          <ac:spMkLst>
            <pc:docMk/>
            <pc:sldMk cId="25857533" sldId="378"/>
            <ac:spMk id="16" creationId="{00000000-0000-0000-0000-000000000000}"/>
          </ac:spMkLst>
        </pc:spChg>
        <pc:spChg chg="mod">
          <ac:chgData name="GOMEZ, Paula" userId="c93cf399-3ed7-4230-9282-8831e3fe5ae7" providerId="ADAL" clId="{55429538-024F-4385-B418-9871857E9E35}" dt="2023-01-12T15:41:25.635" v="139" actId="108"/>
          <ac:spMkLst>
            <pc:docMk/>
            <pc:sldMk cId="25857533" sldId="378"/>
            <ac:spMk id="18" creationId="{00000000-0000-0000-0000-000000000000}"/>
          </ac:spMkLst>
        </pc:spChg>
        <pc:spChg chg="mod">
          <ac:chgData name="GOMEZ, Paula" userId="c93cf399-3ed7-4230-9282-8831e3fe5ae7" providerId="ADAL" clId="{55429538-024F-4385-B418-9871857E9E35}" dt="2023-01-12T15:39:00.557" v="128" actId="20577"/>
          <ac:spMkLst>
            <pc:docMk/>
            <pc:sldMk cId="25857533" sldId="378"/>
            <ac:spMk id="21" creationId="{00000000-0000-0000-0000-000000000000}"/>
          </ac:spMkLst>
        </pc:spChg>
      </pc:sldChg>
      <pc:sldChg chg="addCm">
        <pc:chgData name="GOMEZ, Paula" userId="c93cf399-3ed7-4230-9282-8831e3fe5ae7" providerId="ADAL" clId="{55429538-024F-4385-B418-9871857E9E35}" dt="2023-01-12T16:35:18.955" v="343" actId="1589"/>
        <pc:sldMkLst>
          <pc:docMk/>
          <pc:sldMk cId="338036106" sldId="379"/>
        </pc:sldMkLst>
      </pc:sldChg>
      <pc:sldChg chg="addCm modCm">
        <pc:chgData name="GOMEZ, Paula" userId="c93cf399-3ed7-4230-9282-8831e3fe5ae7" providerId="ADAL" clId="{55429538-024F-4385-B418-9871857E9E35}" dt="2023-01-12T15:43:18.649" v="141"/>
        <pc:sldMkLst>
          <pc:docMk/>
          <pc:sldMk cId="165095204" sldId="386"/>
        </pc:sldMkLst>
      </pc:sldChg>
      <pc:sldChg chg="modSp mod">
        <pc:chgData name="GOMEZ, Paula" userId="c93cf399-3ed7-4230-9282-8831e3fe5ae7" providerId="ADAL" clId="{55429538-024F-4385-B418-9871857E9E35}" dt="2023-01-12T15:06:51.911" v="11" actId="27107"/>
        <pc:sldMkLst>
          <pc:docMk/>
          <pc:sldMk cId="3104670594" sldId="392"/>
        </pc:sldMkLst>
        <pc:spChg chg="mod">
          <ac:chgData name="GOMEZ, Paula" userId="c93cf399-3ed7-4230-9282-8831e3fe5ae7" providerId="ADAL" clId="{55429538-024F-4385-B418-9871857E9E35}" dt="2023-01-12T15:06:51.911" v="11" actId="27107"/>
          <ac:spMkLst>
            <pc:docMk/>
            <pc:sldMk cId="3104670594" sldId="392"/>
            <ac:spMk id="2" creationId="{00000000-0000-0000-0000-000000000000}"/>
          </ac:spMkLst>
        </pc:spChg>
      </pc:sldChg>
      <pc:sldChg chg="modSp mod">
        <pc:chgData name="GOMEZ, Paula" userId="c93cf399-3ed7-4230-9282-8831e3fe5ae7" providerId="ADAL" clId="{55429538-024F-4385-B418-9871857E9E35}" dt="2023-01-12T15:07:05.704" v="12" actId="12"/>
        <pc:sldMkLst>
          <pc:docMk/>
          <pc:sldMk cId="1606582639" sldId="393"/>
        </pc:sldMkLst>
        <pc:spChg chg="mod">
          <ac:chgData name="GOMEZ, Paula" userId="c93cf399-3ed7-4230-9282-8831e3fe5ae7" providerId="ADAL" clId="{55429538-024F-4385-B418-9871857E9E35}" dt="2023-01-12T15:07:05.704" v="12" actId="12"/>
          <ac:spMkLst>
            <pc:docMk/>
            <pc:sldMk cId="1606582639" sldId="393"/>
            <ac:spMk id="10" creationId="{00000000-0000-0000-0000-000000000000}"/>
          </ac:spMkLst>
        </pc:spChg>
      </pc:sldChg>
      <pc:sldChg chg="modSp mod">
        <pc:chgData name="GOMEZ, Paula" userId="c93cf399-3ed7-4230-9282-8831e3fe5ae7" providerId="ADAL" clId="{55429538-024F-4385-B418-9871857E9E35}" dt="2023-01-12T15:58:23.435" v="291" actId="20577"/>
        <pc:sldMkLst>
          <pc:docMk/>
          <pc:sldMk cId="1734452706" sldId="394"/>
        </pc:sldMkLst>
        <pc:spChg chg="mod">
          <ac:chgData name="GOMEZ, Paula" userId="c93cf399-3ed7-4230-9282-8831e3fe5ae7" providerId="ADAL" clId="{55429538-024F-4385-B418-9871857E9E35}" dt="2023-01-12T15:58:23.435" v="291" actId="20577"/>
          <ac:spMkLst>
            <pc:docMk/>
            <pc:sldMk cId="1734452706" sldId="394"/>
            <ac:spMk id="5" creationId="{00000000-0000-0000-0000-000000000000}"/>
          </ac:spMkLst>
        </pc:spChg>
      </pc:sldChg>
      <pc:sldChg chg="modSp mod">
        <pc:chgData name="GOMEZ, Paula" userId="c93cf399-3ed7-4230-9282-8831e3fe5ae7" providerId="ADAL" clId="{55429538-024F-4385-B418-9871857E9E35}" dt="2023-01-12T15:58:44.247" v="292" actId="2711"/>
        <pc:sldMkLst>
          <pc:docMk/>
          <pc:sldMk cId="1509476369" sldId="395"/>
        </pc:sldMkLst>
        <pc:spChg chg="mod">
          <ac:chgData name="GOMEZ, Paula" userId="c93cf399-3ed7-4230-9282-8831e3fe5ae7" providerId="ADAL" clId="{55429538-024F-4385-B418-9871857E9E35}" dt="2023-01-12T15:58:44.247" v="292" actId="2711"/>
          <ac:spMkLst>
            <pc:docMk/>
            <pc:sldMk cId="1509476369" sldId="395"/>
            <ac:spMk id="30" creationId="{00000000-0000-0000-0000-000000000000}"/>
          </ac:spMkLst>
        </pc:spChg>
      </pc:sldChg>
      <pc:sldChg chg="modSp mod">
        <pc:chgData name="GOMEZ, Paula" userId="c93cf399-3ed7-4230-9282-8831e3fe5ae7" providerId="ADAL" clId="{55429538-024F-4385-B418-9871857E9E35}" dt="2023-01-12T16:02:28.477" v="299" actId="2711"/>
        <pc:sldMkLst>
          <pc:docMk/>
          <pc:sldMk cId="3988072438" sldId="397"/>
        </pc:sldMkLst>
        <pc:spChg chg="mod">
          <ac:chgData name="GOMEZ, Paula" userId="c93cf399-3ed7-4230-9282-8831e3fe5ae7" providerId="ADAL" clId="{55429538-024F-4385-B418-9871857E9E35}" dt="2023-01-12T16:02:28.477" v="299" actId="2711"/>
          <ac:spMkLst>
            <pc:docMk/>
            <pc:sldMk cId="3988072438" sldId="397"/>
            <ac:spMk id="30" creationId="{00000000-0000-0000-0000-000000000000}"/>
          </ac:spMkLst>
        </pc:spChg>
      </pc:sldChg>
      <pc:sldChg chg="modSp mod">
        <pc:chgData name="GOMEZ, Paula" userId="c93cf399-3ed7-4230-9282-8831e3fe5ae7" providerId="ADAL" clId="{55429538-024F-4385-B418-9871857E9E35}" dt="2023-01-12T16:04:53.372" v="333" actId="1076"/>
        <pc:sldMkLst>
          <pc:docMk/>
          <pc:sldMk cId="1394239756" sldId="398"/>
        </pc:sldMkLst>
        <pc:spChg chg="mod">
          <ac:chgData name="GOMEZ, Paula" userId="c93cf399-3ed7-4230-9282-8831e3fe5ae7" providerId="ADAL" clId="{55429538-024F-4385-B418-9871857E9E35}" dt="2023-01-12T16:03:17.625" v="311" actId="122"/>
          <ac:spMkLst>
            <pc:docMk/>
            <pc:sldMk cId="1394239756" sldId="398"/>
            <ac:spMk id="2" creationId="{00000000-0000-0000-0000-000000000000}"/>
          </ac:spMkLst>
        </pc:spChg>
        <pc:spChg chg="mod">
          <ac:chgData name="GOMEZ, Paula" userId="c93cf399-3ed7-4230-9282-8831e3fe5ae7" providerId="ADAL" clId="{55429538-024F-4385-B418-9871857E9E35}" dt="2023-01-12T16:02:43.324" v="301" actId="255"/>
          <ac:spMkLst>
            <pc:docMk/>
            <pc:sldMk cId="1394239756" sldId="398"/>
            <ac:spMk id="3" creationId="{00000000-0000-0000-0000-000000000000}"/>
          </ac:spMkLst>
        </pc:spChg>
        <pc:spChg chg="mod">
          <ac:chgData name="GOMEZ, Paula" userId="c93cf399-3ed7-4230-9282-8831e3fe5ae7" providerId="ADAL" clId="{55429538-024F-4385-B418-9871857E9E35}" dt="2023-01-12T16:03:47.478" v="315" actId="255"/>
          <ac:spMkLst>
            <pc:docMk/>
            <pc:sldMk cId="1394239756" sldId="398"/>
            <ac:spMk id="4" creationId="{00000000-0000-0000-0000-000000000000}"/>
          </ac:spMkLst>
        </pc:spChg>
        <pc:spChg chg="mod">
          <ac:chgData name="GOMEZ, Paula" userId="c93cf399-3ed7-4230-9282-8831e3fe5ae7" providerId="ADAL" clId="{55429538-024F-4385-B418-9871857E9E35}" dt="2023-01-12T16:03:34.390" v="313" actId="255"/>
          <ac:spMkLst>
            <pc:docMk/>
            <pc:sldMk cId="1394239756" sldId="398"/>
            <ac:spMk id="5" creationId="{00000000-0000-0000-0000-000000000000}"/>
          </ac:spMkLst>
        </pc:spChg>
        <pc:spChg chg="mod">
          <ac:chgData name="GOMEZ, Paula" userId="c93cf399-3ed7-4230-9282-8831e3fe5ae7" providerId="ADAL" clId="{55429538-024F-4385-B418-9871857E9E35}" dt="2023-01-12T16:04:35.846" v="329" actId="14100"/>
          <ac:spMkLst>
            <pc:docMk/>
            <pc:sldMk cId="1394239756" sldId="398"/>
            <ac:spMk id="6" creationId="{00000000-0000-0000-0000-000000000000}"/>
          </ac:spMkLst>
        </pc:spChg>
        <pc:spChg chg="mod">
          <ac:chgData name="GOMEZ, Paula" userId="c93cf399-3ed7-4230-9282-8831e3fe5ae7" providerId="ADAL" clId="{55429538-024F-4385-B418-9871857E9E35}" dt="2023-01-12T16:04:53.372" v="333" actId="1076"/>
          <ac:spMkLst>
            <pc:docMk/>
            <pc:sldMk cId="1394239756" sldId="398"/>
            <ac:spMk id="14" creationId="{00000000-0000-0000-0000-000000000000}"/>
          </ac:spMkLst>
        </pc:spChg>
      </pc:sldChg>
      <pc:sldChg chg="modSp mod">
        <pc:chgData name="GOMEZ, Paula" userId="c93cf399-3ed7-4230-9282-8831e3fe5ae7" providerId="ADAL" clId="{55429538-024F-4385-B418-9871857E9E35}" dt="2023-01-12T15:07:58.680" v="14" actId="12"/>
        <pc:sldMkLst>
          <pc:docMk/>
          <pc:sldMk cId="1345220348" sldId="399"/>
        </pc:sldMkLst>
        <pc:spChg chg="mod">
          <ac:chgData name="GOMEZ, Paula" userId="c93cf399-3ed7-4230-9282-8831e3fe5ae7" providerId="ADAL" clId="{55429538-024F-4385-B418-9871857E9E35}" dt="2023-01-12T15:07:49.553" v="13" actId="12"/>
          <ac:spMkLst>
            <pc:docMk/>
            <pc:sldMk cId="1345220348" sldId="399"/>
            <ac:spMk id="10" creationId="{00000000-0000-0000-0000-000000000000}"/>
          </ac:spMkLst>
        </pc:spChg>
        <pc:spChg chg="mod">
          <ac:chgData name="GOMEZ, Paula" userId="c93cf399-3ed7-4230-9282-8831e3fe5ae7" providerId="ADAL" clId="{55429538-024F-4385-B418-9871857E9E35}" dt="2023-01-12T15:07:58.680" v="14" actId="12"/>
          <ac:spMkLst>
            <pc:docMk/>
            <pc:sldMk cId="1345220348" sldId="399"/>
            <ac:spMk id="11" creationId="{00000000-0000-0000-0000-000000000000}"/>
          </ac:spMkLst>
        </pc:spChg>
      </pc:sldChg>
      <pc:sldChg chg="modSp mod">
        <pc:chgData name="GOMEZ, Paula" userId="c93cf399-3ed7-4230-9282-8831e3fe5ae7" providerId="ADAL" clId="{55429538-024F-4385-B418-9871857E9E35}" dt="2023-01-12T15:08:16.449" v="15" actId="12"/>
        <pc:sldMkLst>
          <pc:docMk/>
          <pc:sldMk cId="1472427350" sldId="401"/>
        </pc:sldMkLst>
        <pc:spChg chg="mod">
          <ac:chgData name="GOMEZ, Paula" userId="c93cf399-3ed7-4230-9282-8831e3fe5ae7" providerId="ADAL" clId="{55429538-024F-4385-B418-9871857E9E35}" dt="2023-01-12T15:08:16.449" v="15" actId="12"/>
          <ac:spMkLst>
            <pc:docMk/>
            <pc:sldMk cId="1472427350" sldId="401"/>
            <ac:spMk id="9" creationId="{00000000-0000-0000-0000-000000000000}"/>
          </ac:spMkLst>
        </pc:spChg>
      </pc:sldChg>
      <pc:sldChg chg="modSp mod">
        <pc:chgData name="GOMEZ, Paula" userId="c93cf399-3ed7-4230-9282-8831e3fe5ae7" providerId="ADAL" clId="{55429538-024F-4385-B418-9871857E9E35}" dt="2023-01-12T15:08:23.697" v="16" actId="108"/>
        <pc:sldMkLst>
          <pc:docMk/>
          <pc:sldMk cId="4099677687" sldId="402"/>
        </pc:sldMkLst>
        <pc:spChg chg="mod">
          <ac:chgData name="GOMEZ, Paula" userId="c93cf399-3ed7-4230-9282-8831e3fe5ae7" providerId="ADAL" clId="{55429538-024F-4385-B418-9871857E9E35}" dt="2023-01-12T15:08:23.697" v="16" actId="108"/>
          <ac:spMkLst>
            <pc:docMk/>
            <pc:sldMk cId="4099677687" sldId="402"/>
            <ac:spMk id="13" creationId="{00000000-0000-0000-0000-000000000000}"/>
          </ac:spMkLst>
        </pc:spChg>
      </pc:sldChg>
      <pc:sldChg chg="modSp mod">
        <pc:chgData name="GOMEZ, Paula" userId="c93cf399-3ed7-4230-9282-8831e3fe5ae7" providerId="ADAL" clId="{55429538-024F-4385-B418-9871857E9E35}" dt="2023-01-12T15:09:14.135" v="18" actId="108"/>
        <pc:sldMkLst>
          <pc:docMk/>
          <pc:sldMk cId="2868094319" sldId="403"/>
        </pc:sldMkLst>
        <pc:spChg chg="mod">
          <ac:chgData name="GOMEZ, Paula" userId="c93cf399-3ed7-4230-9282-8831e3fe5ae7" providerId="ADAL" clId="{55429538-024F-4385-B418-9871857E9E35}" dt="2023-01-12T15:09:14.135" v="18" actId="108"/>
          <ac:spMkLst>
            <pc:docMk/>
            <pc:sldMk cId="2868094319" sldId="403"/>
            <ac:spMk id="4" creationId="{00000000-0000-0000-0000-000000000000}"/>
          </ac:spMkLst>
        </pc:spChg>
        <pc:spChg chg="mod">
          <ac:chgData name="GOMEZ, Paula" userId="c93cf399-3ed7-4230-9282-8831e3fe5ae7" providerId="ADAL" clId="{55429538-024F-4385-B418-9871857E9E35}" dt="2023-01-12T15:08:44.259" v="17" actId="12"/>
          <ac:spMkLst>
            <pc:docMk/>
            <pc:sldMk cId="2868094319" sldId="403"/>
            <ac:spMk id="5" creationId="{00000000-0000-0000-0000-000000000000}"/>
          </ac:spMkLst>
        </pc:spChg>
      </pc:sldChg>
      <pc:sldChg chg="modSp mod">
        <pc:chgData name="GOMEZ, Paula" userId="c93cf399-3ed7-4230-9282-8831e3fe5ae7" providerId="ADAL" clId="{55429538-024F-4385-B418-9871857E9E35}" dt="2023-01-12T15:09:27.457" v="20" actId="1076"/>
        <pc:sldMkLst>
          <pc:docMk/>
          <pc:sldMk cId="4275235869" sldId="404"/>
        </pc:sldMkLst>
        <pc:spChg chg="mod">
          <ac:chgData name="GOMEZ, Paula" userId="c93cf399-3ed7-4230-9282-8831e3fe5ae7" providerId="ADAL" clId="{55429538-024F-4385-B418-9871857E9E35}" dt="2023-01-12T15:09:27.457" v="20" actId="1076"/>
          <ac:spMkLst>
            <pc:docMk/>
            <pc:sldMk cId="4275235869" sldId="404"/>
            <ac:spMk id="7" creationId="{00000000-0000-0000-0000-000000000000}"/>
          </ac:spMkLst>
        </pc:spChg>
      </pc:sldChg>
      <pc:sldChg chg="modSp mod">
        <pc:chgData name="GOMEZ, Paula" userId="c93cf399-3ed7-4230-9282-8831e3fe5ae7" providerId="ADAL" clId="{55429538-024F-4385-B418-9871857E9E35}" dt="2023-01-12T16:06:01.438" v="341" actId="207"/>
        <pc:sldMkLst>
          <pc:docMk/>
          <pc:sldMk cId="1511115771" sldId="405"/>
        </pc:sldMkLst>
        <pc:spChg chg="mod">
          <ac:chgData name="GOMEZ, Paula" userId="c93cf399-3ed7-4230-9282-8831e3fe5ae7" providerId="ADAL" clId="{55429538-024F-4385-B418-9871857E9E35}" dt="2023-01-12T16:06:01.438" v="341" actId="207"/>
          <ac:spMkLst>
            <pc:docMk/>
            <pc:sldMk cId="1511115771" sldId="405"/>
            <ac:spMk id="8" creationId="{00000000-0000-0000-0000-000000000000}"/>
          </ac:spMkLst>
        </pc:spChg>
      </pc:sldChg>
      <pc:sldChg chg="modSp mod">
        <pc:chgData name="GOMEZ, Paula" userId="c93cf399-3ed7-4230-9282-8831e3fe5ae7" providerId="ADAL" clId="{55429538-024F-4385-B418-9871857E9E35}" dt="2023-01-12T15:09:41.378" v="21" actId="12"/>
        <pc:sldMkLst>
          <pc:docMk/>
          <pc:sldMk cId="857359142" sldId="406"/>
        </pc:sldMkLst>
        <pc:spChg chg="mod">
          <ac:chgData name="GOMEZ, Paula" userId="c93cf399-3ed7-4230-9282-8831e3fe5ae7" providerId="ADAL" clId="{55429538-024F-4385-B418-9871857E9E35}" dt="2023-01-12T15:09:41.378" v="21" actId="12"/>
          <ac:spMkLst>
            <pc:docMk/>
            <pc:sldMk cId="857359142" sldId="406"/>
            <ac:spMk id="12" creationId="{00000000-0000-0000-0000-000000000000}"/>
          </ac:spMkLst>
        </pc:spChg>
      </pc:sldChg>
      <pc:sldChg chg="modSp mod">
        <pc:chgData name="GOMEZ, Paula" userId="c93cf399-3ed7-4230-9282-8831e3fe5ae7" providerId="ADAL" clId="{55429538-024F-4385-B418-9871857E9E35}" dt="2023-01-12T15:10:55.584" v="33" actId="5793"/>
        <pc:sldMkLst>
          <pc:docMk/>
          <pc:sldMk cId="3589628932" sldId="407"/>
        </pc:sldMkLst>
        <pc:spChg chg="mod">
          <ac:chgData name="GOMEZ, Paula" userId="c93cf399-3ed7-4230-9282-8831e3fe5ae7" providerId="ADAL" clId="{55429538-024F-4385-B418-9871857E9E35}" dt="2023-01-12T15:09:55.108" v="22" actId="12"/>
          <ac:spMkLst>
            <pc:docMk/>
            <pc:sldMk cId="3589628932" sldId="407"/>
            <ac:spMk id="3" creationId="{00000000-0000-0000-0000-000000000000}"/>
          </ac:spMkLst>
        </pc:spChg>
        <pc:spChg chg="mod">
          <ac:chgData name="GOMEZ, Paula" userId="c93cf399-3ed7-4230-9282-8831e3fe5ae7" providerId="ADAL" clId="{55429538-024F-4385-B418-9871857E9E35}" dt="2023-01-12T15:10:55.584" v="33" actId="5793"/>
          <ac:spMkLst>
            <pc:docMk/>
            <pc:sldMk cId="3589628932" sldId="407"/>
            <ac:spMk id="4" creationId="{00000000-0000-0000-0000-000000000000}"/>
          </ac:spMkLst>
        </pc:spChg>
        <pc:spChg chg="mod">
          <ac:chgData name="GOMEZ, Paula" userId="c93cf399-3ed7-4230-9282-8831e3fe5ae7" providerId="ADAL" clId="{55429538-024F-4385-B418-9871857E9E35}" dt="2023-01-12T15:10:12.979" v="25" actId="12"/>
          <ac:spMkLst>
            <pc:docMk/>
            <pc:sldMk cId="3589628932" sldId="407"/>
            <ac:spMk id="5" creationId="{00000000-0000-0000-0000-000000000000}"/>
          </ac:spMkLst>
        </pc:spChg>
      </pc:sldChg>
      <pc:sldChg chg="modSp mod addCm modCm">
        <pc:chgData name="GOMEZ, Paula" userId="c93cf399-3ed7-4230-9282-8831e3fe5ae7" providerId="ADAL" clId="{55429538-024F-4385-B418-9871857E9E35}" dt="2023-01-12T16:02:07.631" v="298"/>
        <pc:sldMkLst>
          <pc:docMk/>
          <pc:sldMk cId="2202847662" sldId="408"/>
        </pc:sldMkLst>
        <pc:spChg chg="mod">
          <ac:chgData name="GOMEZ, Paula" userId="c93cf399-3ed7-4230-9282-8831e3fe5ae7" providerId="ADAL" clId="{55429538-024F-4385-B418-9871857E9E35}" dt="2023-01-12T15:59:08.905" v="294" actId="20577"/>
          <ac:spMkLst>
            <pc:docMk/>
            <pc:sldMk cId="2202847662" sldId="408"/>
            <ac:spMk id="3" creationId="{00000000-0000-0000-0000-000000000000}"/>
          </ac:spMkLst>
        </pc:spChg>
      </pc:sldChg>
      <pc:sldChg chg="modSp mod">
        <pc:chgData name="GOMEZ, Paula" userId="c93cf399-3ed7-4230-9282-8831e3fe5ae7" providerId="ADAL" clId="{55429538-024F-4385-B418-9871857E9E35}" dt="2023-01-12T15:43:47.491" v="143" actId="20577"/>
        <pc:sldMkLst>
          <pc:docMk/>
          <pc:sldMk cId="536741406" sldId="411"/>
        </pc:sldMkLst>
        <pc:spChg chg="mod">
          <ac:chgData name="GOMEZ, Paula" userId="c93cf399-3ed7-4230-9282-8831e3fe5ae7" providerId="ADAL" clId="{55429538-024F-4385-B418-9871857E9E35}" dt="2023-01-12T15:43:47.491" v="143" actId="20577"/>
          <ac:spMkLst>
            <pc:docMk/>
            <pc:sldMk cId="536741406" sldId="411"/>
            <ac:spMk id="3" creationId="{00000000-0000-0000-0000-000000000000}"/>
          </ac:spMkLst>
        </pc:spChg>
      </pc:sldChg>
      <pc:sldChg chg="modSp mod">
        <pc:chgData name="GOMEZ, Paula" userId="c93cf399-3ed7-4230-9282-8831e3fe5ae7" providerId="ADAL" clId="{55429538-024F-4385-B418-9871857E9E35}" dt="2023-01-12T15:44:44.763" v="151" actId="1038"/>
        <pc:sldMkLst>
          <pc:docMk/>
          <pc:sldMk cId="3744813883" sldId="412"/>
        </pc:sldMkLst>
        <pc:spChg chg="mod">
          <ac:chgData name="GOMEZ, Paula" userId="c93cf399-3ed7-4230-9282-8831e3fe5ae7" providerId="ADAL" clId="{55429538-024F-4385-B418-9871857E9E35}" dt="2023-01-12T15:44:44.763" v="151" actId="1038"/>
          <ac:spMkLst>
            <pc:docMk/>
            <pc:sldMk cId="3744813883" sldId="412"/>
            <ac:spMk id="7" creationId="{7AB254EC-90DE-3D37-867A-38ADA4BBEF1B}"/>
          </ac:spMkLst>
        </pc:spChg>
      </pc:sldChg>
      <pc:sldChg chg="modSp mod">
        <pc:chgData name="GOMEZ, Paula" userId="c93cf399-3ed7-4230-9282-8831e3fe5ae7" providerId="ADAL" clId="{55429538-024F-4385-B418-9871857E9E35}" dt="2023-01-12T15:45:26.134" v="153" actId="313"/>
        <pc:sldMkLst>
          <pc:docMk/>
          <pc:sldMk cId="2495952908" sldId="413"/>
        </pc:sldMkLst>
        <pc:spChg chg="mod">
          <ac:chgData name="GOMEZ, Paula" userId="c93cf399-3ed7-4230-9282-8831e3fe5ae7" providerId="ADAL" clId="{55429538-024F-4385-B418-9871857E9E35}" dt="2023-01-12T15:45:26.134" v="153" actId="313"/>
          <ac:spMkLst>
            <pc:docMk/>
            <pc:sldMk cId="2495952908" sldId="413"/>
            <ac:spMk id="10" creationId="{00000000-0000-0000-0000-000000000000}"/>
          </ac:spMkLst>
        </pc:spChg>
      </pc:sldChg>
      <pc:sldChg chg="modSp mod">
        <pc:chgData name="GOMEZ, Paula" userId="c93cf399-3ed7-4230-9282-8831e3fe5ae7" providerId="ADAL" clId="{55429538-024F-4385-B418-9871857E9E35}" dt="2023-01-12T15:46:19.104" v="167" actId="1076"/>
        <pc:sldMkLst>
          <pc:docMk/>
          <pc:sldMk cId="2350693174" sldId="414"/>
        </pc:sldMkLst>
        <pc:spChg chg="mod">
          <ac:chgData name="GOMEZ, Paula" userId="c93cf399-3ed7-4230-9282-8831e3fe5ae7" providerId="ADAL" clId="{55429538-024F-4385-B418-9871857E9E35}" dt="2023-01-12T15:46:01.993" v="162" actId="1076"/>
          <ac:spMkLst>
            <pc:docMk/>
            <pc:sldMk cId="2350693174" sldId="414"/>
            <ac:spMk id="13" creationId="{00000000-0000-0000-0000-000000000000}"/>
          </ac:spMkLst>
        </pc:spChg>
        <pc:spChg chg="mod">
          <ac:chgData name="GOMEZ, Paula" userId="c93cf399-3ed7-4230-9282-8831e3fe5ae7" providerId="ADAL" clId="{55429538-024F-4385-B418-9871857E9E35}" dt="2023-01-12T15:46:19.104" v="167" actId="1076"/>
          <ac:spMkLst>
            <pc:docMk/>
            <pc:sldMk cId="2350693174" sldId="414"/>
            <ac:spMk id="15" creationId="{00000000-0000-0000-0000-000000000000}"/>
          </ac:spMkLst>
        </pc:spChg>
        <pc:spChg chg="mod">
          <ac:chgData name="GOMEZ, Paula" userId="c93cf399-3ed7-4230-9282-8831e3fe5ae7" providerId="ADAL" clId="{55429538-024F-4385-B418-9871857E9E35}" dt="2023-01-12T15:45:55.009" v="160" actId="1076"/>
          <ac:spMkLst>
            <pc:docMk/>
            <pc:sldMk cId="2350693174" sldId="414"/>
            <ac:spMk id="24" creationId="{00000000-0000-0000-0000-000000000000}"/>
          </ac:spMkLst>
        </pc:spChg>
      </pc:sldChg>
      <pc:sldChg chg="addSp delSp modSp mod addCm delCm modCm">
        <pc:chgData name="GOMEZ, Paula" userId="c93cf399-3ed7-4230-9282-8831e3fe5ae7" providerId="ADAL" clId="{55429538-024F-4385-B418-9871857E9E35}" dt="2023-01-12T15:49:06.969" v="193" actId="255"/>
        <pc:sldMkLst>
          <pc:docMk/>
          <pc:sldMk cId="2446589430" sldId="415"/>
        </pc:sldMkLst>
        <pc:spChg chg="mod">
          <ac:chgData name="GOMEZ, Paula" userId="c93cf399-3ed7-4230-9282-8831e3fe5ae7" providerId="ADAL" clId="{55429538-024F-4385-B418-9871857E9E35}" dt="2023-01-12T15:49:06.969" v="193" actId="255"/>
          <ac:spMkLst>
            <pc:docMk/>
            <pc:sldMk cId="2446589430" sldId="415"/>
            <ac:spMk id="9" creationId="{00000000-0000-0000-0000-000000000000}"/>
          </ac:spMkLst>
        </pc:spChg>
        <pc:picChg chg="del">
          <ac:chgData name="GOMEZ, Paula" userId="c93cf399-3ed7-4230-9282-8831e3fe5ae7" providerId="ADAL" clId="{55429538-024F-4385-B418-9871857E9E35}" dt="2023-01-12T15:47:13.571" v="170" actId="478"/>
          <ac:picMkLst>
            <pc:docMk/>
            <pc:sldMk cId="2446589430" sldId="415"/>
            <ac:picMk id="3" creationId="{6736E542-CD5C-0BF4-4F59-6A51F17C3D06}"/>
          </ac:picMkLst>
        </pc:picChg>
        <pc:picChg chg="add mod modCrop">
          <ac:chgData name="GOMEZ, Paula" userId="c93cf399-3ed7-4230-9282-8831e3fe5ae7" providerId="ADAL" clId="{55429538-024F-4385-B418-9871857E9E35}" dt="2023-01-12T15:48:00.234" v="178" actId="1076"/>
          <ac:picMkLst>
            <pc:docMk/>
            <pc:sldMk cId="2446589430" sldId="415"/>
            <ac:picMk id="4" creationId="{029FA572-C2AF-48AD-B786-3DD7C19E5503}"/>
          </ac:picMkLst>
        </pc:picChg>
      </pc:sldChg>
      <pc:sldChg chg="modSp mod">
        <pc:chgData name="GOMEZ, Paula" userId="c93cf399-3ed7-4230-9282-8831e3fe5ae7" providerId="ADAL" clId="{55429538-024F-4385-B418-9871857E9E35}" dt="2023-01-12T15:48:59.154" v="192" actId="255"/>
        <pc:sldMkLst>
          <pc:docMk/>
          <pc:sldMk cId="3248561" sldId="416"/>
        </pc:sldMkLst>
        <pc:spChg chg="mod">
          <ac:chgData name="GOMEZ, Paula" userId="c93cf399-3ed7-4230-9282-8831e3fe5ae7" providerId="ADAL" clId="{55429538-024F-4385-B418-9871857E9E35}" dt="2023-01-12T15:48:59.154" v="192" actId="255"/>
          <ac:spMkLst>
            <pc:docMk/>
            <pc:sldMk cId="3248561" sldId="416"/>
            <ac:spMk id="8" creationId="{00000000-0000-0000-0000-000000000000}"/>
          </ac:spMkLst>
        </pc:spChg>
      </pc:sldChg>
      <pc:sldChg chg="modSp mod">
        <pc:chgData name="GOMEZ, Paula" userId="c93cf399-3ed7-4230-9282-8831e3fe5ae7" providerId="ADAL" clId="{55429538-024F-4385-B418-9871857E9E35}" dt="2023-01-12T15:49:17.403" v="194" actId="255"/>
        <pc:sldMkLst>
          <pc:docMk/>
          <pc:sldMk cId="715175267" sldId="417"/>
        </pc:sldMkLst>
        <pc:spChg chg="mod">
          <ac:chgData name="GOMEZ, Paula" userId="c93cf399-3ed7-4230-9282-8831e3fe5ae7" providerId="ADAL" clId="{55429538-024F-4385-B418-9871857E9E35}" dt="2023-01-12T15:49:17.403" v="194" actId="255"/>
          <ac:spMkLst>
            <pc:docMk/>
            <pc:sldMk cId="715175267" sldId="417"/>
            <ac:spMk id="16" creationId="{00000000-0000-0000-0000-000000000000}"/>
          </ac:spMkLst>
        </pc:spChg>
      </pc:sldChg>
      <pc:sldChg chg="addCm modCm">
        <pc:chgData name="GOMEZ, Paula" userId="c93cf399-3ed7-4230-9282-8831e3fe5ae7" providerId="ADAL" clId="{55429538-024F-4385-B418-9871857E9E35}" dt="2023-01-12T15:27:08.054" v="37"/>
        <pc:sldMkLst>
          <pc:docMk/>
          <pc:sldMk cId="2230079753" sldId="426"/>
        </pc:sldMkLst>
      </pc:sldChg>
      <pc:sldChg chg="modSp mod addCm modCm">
        <pc:chgData name="GOMEZ, Paula" userId="c93cf399-3ed7-4230-9282-8831e3fe5ae7" providerId="ADAL" clId="{55429538-024F-4385-B418-9871857E9E35}" dt="2023-01-12T15:31:00.665" v="43"/>
        <pc:sldMkLst>
          <pc:docMk/>
          <pc:sldMk cId="723761686" sldId="427"/>
        </pc:sldMkLst>
        <pc:spChg chg="mod">
          <ac:chgData name="GOMEZ, Paula" userId="c93cf399-3ed7-4230-9282-8831e3fe5ae7" providerId="ADAL" clId="{55429538-024F-4385-B418-9871857E9E35}" dt="2023-01-12T15:11:25.373" v="35" actId="12"/>
          <ac:spMkLst>
            <pc:docMk/>
            <pc:sldMk cId="723761686" sldId="427"/>
            <ac:spMk id="4" creationId="{B8798144-C516-5348-A5F5-C41C25162F89}"/>
          </ac:spMkLst>
        </pc:spChg>
        <pc:graphicFrameChg chg="mod modGraphic">
          <ac:chgData name="GOMEZ, Paula" userId="c93cf399-3ed7-4230-9282-8831e3fe5ae7" providerId="ADAL" clId="{55429538-024F-4385-B418-9871857E9E35}" dt="2023-01-12T15:29:25.693" v="41" actId="1076"/>
          <ac:graphicFrameMkLst>
            <pc:docMk/>
            <pc:sldMk cId="723761686" sldId="427"/>
            <ac:graphicFrameMk id="5" creationId="{00000000-0000-0000-0000-000000000000}"/>
          </ac:graphicFrameMkLst>
        </pc:graphicFrameChg>
      </pc:sldChg>
      <pc:sldChg chg="modSp mod addCm modCm">
        <pc:chgData name="GOMEZ, Paula" userId="c93cf399-3ed7-4230-9282-8831e3fe5ae7" providerId="ADAL" clId="{55429538-024F-4385-B418-9871857E9E35}" dt="2023-01-12T15:34:22.012" v="47"/>
        <pc:sldMkLst>
          <pc:docMk/>
          <pc:sldMk cId="2190798897" sldId="432"/>
        </pc:sldMkLst>
        <pc:spChg chg="mod">
          <ac:chgData name="GOMEZ, Paula" userId="c93cf399-3ed7-4230-9282-8831e3fe5ae7" providerId="ADAL" clId="{55429538-024F-4385-B418-9871857E9E35}" dt="2023-01-12T15:31:41.430" v="45" actId="20577"/>
          <ac:spMkLst>
            <pc:docMk/>
            <pc:sldMk cId="2190798897" sldId="432"/>
            <ac:spMk id="4" creationId="{B8798144-C516-5348-A5F5-C41C25162F89}"/>
          </ac:spMkLst>
        </pc:spChg>
      </pc:sldChg>
      <pc:sldChg chg="modSp mod">
        <pc:chgData name="GOMEZ, Paula" userId="c93cf399-3ed7-4230-9282-8831e3fe5ae7" providerId="ADAL" clId="{55429538-024F-4385-B418-9871857E9E35}" dt="2023-01-12T15:11:13.813" v="34" actId="12"/>
        <pc:sldMkLst>
          <pc:docMk/>
          <pc:sldMk cId="1557536171" sldId="435"/>
        </pc:sldMkLst>
        <pc:spChg chg="mod">
          <ac:chgData name="GOMEZ, Paula" userId="c93cf399-3ed7-4230-9282-8831e3fe5ae7" providerId="ADAL" clId="{55429538-024F-4385-B418-9871857E9E35}" dt="2023-01-12T15:11:13.813" v="34" actId="12"/>
          <ac:spMkLst>
            <pc:docMk/>
            <pc:sldMk cId="1557536171" sldId="435"/>
            <ac:spMk id="3" creationId="{00000000-0000-0000-0000-000000000000}"/>
          </ac:spMkLst>
        </pc:spChg>
      </pc:sldChg>
      <pc:sldChg chg="modSp mod addCm">
        <pc:chgData name="GOMEZ, Paula" userId="c93cf399-3ed7-4230-9282-8831e3fe5ae7" providerId="ADAL" clId="{55429538-024F-4385-B418-9871857E9E35}" dt="2023-01-12T15:51:52.983" v="218" actId="1589"/>
        <pc:sldMkLst>
          <pc:docMk/>
          <pc:sldMk cId="2360786987" sldId="436"/>
        </pc:sldMkLst>
        <pc:spChg chg="mod">
          <ac:chgData name="GOMEZ, Paula" userId="c93cf399-3ed7-4230-9282-8831e3fe5ae7" providerId="ADAL" clId="{55429538-024F-4385-B418-9871857E9E35}" dt="2023-01-12T15:51:29.354" v="217" actId="1076"/>
          <ac:spMkLst>
            <pc:docMk/>
            <pc:sldMk cId="2360786987" sldId="436"/>
            <ac:spMk id="3" creationId="{00000000-0000-0000-0000-000000000000}"/>
          </ac:spMkLst>
        </pc:spChg>
      </pc:sldChg>
      <pc:sldChg chg="modSp mod">
        <pc:chgData name="GOMEZ, Paula" userId="c93cf399-3ed7-4230-9282-8831e3fe5ae7" providerId="ADAL" clId="{55429538-024F-4385-B418-9871857E9E35}" dt="2023-01-12T15:49:45.202" v="198" actId="20577"/>
        <pc:sldMkLst>
          <pc:docMk/>
          <pc:sldMk cId="368204158" sldId="437"/>
        </pc:sldMkLst>
        <pc:spChg chg="mod">
          <ac:chgData name="GOMEZ, Paula" userId="c93cf399-3ed7-4230-9282-8831e3fe5ae7" providerId="ADAL" clId="{55429538-024F-4385-B418-9871857E9E35}" dt="2023-01-12T15:49:45.202" v="198" actId="20577"/>
          <ac:spMkLst>
            <pc:docMk/>
            <pc:sldMk cId="368204158" sldId="437"/>
            <ac:spMk id="3" creationId="{00000000-0000-0000-0000-000000000000}"/>
          </ac:spMkLst>
        </pc:spChg>
      </pc:sldChg>
      <pc:sldChg chg="modSp mod addCm modCm">
        <pc:chgData name="GOMEZ, Paula" userId="c93cf399-3ed7-4230-9282-8831e3fe5ae7" providerId="ADAL" clId="{55429538-024F-4385-B418-9871857E9E35}" dt="2023-01-12T15:51:07.687" v="214"/>
        <pc:sldMkLst>
          <pc:docMk/>
          <pc:sldMk cId="752267235" sldId="440"/>
        </pc:sldMkLst>
        <pc:spChg chg="mod">
          <ac:chgData name="GOMEZ, Paula" userId="c93cf399-3ed7-4230-9282-8831e3fe5ae7" providerId="ADAL" clId="{55429538-024F-4385-B418-9871857E9E35}" dt="2023-01-12T15:50:49.094" v="212" actId="20577"/>
          <ac:spMkLst>
            <pc:docMk/>
            <pc:sldMk cId="752267235" sldId="440"/>
            <ac:spMk id="4" creationId="{B8798144-C516-5348-A5F5-C41C25162F89}"/>
          </ac:spMkLst>
        </pc:spChg>
      </pc:sldChg>
      <pc:sldMasterChg chg="modSp mod modSldLayout">
        <pc:chgData name="GOMEZ, Paula" userId="c93cf399-3ed7-4230-9282-8831e3fe5ae7" providerId="ADAL" clId="{55429538-024F-4385-B418-9871857E9E35}" dt="2023-01-12T16:05:29.916" v="339" actId="20577"/>
        <pc:sldMasterMkLst>
          <pc:docMk/>
          <pc:sldMasterMk cId="0" sldId="2147483857"/>
        </pc:sldMasterMkLst>
        <pc:spChg chg="mod">
          <ac:chgData name="GOMEZ, Paula" userId="c93cf399-3ed7-4230-9282-8831e3fe5ae7" providerId="ADAL" clId="{55429538-024F-4385-B418-9871857E9E35}" dt="2023-01-12T15:52:25.267" v="229" actId="20577"/>
          <ac:spMkLst>
            <pc:docMk/>
            <pc:sldMasterMk cId="0" sldId="2147483857"/>
            <ac:spMk id="12" creationId="{00000000-0000-0000-0000-000000000000}"/>
          </ac:spMkLst>
        </pc:spChg>
        <pc:sldLayoutChg chg="modSp mod">
          <pc:chgData name="GOMEZ, Paula" userId="c93cf399-3ed7-4230-9282-8831e3fe5ae7" providerId="ADAL" clId="{55429538-024F-4385-B418-9871857E9E35}" dt="2023-01-12T16:05:29.916" v="339" actId="20577"/>
          <pc:sldLayoutMkLst>
            <pc:docMk/>
            <pc:sldMasterMk cId="0" sldId="2147483857"/>
            <pc:sldLayoutMk cId="0" sldId="2147483663"/>
          </pc:sldLayoutMkLst>
          <pc:spChg chg="mod">
            <ac:chgData name="GOMEZ, Paula" userId="c93cf399-3ed7-4230-9282-8831e3fe5ae7" providerId="ADAL" clId="{55429538-024F-4385-B418-9871857E9E35}" dt="2023-01-12T16:05:29.916" v="339" actId="20577"/>
            <ac:spMkLst>
              <pc:docMk/>
              <pc:sldMasterMk cId="0" sldId="2147483857"/>
              <pc:sldLayoutMk cId="0" sldId="2147483663"/>
              <ac:spMk id="11" creationId="{B72ABE9A-94A8-4AF2-9F76-F8E89AC5FF8E}"/>
            </ac:spMkLst>
          </pc:spChg>
        </pc:sldLayoutChg>
        <pc:sldLayoutChg chg="modSp mod">
          <pc:chgData name="GOMEZ, Paula" userId="c93cf399-3ed7-4230-9282-8831e3fe5ae7" providerId="ADAL" clId="{55429538-024F-4385-B418-9871857E9E35}" dt="2023-01-12T15:52:56.994" v="239" actId="20577"/>
          <pc:sldLayoutMkLst>
            <pc:docMk/>
            <pc:sldMasterMk cId="0" sldId="2147483857"/>
            <pc:sldLayoutMk cId="0" sldId="2147483688"/>
          </pc:sldLayoutMkLst>
          <pc:spChg chg="mod">
            <ac:chgData name="GOMEZ, Paula" userId="c93cf399-3ed7-4230-9282-8831e3fe5ae7" providerId="ADAL" clId="{55429538-024F-4385-B418-9871857E9E35}" dt="2023-01-12T15:52:56.994" v="239" actId="20577"/>
            <ac:spMkLst>
              <pc:docMk/>
              <pc:sldMasterMk cId="0" sldId="2147483857"/>
              <pc:sldLayoutMk cId="0" sldId="2147483688"/>
              <ac:spMk id="17" creationId="{660E7E6A-58C6-4A0B-A2E9-BED2AD16B39D}"/>
            </ac:spMkLst>
          </pc:spChg>
        </pc:sldLayoutChg>
        <pc:sldLayoutChg chg="modSp mod">
          <pc:chgData name="GOMEZ, Paula" userId="c93cf399-3ed7-4230-9282-8831e3fe5ae7" providerId="ADAL" clId="{55429538-024F-4385-B418-9871857E9E35}" dt="2023-01-12T15:53:22.141" v="247" actId="20577"/>
          <pc:sldLayoutMkLst>
            <pc:docMk/>
            <pc:sldMasterMk cId="0" sldId="2147483857"/>
            <pc:sldLayoutMk cId="0" sldId="2147483693"/>
          </pc:sldLayoutMkLst>
          <pc:spChg chg="mod">
            <ac:chgData name="GOMEZ, Paula" userId="c93cf399-3ed7-4230-9282-8831e3fe5ae7" providerId="ADAL" clId="{55429538-024F-4385-B418-9871857E9E35}" dt="2023-01-12T15:53:22.141" v="247" actId="20577"/>
            <ac:spMkLst>
              <pc:docMk/>
              <pc:sldMasterMk cId="0" sldId="2147483857"/>
              <pc:sldLayoutMk cId="0" sldId="2147483693"/>
              <ac:spMk id="15" creationId="{9C58AFEB-84A7-409B-8CA4-2A949CD65EE4}"/>
            </ac:spMkLst>
          </pc:spChg>
        </pc:sldLayoutChg>
        <pc:sldLayoutChg chg="modSp mod">
          <pc:chgData name="GOMEZ, Paula" userId="c93cf399-3ed7-4230-9282-8831e3fe5ae7" providerId="ADAL" clId="{55429538-024F-4385-B418-9871857E9E35}" dt="2023-01-12T15:52:34.521" v="231" actId="20577"/>
          <pc:sldLayoutMkLst>
            <pc:docMk/>
            <pc:sldMasterMk cId="0" sldId="2147483858"/>
            <pc:sldLayoutMk cId="0" sldId="2147483858"/>
          </pc:sldLayoutMkLst>
          <pc:spChg chg="mod">
            <ac:chgData name="GOMEZ, Paula" userId="c93cf399-3ed7-4230-9282-8831e3fe5ae7" providerId="ADAL" clId="{55429538-024F-4385-B418-9871857E9E35}" dt="2023-01-12T15:52:34.521" v="231" actId="20577"/>
            <ac:spMkLst>
              <pc:docMk/>
              <pc:sldMasterMk cId="0" sldId="2147483858"/>
              <pc:sldLayoutMk cId="0" sldId="2147483858"/>
              <ac:spMk id="30" creationId="{00000000-0000-0000-0000-000000000000}"/>
            </ac:spMkLst>
          </pc:spChg>
        </pc:sldLayoutChg>
        <pc:sldLayoutChg chg="modSp mod">
          <pc:chgData name="GOMEZ, Paula" userId="c93cf399-3ed7-4230-9282-8831e3fe5ae7" providerId="ADAL" clId="{55429538-024F-4385-B418-9871857E9E35}" dt="2023-01-12T15:52:40.318" v="233" actId="20577"/>
          <pc:sldLayoutMkLst>
            <pc:docMk/>
            <pc:sldMasterMk cId="0" sldId="2147483858"/>
            <pc:sldLayoutMk cId="0" sldId="2147483859"/>
          </pc:sldLayoutMkLst>
          <pc:spChg chg="mod">
            <ac:chgData name="GOMEZ, Paula" userId="c93cf399-3ed7-4230-9282-8831e3fe5ae7" providerId="ADAL" clId="{55429538-024F-4385-B418-9871857E9E35}" dt="2023-01-12T15:52:40.318" v="233" actId="20577"/>
            <ac:spMkLst>
              <pc:docMk/>
              <pc:sldMasterMk cId="0" sldId="2147483858"/>
              <pc:sldLayoutMk cId="0" sldId="2147483859"/>
              <ac:spMk id="19" creationId="{4FB9EC17-7A4A-42C0-844A-FAE9224AD6D9}"/>
            </ac:spMkLst>
          </pc:spChg>
        </pc:sldLayoutChg>
        <pc:sldLayoutChg chg="modSp mod">
          <pc:chgData name="GOMEZ, Paula" userId="c93cf399-3ed7-4230-9282-8831e3fe5ae7" providerId="ADAL" clId="{55429538-024F-4385-B418-9871857E9E35}" dt="2023-01-12T15:52:45.683" v="235" actId="20577"/>
          <pc:sldLayoutMkLst>
            <pc:docMk/>
            <pc:sldMasterMk cId="0" sldId="2147483858"/>
            <pc:sldLayoutMk cId="0" sldId="2147483860"/>
          </pc:sldLayoutMkLst>
          <pc:spChg chg="mod">
            <ac:chgData name="GOMEZ, Paula" userId="c93cf399-3ed7-4230-9282-8831e3fe5ae7" providerId="ADAL" clId="{55429538-024F-4385-B418-9871857E9E35}" dt="2023-01-12T15:52:45.683" v="235" actId="20577"/>
            <ac:spMkLst>
              <pc:docMk/>
              <pc:sldMasterMk cId="0" sldId="2147483858"/>
              <pc:sldLayoutMk cId="0" sldId="2147483860"/>
              <ac:spMk id="14" creationId="{6D77A2D0-07B6-4DC9-BF3F-D4D86706AFC0}"/>
            </ac:spMkLst>
          </pc:spChg>
        </pc:sldLayoutChg>
        <pc:sldLayoutChg chg="modSp mod">
          <pc:chgData name="GOMEZ, Paula" userId="c93cf399-3ed7-4230-9282-8831e3fe5ae7" providerId="ADAL" clId="{55429538-024F-4385-B418-9871857E9E35}" dt="2023-01-12T15:52:51.099" v="237" actId="20577"/>
          <pc:sldLayoutMkLst>
            <pc:docMk/>
            <pc:sldMasterMk cId="0" sldId="2147483858"/>
            <pc:sldLayoutMk cId="0" sldId="2147483861"/>
          </pc:sldLayoutMkLst>
          <pc:spChg chg="mod">
            <ac:chgData name="GOMEZ, Paula" userId="c93cf399-3ed7-4230-9282-8831e3fe5ae7" providerId="ADAL" clId="{55429538-024F-4385-B418-9871857E9E35}" dt="2023-01-12T15:52:51.099" v="237" actId="20577"/>
            <ac:spMkLst>
              <pc:docMk/>
              <pc:sldMasterMk cId="0" sldId="2147483858"/>
              <pc:sldLayoutMk cId="0" sldId="2147483861"/>
              <ac:spMk id="16" creationId="{387D2A9D-8C51-48D5-AAB1-1B6830323D44}"/>
            </ac:spMkLst>
          </pc:spChg>
        </pc:sldLayoutChg>
        <pc:sldLayoutChg chg="modSp mod">
          <pc:chgData name="GOMEZ, Paula" userId="c93cf399-3ed7-4230-9282-8831e3fe5ae7" providerId="ADAL" clId="{55429538-024F-4385-B418-9871857E9E35}" dt="2023-01-12T15:53:01.660" v="241" actId="20577"/>
          <pc:sldLayoutMkLst>
            <pc:docMk/>
            <pc:sldMasterMk cId="0" sldId="2147483858"/>
            <pc:sldLayoutMk cId="0" sldId="2147483862"/>
          </pc:sldLayoutMkLst>
          <pc:spChg chg="mod">
            <ac:chgData name="GOMEZ, Paula" userId="c93cf399-3ed7-4230-9282-8831e3fe5ae7" providerId="ADAL" clId="{55429538-024F-4385-B418-9871857E9E35}" dt="2023-01-12T15:53:01.660" v="241" actId="20577"/>
            <ac:spMkLst>
              <pc:docMk/>
              <pc:sldMasterMk cId="0" sldId="2147483858"/>
              <pc:sldLayoutMk cId="0" sldId="2147483862"/>
              <ac:spMk id="17" creationId="{3C2B1344-2951-4BF9-A8E7-A25DB00A13AA}"/>
            </ac:spMkLst>
          </pc:spChg>
        </pc:sldLayoutChg>
        <pc:sldLayoutChg chg="modSp mod">
          <pc:chgData name="GOMEZ, Paula" userId="c93cf399-3ed7-4230-9282-8831e3fe5ae7" providerId="ADAL" clId="{55429538-024F-4385-B418-9871857E9E35}" dt="2023-01-12T15:53:06.846" v="243" actId="20577"/>
          <pc:sldLayoutMkLst>
            <pc:docMk/>
            <pc:sldMasterMk cId="0" sldId="2147483858"/>
            <pc:sldLayoutMk cId="0" sldId="2147483863"/>
          </pc:sldLayoutMkLst>
          <pc:spChg chg="mod">
            <ac:chgData name="GOMEZ, Paula" userId="c93cf399-3ed7-4230-9282-8831e3fe5ae7" providerId="ADAL" clId="{55429538-024F-4385-B418-9871857E9E35}" dt="2023-01-12T15:53:06.846" v="243" actId="20577"/>
            <ac:spMkLst>
              <pc:docMk/>
              <pc:sldMasterMk cId="0" sldId="2147483858"/>
              <pc:sldLayoutMk cId="0" sldId="2147483863"/>
              <ac:spMk id="17" creationId="{FC59B8AC-21C3-4FD1-8894-F651CF618E5A}"/>
            </ac:spMkLst>
          </pc:spChg>
        </pc:sldLayoutChg>
        <pc:sldLayoutChg chg="modSp mod">
          <pc:chgData name="GOMEZ, Paula" userId="c93cf399-3ed7-4230-9282-8831e3fe5ae7" providerId="ADAL" clId="{55429538-024F-4385-B418-9871857E9E35}" dt="2023-01-12T15:53:12.924" v="245" actId="20577"/>
          <pc:sldLayoutMkLst>
            <pc:docMk/>
            <pc:sldMasterMk cId="0" sldId="2147483858"/>
            <pc:sldLayoutMk cId="0" sldId="2147483864"/>
          </pc:sldLayoutMkLst>
          <pc:spChg chg="mod">
            <ac:chgData name="GOMEZ, Paula" userId="c93cf399-3ed7-4230-9282-8831e3fe5ae7" providerId="ADAL" clId="{55429538-024F-4385-B418-9871857E9E35}" dt="2023-01-12T15:53:12.924" v="245" actId="20577"/>
            <ac:spMkLst>
              <pc:docMk/>
              <pc:sldMasterMk cId="0" sldId="2147483858"/>
              <pc:sldLayoutMk cId="0" sldId="2147483864"/>
              <ac:spMk id="17" creationId="{39A47447-8C7E-4ECF-8C93-D256B20DF19A}"/>
            </ac:spMkLst>
          </pc:spChg>
        </pc:sldLayoutChg>
        <pc:sldLayoutChg chg="modSp mod">
          <pc:chgData name="GOMEZ, Paula" userId="c93cf399-3ed7-4230-9282-8831e3fe5ae7" providerId="ADAL" clId="{55429538-024F-4385-B418-9871857E9E35}" dt="2023-01-12T15:53:29.094" v="249" actId="20577"/>
          <pc:sldLayoutMkLst>
            <pc:docMk/>
            <pc:sldMasterMk cId="0" sldId="2147483858"/>
            <pc:sldLayoutMk cId="0" sldId="2147483865"/>
          </pc:sldLayoutMkLst>
          <pc:spChg chg="mod">
            <ac:chgData name="GOMEZ, Paula" userId="c93cf399-3ed7-4230-9282-8831e3fe5ae7" providerId="ADAL" clId="{55429538-024F-4385-B418-9871857E9E35}" dt="2023-01-12T15:53:29.094" v="249" actId="20577"/>
            <ac:spMkLst>
              <pc:docMk/>
              <pc:sldMasterMk cId="0" sldId="2147483858"/>
              <pc:sldLayoutMk cId="0" sldId="2147483865"/>
              <ac:spMk id="13" creationId="{5ED6CE63-6EAD-482C-8486-AF107FF2CF4A}"/>
            </ac:spMkLst>
          </pc:spChg>
        </pc:sldLayoutChg>
        <pc:sldLayoutChg chg="modSp mod">
          <pc:chgData name="GOMEZ, Paula" userId="c93cf399-3ed7-4230-9282-8831e3fe5ae7" providerId="ADAL" clId="{55429538-024F-4385-B418-9871857E9E35}" dt="2023-01-12T15:53:34.467" v="251" actId="20577"/>
          <pc:sldLayoutMkLst>
            <pc:docMk/>
            <pc:sldMasterMk cId="0" sldId="2147483858"/>
            <pc:sldLayoutMk cId="0" sldId="2147483866"/>
          </pc:sldLayoutMkLst>
          <pc:spChg chg="mod">
            <ac:chgData name="GOMEZ, Paula" userId="c93cf399-3ed7-4230-9282-8831e3fe5ae7" providerId="ADAL" clId="{55429538-024F-4385-B418-9871857E9E35}" dt="2023-01-12T15:53:34.467" v="251" actId="20577"/>
            <ac:spMkLst>
              <pc:docMk/>
              <pc:sldMasterMk cId="0" sldId="2147483858"/>
              <pc:sldLayoutMk cId="0" sldId="2147483866"/>
              <ac:spMk id="15" creationId="{ABFF1854-6D68-4094-8B10-07AB555897A7}"/>
            </ac:spMkLst>
          </pc:spChg>
        </pc:sldLayoutChg>
        <pc:sldLayoutChg chg="modSp mod">
          <pc:chgData name="GOMEZ, Paula" userId="c93cf399-3ed7-4230-9282-8831e3fe5ae7" providerId="ADAL" clId="{55429538-024F-4385-B418-9871857E9E35}" dt="2023-01-12T15:53:42.341" v="253" actId="20577"/>
          <pc:sldLayoutMkLst>
            <pc:docMk/>
            <pc:sldMasterMk cId="0" sldId="2147483858"/>
            <pc:sldLayoutMk cId="0" sldId="2147483867"/>
          </pc:sldLayoutMkLst>
          <pc:spChg chg="mod">
            <ac:chgData name="GOMEZ, Paula" userId="c93cf399-3ed7-4230-9282-8831e3fe5ae7" providerId="ADAL" clId="{55429538-024F-4385-B418-9871857E9E35}" dt="2023-01-12T15:53:42.341" v="253" actId="20577"/>
            <ac:spMkLst>
              <pc:docMk/>
              <pc:sldMasterMk cId="0" sldId="2147483858"/>
              <pc:sldLayoutMk cId="0" sldId="2147483867"/>
              <ac:spMk id="14" creationId="{38A8EE72-C2FF-43D1-BFC9-83FA79AC7651}"/>
            </ac:spMkLst>
          </pc:spChg>
        </pc:sldLayoutChg>
        <pc:sldLayoutChg chg="modSp mod">
          <pc:chgData name="GOMEZ, Paula" userId="c93cf399-3ed7-4230-9282-8831e3fe5ae7" providerId="ADAL" clId="{55429538-024F-4385-B418-9871857E9E35}" dt="2023-01-12T16:05:16.408" v="335" actId="20577"/>
          <pc:sldLayoutMkLst>
            <pc:docMk/>
            <pc:sldMasterMk cId="0" sldId="2147483858"/>
            <pc:sldLayoutMk cId="2884475595" sldId="2147483868"/>
          </pc:sldLayoutMkLst>
          <pc:spChg chg="mod">
            <ac:chgData name="GOMEZ, Paula" userId="c93cf399-3ed7-4230-9282-8831e3fe5ae7" providerId="ADAL" clId="{55429538-024F-4385-B418-9871857E9E35}" dt="2023-01-12T16:05:16.408" v="335" actId="20577"/>
            <ac:spMkLst>
              <pc:docMk/>
              <pc:sldMasterMk cId="0" sldId="2147483858"/>
              <pc:sldLayoutMk cId="2884475595" sldId="2147483868"/>
              <ac:spMk id="11" creationId="{B72ABE9A-94A8-4AF2-9F76-F8E89AC5FF8E}"/>
            </ac:spMkLst>
          </pc:spChg>
        </pc:sldLayoutChg>
        <pc:sldLayoutChg chg="modSp mod">
          <pc:chgData name="GOMEZ, Paula" userId="c93cf399-3ed7-4230-9282-8831e3fe5ae7" providerId="ADAL" clId="{55429538-024F-4385-B418-9871857E9E35}" dt="2023-01-12T16:05:23.654" v="337" actId="20577"/>
          <pc:sldLayoutMkLst>
            <pc:docMk/>
            <pc:sldMasterMk cId="0" sldId="2147483858"/>
            <pc:sldLayoutMk cId="721061141" sldId="2147483869"/>
          </pc:sldLayoutMkLst>
          <pc:spChg chg="mod">
            <ac:chgData name="GOMEZ, Paula" userId="c93cf399-3ed7-4230-9282-8831e3fe5ae7" providerId="ADAL" clId="{55429538-024F-4385-B418-9871857E9E35}" dt="2023-01-12T16:05:23.654" v="337" actId="20577"/>
            <ac:spMkLst>
              <pc:docMk/>
              <pc:sldMasterMk cId="0" sldId="2147483858"/>
              <pc:sldLayoutMk cId="721061141" sldId="2147483869"/>
              <ac:spMk id="11" creationId="{B72ABE9A-94A8-4AF2-9F76-F8E89AC5FF8E}"/>
            </ac:spMkLst>
          </pc:spChg>
        </pc:sldLayoutChg>
        <pc:sldLayoutChg chg="modSp mod">
          <pc:chgData name="GOMEZ, Paula" userId="c93cf399-3ed7-4230-9282-8831e3fe5ae7" providerId="ADAL" clId="{55429538-024F-4385-B418-9871857E9E35}" dt="2023-01-12T15:53:52.850" v="255" actId="20577"/>
          <pc:sldLayoutMkLst>
            <pc:docMk/>
            <pc:sldMasterMk cId="0" sldId="2147483858"/>
            <pc:sldLayoutMk cId="0" sldId="2147483874"/>
          </pc:sldLayoutMkLst>
          <pc:spChg chg="mod">
            <ac:chgData name="GOMEZ, Paula" userId="c93cf399-3ed7-4230-9282-8831e3fe5ae7" providerId="ADAL" clId="{55429538-024F-4385-B418-9871857E9E35}" dt="2023-01-12T15:53:52.850" v="255" actId="20577"/>
            <ac:spMkLst>
              <pc:docMk/>
              <pc:sldMasterMk cId="0" sldId="2147483858"/>
              <pc:sldLayoutMk cId="0" sldId="2147483874"/>
              <ac:spMk id="16" creationId="{7A342DE3-5AD5-4246-8409-4ED162654160}"/>
            </ac:spMkLst>
          </pc:spChg>
        </pc:sldLayoutChg>
      </pc:sldMasterChg>
      <pc:sldMasterChg chg="modSldLayout">
        <pc:chgData name="GOMEZ, Paula" userId="c93cf399-3ed7-4230-9282-8831e3fe5ae7" providerId="ADAL" clId="{55429538-024F-4385-B418-9871857E9E35}" dt="2023-01-12T15:52:14.154" v="227" actId="20577"/>
        <pc:sldMasterMkLst>
          <pc:docMk/>
          <pc:sldMasterMk cId="0" sldId="2147483877"/>
        </pc:sldMasterMkLst>
        <pc:sldLayoutChg chg="modSp mod">
          <pc:chgData name="GOMEZ, Paula" userId="c93cf399-3ed7-4230-9282-8831e3fe5ae7" providerId="ADAL" clId="{55429538-024F-4385-B418-9871857E9E35}" dt="2023-01-12T15:52:14.154" v="227" actId="20577"/>
          <pc:sldLayoutMkLst>
            <pc:docMk/>
            <pc:sldMasterMk cId="0" sldId="2147483878"/>
            <pc:sldLayoutMk cId="0" sldId="2147483889"/>
          </pc:sldLayoutMkLst>
          <pc:spChg chg="mod">
            <ac:chgData name="GOMEZ, Paula" userId="c93cf399-3ed7-4230-9282-8831e3fe5ae7" providerId="ADAL" clId="{55429538-024F-4385-B418-9871857E9E35}" dt="2023-01-12T15:52:14.154" v="227" actId="20577"/>
            <ac:spMkLst>
              <pc:docMk/>
              <pc:sldMasterMk cId="0" sldId="2147483878"/>
              <pc:sldLayoutMk cId="0" sldId="2147483889"/>
              <ac:spMk id="15" creationId="{ABFF1854-6D68-4094-8B10-07AB555897A7}"/>
            </ac:spMkLst>
          </pc:spChg>
        </pc:sldLayoutChg>
      </pc:sldMasterChg>
    </pc:docChg>
  </pc:docChgLst>
  <pc:docChgLst>
    <pc:chgData name="EZZINE, Hind" userId="S::ezzineh@who.int::edcab00f-6318-46e5-a4a9-188b01ee222f" providerId="AD" clId="Web-{776EC15F-9239-4065-A38D-34230D823F65}"/>
    <pc:docChg chg="modSld">
      <pc:chgData name="EZZINE, Hind" userId="S::ezzineh@who.int::edcab00f-6318-46e5-a4a9-188b01ee222f" providerId="AD" clId="Web-{776EC15F-9239-4065-A38D-34230D823F65}" dt="2023-03-03T11:10:25.449" v="506" actId="20577"/>
      <pc:docMkLst>
        <pc:docMk/>
      </pc:docMkLst>
      <pc:sldChg chg="modSp">
        <pc:chgData name="EZZINE, Hind" userId="S::ezzineh@who.int::edcab00f-6318-46e5-a4a9-188b01ee222f" providerId="AD" clId="Web-{776EC15F-9239-4065-A38D-34230D823F65}" dt="2023-03-03T10:33:54.127" v="232" actId="20577"/>
        <pc:sldMkLst>
          <pc:docMk/>
          <pc:sldMk cId="802078924" sldId="780"/>
        </pc:sldMkLst>
        <pc:spChg chg="mod">
          <ac:chgData name="EZZINE, Hind" userId="S::ezzineh@who.int::edcab00f-6318-46e5-a4a9-188b01ee222f" providerId="AD" clId="Web-{776EC15F-9239-4065-A38D-34230D823F65}" dt="2023-03-03T10:18:12.261" v="97" actId="1076"/>
          <ac:spMkLst>
            <pc:docMk/>
            <pc:sldMk cId="802078924" sldId="780"/>
            <ac:spMk id="2" creationId="{00000000-0000-0000-0000-000000000000}"/>
          </ac:spMkLst>
        </pc:spChg>
        <pc:spChg chg="mod">
          <ac:chgData name="EZZINE, Hind" userId="S::ezzineh@who.int::edcab00f-6318-46e5-a4a9-188b01ee222f" providerId="AD" clId="Web-{776EC15F-9239-4065-A38D-34230D823F65}" dt="2023-03-03T10:33:54.127" v="232" actId="20577"/>
          <ac:spMkLst>
            <pc:docMk/>
            <pc:sldMk cId="802078924" sldId="780"/>
            <ac:spMk id="3" creationId="{00000000-0000-0000-0000-000000000000}"/>
          </ac:spMkLst>
        </pc:spChg>
        <pc:spChg chg="mod">
          <ac:chgData name="EZZINE, Hind" userId="S::ezzineh@who.int::edcab00f-6318-46e5-a4a9-188b01ee222f" providerId="AD" clId="Web-{776EC15F-9239-4065-A38D-34230D823F65}" dt="2023-03-03T10:18:02.776" v="96" actId="1076"/>
          <ac:spMkLst>
            <pc:docMk/>
            <pc:sldMk cId="802078924" sldId="780"/>
            <ac:spMk id="4" creationId="{00000000-0000-0000-0000-000000000000}"/>
          </ac:spMkLst>
        </pc:spChg>
        <pc:picChg chg="mod">
          <ac:chgData name="EZZINE, Hind" userId="S::ezzineh@who.int::edcab00f-6318-46e5-a4a9-188b01ee222f" providerId="AD" clId="Web-{776EC15F-9239-4065-A38D-34230D823F65}" dt="2023-03-03T10:33:46.329" v="231" actId="1076"/>
          <ac:picMkLst>
            <pc:docMk/>
            <pc:sldMk cId="802078924" sldId="780"/>
            <ac:picMk id="7" creationId="{00000000-0000-0000-0000-000000000000}"/>
          </ac:picMkLst>
        </pc:picChg>
      </pc:sldChg>
      <pc:sldChg chg="modSp">
        <pc:chgData name="EZZINE, Hind" userId="S::ezzineh@who.int::edcab00f-6318-46e5-a4a9-188b01ee222f" providerId="AD" clId="Web-{776EC15F-9239-4065-A38D-34230D823F65}" dt="2023-03-03T10:41:16.066" v="236" actId="20577"/>
        <pc:sldMkLst>
          <pc:docMk/>
          <pc:sldMk cId="1893962982" sldId="795"/>
        </pc:sldMkLst>
        <pc:spChg chg="mod">
          <ac:chgData name="EZZINE, Hind" userId="S::ezzineh@who.int::edcab00f-6318-46e5-a4a9-188b01ee222f" providerId="AD" clId="Web-{776EC15F-9239-4065-A38D-34230D823F65}" dt="2023-03-03T10:34:27.831" v="234" actId="20577"/>
          <ac:spMkLst>
            <pc:docMk/>
            <pc:sldMk cId="1893962982" sldId="795"/>
            <ac:spMk id="2" creationId="{00000000-0000-0000-0000-000000000000}"/>
          </ac:spMkLst>
        </pc:spChg>
        <pc:spChg chg="mod">
          <ac:chgData name="EZZINE, Hind" userId="S::ezzineh@who.int::edcab00f-6318-46e5-a4a9-188b01ee222f" providerId="AD" clId="Web-{776EC15F-9239-4065-A38D-34230D823F65}" dt="2023-03-03T10:41:16.066" v="236" actId="20577"/>
          <ac:spMkLst>
            <pc:docMk/>
            <pc:sldMk cId="1893962982" sldId="795"/>
            <ac:spMk id="3" creationId="{00000000-0000-0000-0000-000000000000}"/>
          </ac:spMkLst>
        </pc:spChg>
      </pc:sldChg>
      <pc:sldChg chg="modSp">
        <pc:chgData name="EZZINE, Hind" userId="S::ezzineh@who.int::edcab00f-6318-46e5-a4a9-188b01ee222f" providerId="AD" clId="Web-{776EC15F-9239-4065-A38D-34230D823F65}" dt="2023-03-03T11:09:05.508" v="489" actId="1076"/>
        <pc:sldMkLst>
          <pc:docMk/>
          <pc:sldMk cId="2966053822" sldId="803"/>
        </pc:sldMkLst>
        <pc:spChg chg="mod">
          <ac:chgData name="EZZINE, Hind" userId="S::ezzineh@who.int::edcab00f-6318-46e5-a4a9-188b01ee222f" providerId="AD" clId="Web-{776EC15F-9239-4065-A38D-34230D823F65}" dt="2023-03-03T11:09:05.508" v="489" actId="1076"/>
          <ac:spMkLst>
            <pc:docMk/>
            <pc:sldMk cId="2966053822" sldId="803"/>
            <ac:spMk id="9" creationId="{00000000-0000-0000-0000-000000000000}"/>
          </ac:spMkLst>
        </pc:spChg>
        <pc:spChg chg="mod">
          <ac:chgData name="EZZINE, Hind" userId="S::ezzineh@who.int::edcab00f-6318-46e5-a4a9-188b01ee222f" providerId="AD" clId="Web-{776EC15F-9239-4065-A38D-34230D823F65}" dt="2023-03-03T11:08:55.086" v="487" actId="20577"/>
          <ac:spMkLst>
            <pc:docMk/>
            <pc:sldMk cId="2966053822" sldId="803"/>
            <ac:spMk id="12" creationId="{00000000-0000-0000-0000-000000000000}"/>
          </ac:spMkLst>
        </pc:spChg>
      </pc:sldChg>
      <pc:sldChg chg="delSp modSp">
        <pc:chgData name="EZZINE, Hind" userId="S::ezzineh@who.int::edcab00f-6318-46e5-a4a9-188b01ee222f" providerId="AD" clId="Web-{776EC15F-9239-4065-A38D-34230D823F65}" dt="2023-03-03T11:10:25.449" v="506" actId="20577"/>
        <pc:sldMkLst>
          <pc:docMk/>
          <pc:sldMk cId="763341032" sldId="809"/>
        </pc:sldMkLst>
        <pc:spChg chg="del">
          <ac:chgData name="EZZINE, Hind" userId="S::ezzineh@who.int::edcab00f-6318-46e5-a4a9-188b01ee222f" providerId="AD" clId="Web-{776EC15F-9239-4065-A38D-34230D823F65}" dt="2023-03-03T11:08:28.553" v="480"/>
          <ac:spMkLst>
            <pc:docMk/>
            <pc:sldMk cId="763341032" sldId="809"/>
            <ac:spMk id="5" creationId="{46E36202-888B-40DA-9BF1-9C4597812EEC}"/>
          </ac:spMkLst>
        </pc:spChg>
        <pc:spChg chg="mod">
          <ac:chgData name="EZZINE, Hind" userId="S::ezzineh@who.int::edcab00f-6318-46e5-a4a9-188b01ee222f" providerId="AD" clId="Web-{776EC15F-9239-4065-A38D-34230D823F65}" dt="2023-03-03T11:10:25.449" v="506" actId="20577"/>
          <ac:spMkLst>
            <pc:docMk/>
            <pc:sldMk cId="763341032" sldId="809"/>
            <ac:spMk id="9" creationId="{00000000-0000-0000-0000-000000000000}"/>
          </ac:spMkLst>
        </pc:spChg>
      </pc:sldChg>
    </pc:docChg>
  </pc:docChgLst>
  <pc:docChgLst>
    <pc:chgData name="EZZINE, Hind" userId="S::ezzineh@who.int::edcab00f-6318-46e5-a4a9-188b01ee222f" providerId="AD" clId="Web-{27712D7E-F3FF-2A2B-26B6-FB02F4BBE906}"/>
    <pc:docChg chg="addSld modSld sldOrd">
      <pc:chgData name="EZZINE, Hind" userId="S::ezzineh@who.int::edcab00f-6318-46e5-a4a9-188b01ee222f" providerId="AD" clId="Web-{27712D7E-F3FF-2A2B-26B6-FB02F4BBE906}" dt="2023-09-18T14:56:13.917" v="118" actId="1076"/>
      <pc:docMkLst>
        <pc:docMk/>
      </pc:docMkLst>
      <pc:sldChg chg="mod modShow addCm">
        <pc:chgData name="EZZINE, Hind" userId="S::ezzineh@who.int::edcab00f-6318-46e5-a4a9-188b01ee222f" providerId="AD" clId="Web-{27712D7E-F3FF-2A2B-26B6-FB02F4BBE906}" dt="2023-09-18T13:15:30.480" v="85"/>
        <pc:sldMkLst>
          <pc:docMk/>
          <pc:sldMk cId="3273506029" sldId="671"/>
        </pc:sldMkLst>
        <pc:extLst>
          <p:ext xmlns:p="http://schemas.openxmlformats.org/presentationml/2006/main" uri="{D6D511B9-2390-475A-947B-AFAB55BFBCF1}">
            <pc226:cmChg xmlns:pc226="http://schemas.microsoft.com/office/powerpoint/2022/06/main/command" chg="add">
              <pc226:chgData name="EZZINE, Hind" userId="S::ezzineh@who.int::edcab00f-6318-46e5-a4a9-188b01ee222f" providerId="AD" clId="Web-{27712D7E-F3FF-2A2B-26B6-FB02F4BBE906}" dt="2023-09-18T13:13:47.070" v="83"/>
              <pc2:cmMkLst xmlns:pc2="http://schemas.microsoft.com/office/powerpoint/2019/9/main/command">
                <pc:docMk/>
                <pc:sldMk cId="3273506029" sldId="671"/>
                <pc2:cmMk id="{A2A9D7C6-8BC4-4101-BA28-0D192C8C3003}"/>
              </pc2:cmMkLst>
            </pc226:cmChg>
          </p:ext>
        </pc:extLst>
      </pc:sldChg>
      <pc:sldChg chg="modSp">
        <pc:chgData name="EZZINE, Hind" userId="S::ezzineh@who.int::edcab00f-6318-46e5-a4a9-188b01ee222f" providerId="AD" clId="Web-{27712D7E-F3FF-2A2B-26B6-FB02F4BBE906}" dt="2023-09-18T13:05:30.441" v="43" actId="20577"/>
        <pc:sldMkLst>
          <pc:docMk/>
          <pc:sldMk cId="802078924" sldId="780"/>
        </pc:sldMkLst>
        <pc:spChg chg="mod">
          <ac:chgData name="EZZINE, Hind" userId="S::ezzineh@who.int::edcab00f-6318-46e5-a4a9-188b01ee222f" providerId="AD" clId="Web-{27712D7E-F3FF-2A2B-26B6-FB02F4BBE906}" dt="2023-09-18T13:05:30.441" v="43" actId="20577"/>
          <ac:spMkLst>
            <pc:docMk/>
            <pc:sldMk cId="802078924" sldId="780"/>
            <ac:spMk id="8" creationId="{00000000-0000-0000-0000-000000000000}"/>
          </ac:spMkLst>
        </pc:spChg>
      </pc:sldChg>
      <pc:sldChg chg="modSp">
        <pc:chgData name="EZZINE, Hind" userId="S::ezzineh@who.int::edcab00f-6318-46e5-a4a9-188b01ee222f" providerId="AD" clId="Web-{27712D7E-F3FF-2A2B-26B6-FB02F4BBE906}" dt="2023-09-18T13:06:32.678" v="51" actId="20577"/>
        <pc:sldMkLst>
          <pc:docMk/>
          <pc:sldMk cId="2307738603" sldId="781"/>
        </pc:sldMkLst>
        <pc:spChg chg="mod">
          <ac:chgData name="EZZINE, Hind" userId="S::ezzineh@who.int::edcab00f-6318-46e5-a4a9-188b01ee222f" providerId="AD" clId="Web-{27712D7E-F3FF-2A2B-26B6-FB02F4BBE906}" dt="2023-09-18T13:06:32.678" v="51" actId="20577"/>
          <ac:spMkLst>
            <pc:docMk/>
            <pc:sldMk cId="2307738603" sldId="781"/>
            <ac:spMk id="3" creationId="{00000000-0000-0000-0000-000000000000}"/>
          </ac:spMkLst>
        </pc:spChg>
      </pc:sldChg>
      <pc:sldChg chg="modSp">
        <pc:chgData name="EZZINE, Hind" userId="S::ezzineh@who.int::edcab00f-6318-46e5-a4a9-188b01ee222f" providerId="AD" clId="Web-{27712D7E-F3FF-2A2B-26B6-FB02F4BBE906}" dt="2023-09-18T13:07:11.336" v="53" actId="20577"/>
        <pc:sldMkLst>
          <pc:docMk/>
          <pc:sldMk cId="2486208477" sldId="788"/>
        </pc:sldMkLst>
        <pc:spChg chg="mod">
          <ac:chgData name="EZZINE, Hind" userId="S::ezzineh@who.int::edcab00f-6318-46e5-a4a9-188b01ee222f" providerId="AD" clId="Web-{27712D7E-F3FF-2A2B-26B6-FB02F4BBE906}" dt="2023-09-18T13:07:11.336" v="53" actId="20577"/>
          <ac:spMkLst>
            <pc:docMk/>
            <pc:sldMk cId="2486208477" sldId="788"/>
            <ac:spMk id="3" creationId="{00000000-0000-0000-0000-000000000000}"/>
          </ac:spMkLst>
        </pc:spChg>
      </pc:sldChg>
      <pc:sldChg chg="addSp delSp modSp">
        <pc:chgData name="EZZINE, Hind" userId="S::ezzineh@who.int::edcab00f-6318-46e5-a4a9-188b01ee222f" providerId="AD" clId="Web-{27712D7E-F3FF-2A2B-26B6-FB02F4BBE906}" dt="2023-09-18T13:07:31.540" v="61"/>
        <pc:sldMkLst>
          <pc:docMk/>
          <pc:sldMk cId="149093775" sldId="789"/>
        </pc:sldMkLst>
        <pc:spChg chg="add del mod">
          <ac:chgData name="EZZINE, Hind" userId="S::ezzineh@who.int::edcab00f-6318-46e5-a4a9-188b01ee222f" providerId="AD" clId="Web-{27712D7E-F3FF-2A2B-26B6-FB02F4BBE906}" dt="2023-09-18T13:07:24.274" v="57"/>
          <ac:spMkLst>
            <pc:docMk/>
            <pc:sldMk cId="149093775" sldId="789"/>
            <ac:spMk id="4" creationId="{FF29E449-657D-9205-1792-10ABB815DA00}"/>
          </ac:spMkLst>
        </pc:spChg>
        <pc:spChg chg="add del mod">
          <ac:chgData name="EZZINE, Hind" userId="S::ezzineh@who.int::edcab00f-6318-46e5-a4a9-188b01ee222f" providerId="AD" clId="Web-{27712D7E-F3FF-2A2B-26B6-FB02F4BBE906}" dt="2023-09-18T13:07:31.540" v="61"/>
          <ac:spMkLst>
            <pc:docMk/>
            <pc:sldMk cId="149093775" sldId="789"/>
            <ac:spMk id="8" creationId="{25A33F32-E364-4C61-CD05-F227D3341808}"/>
          </ac:spMkLst>
        </pc:spChg>
      </pc:sldChg>
      <pc:sldChg chg="modSp addCm">
        <pc:chgData name="EZZINE, Hind" userId="S::ezzineh@who.int::edcab00f-6318-46e5-a4a9-188b01ee222f" providerId="AD" clId="Web-{27712D7E-F3FF-2A2B-26B6-FB02F4BBE906}" dt="2023-09-18T14:18:39.312" v="112"/>
        <pc:sldMkLst>
          <pc:docMk/>
          <pc:sldMk cId="1070226506" sldId="792"/>
        </pc:sldMkLst>
        <pc:spChg chg="mod">
          <ac:chgData name="EZZINE, Hind" userId="S::ezzineh@who.int::edcab00f-6318-46e5-a4a9-188b01ee222f" providerId="AD" clId="Web-{27712D7E-F3FF-2A2B-26B6-FB02F4BBE906}" dt="2023-09-18T14:18:14.077" v="111" actId="1076"/>
          <ac:spMkLst>
            <pc:docMk/>
            <pc:sldMk cId="1070226506" sldId="792"/>
            <ac:spMk id="6" creationId="{00000000-0000-0000-0000-000000000000}"/>
          </ac:spMkLst>
        </pc:spChg>
        <pc:extLst>
          <p:ext xmlns:p="http://schemas.openxmlformats.org/presentationml/2006/main" uri="{D6D511B9-2390-475A-947B-AFAB55BFBCF1}">
            <pc226:cmChg xmlns:pc226="http://schemas.microsoft.com/office/powerpoint/2022/06/main/command" chg="add">
              <pc226:chgData name="EZZINE, Hind" userId="S::ezzineh@who.int::edcab00f-6318-46e5-a4a9-188b01ee222f" providerId="AD" clId="Web-{27712D7E-F3FF-2A2B-26B6-FB02F4BBE906}" dt="2023-09-18T14:18:39.312" v="112"/>
              <pc2:cmMkLst xmlns:pc2="http://schemas.microsoft.com/office/powerpoint/2019/9/main/command">
                <pc:docMk/>
                <pc:sldMk cId="1070226506" sldId="792"/>
                <pc2:cmMk id="{C78C64C0-07E5-4C9D-B363-F1455CFB9341}"/>
              </pc2:cmMkLst>
            </pc226:cmChg>
          </p:ext>
        </pc:extLst>
      </pc:sldChg>
      <pc:sldChg chg="modSp ord addCm">
        <pc:chgData name="EZZINE, Hind" userId="S::ezzineh@who.int::edcab00f-6318-46e5-a4a9-188b01ee222f" providerId="AD" clId="Web-{27712D7E-F3FF-2A2B-26B6-FB02F4BBE906}" dt="2023-09-18T14:48:19.883" v="116" actId="20577"/>
        <pc:sldMkLst>
          <pc:docMk/>
          <pc:sldMk cId="1893962982" sldId="795"/>
        </pc:sldMkLst>
        <pc:spChg chg="mod">
          <ac:chgData name="EZZINE, Hind" userId="S::ezzineh@who.int::edcab00f-6318-46e5-a4a9-188b01ee222f" providerId="AD" clId="Web-{27712D7E-F3FF-2A2B-26B6-FB02F4BBE906}" dt="2023-09-18T14:48:19.883" v="116" actId="20577"/>
          <ac:spMkLst>
            <pc:docMk/>
            <pc:sldMk cId="1893962982" sldId="795"/>
            <ac:spMk id="3" creationId="{00000000-0000-0000-0000-000000000000}"/>
          </ac:spMkLst>
        </pc:spChg>
        <pc:spChg chg="mod">
          <ac:chgData name="EZZINE, Hind" userId="S::ezzineh@who.int::edcab00f-6318-46e5-a4a9-188b01ee222f" providerId="AD" clId="Web-{27712D7E-F3FF-2A2B-26B6-FB02F4BBE906}" dt="2023-09-18T13:05:39.613" v="45" actId="20577"/>
          <ac:spMkLst>
            <pc:docMk/>
            <pc:sldMk cId="1893962982" sldId="795"/>
            <ac:spMk id="8" creationId="{00000000-0000-0000-0000-000000000000}"/>
          </ac:spMkLst>
        </pc:spChg>
        <pc:extLst>
          <p:ext xmlns:p="http://schemas.openxmlformats.org/presentationml/2006/main" uri="{D6D511B9-2390-475A-947B-AFAB55BFBCF1}">
            <pc226:cmChg xmlns:pc226="http://schemas.microsoft.com/office/powerpoint/2022/06/main/command" chg="add">
              <pc226:chgData name="EZZINE, Hind" userId="S::ezzineh@who.int::edcab00f-6318-46e5-a4a9-188b01ee222f" providerId="AD" clId="Web-{27712D7E-F3FF-2A2B-26B6-FB02F4BBE906}" dt="2023-09-18T14:38:52.269" v="115"/>
              <pc2:cmMkLst xmlns:pc2="http://schemas.microsoft.com/office/powerpoint/2019/9/main/command">
                <pc:docMk/>
                <pc:sldMk cId="1893962982" sldId="795"/>
                <pc2:cmMk id="{08CDAF4F-ED7D-4118-8293-92C988BBB4F2}"/>
              </pc2:cmMkLst>
            </pc226:cmChg>
          </p:ext>
        </pc:extLst>
      </pc:sldChg>
      <pc:sldChg chg="modSp">
        <pc:chgData name="EZZINE, Hind" userId="S::ezzineh@who.int::edcab00f-6318-46e5-a4a9-188b01ee222f" providerId="AD" clId="Web-{27712D7E-F3FF-2A2B-26B6-FB02F4BBE906}" dt="2023-09-18T13:06:13.380" v="47" actId="20577"/>
        <pc:sldMkLst>
          <pc:docMk/>
          <pc:sldMk cId="2966053822" sldId="803"/>
        </pc:sldMkLst>
        <pc:spChg chg="mod">
          <ac:chgData name="EZZINE, Hind" userId="S::ezzineh@who.int::edcab00f-6318-46e5-a4a9-188b01ee222f" providerId="AD" clId="Web-{27712D7E-F3FF-2A2B-26B6-FB02F4BBE906}" dt="2023-09-18T13:06:13.380" v="47" actId="20577"/>
          <ac:spMkLst>
            <pc:docMk/>
            <pc:sldMk cId="2966053822" sldId="803"/>
            <ac:spMk id="4" creationId="{00000000-0000-0000-0000-000000000000}"/>
          </ac:spMkLst>
        </pc:spChg>
      </pc:sldChg>
      <pc:sldChg chg="modSp">
        <pc:chgData name="EZZINE, Hind" userId="S::ezzineh@who.int::edcab00f-6318-46e5-a4a9-188b01ee222f" providerId="AD" clId="Web-{27712D7E-F3FF-2A2B-26B6-FB02F4BBE906}" dt="2023-09-18T14:56:13.917" v="118" actId="1076"/>
        <pc:sldMkLst>
          <pc:docMk/>
          <pc:sldMk cId="763341032" sldId="809"/>
        </pc:sldMkLst>
        <pc:spChg chg="mod">
          <ac:chgData name="EZZINE, Hind" userId="S::ezzineh@who.int::edcab00f-6318-46e5-a4a9-188b01ee222f" providerId="AD" clId="Web-{27712D7E-F3FF-2A2B-26B6-FB02F4BBE906}" dt="2023-09-18T13:06:21.021" v="49" actId="20577"/>
          <ac:spMkLst>
            <pc:docMk/>
            <pc:sldMk cId="763341032" sldId="809"/>
            <ac:spMk id="4" creationId="{00000000-0000-0000-0000-000000000000}"/>
          </ac:spMkLst>
        </pc:spChg>
        <pc:spChg chg="mod">
          <ac:chgData name="EZZINE, Hind" userId="S::ezzineh@who.int::edcab00f-6318-46e5-a4a9-188b01ee222f" providerId="AD" clId="Web-{27712D7E-F3FF-2A2B-26B6-FB02F4BBE906}" dt="2023-09-18T14:56:13.917" v="118" actId="1076"/>
          <ac:spMkLst>
            <pc:docMk/>
            <pc:sldMk cId="763341032" sldId="809"/>
            <ac:spMk id="9" creationId="{00000000-0000-0000-0000-000000000000}"/>
          </ac:spMkLst>
        </pc:spChg>
      </pc:sldChg>
      <pc:sldChg chg="modSp add replId addCm">
        <pc:chgData name="EZZINE, Hind" userId="S::ezzineh@who.int::edcab00f-6318-46e5-a4a9-188b01ee222f" providerId="AD" clId="Web-{27712D7E-F3FF-2A2B-26B6-FB02F4BBE906}" dt="2023-09-18T13:14:43.213" v="84"/>
        <pc:sldMkLst>
          <pc:docMk/>
          <pc:sldMk cId="3633436746" sldId="1882"/>
        </pc:sldMkLst>
        <pc:spChg chg="mod">
          <ac:chgData name="EZZINE, Hind" userId="S::ezzineh@who.int::edcab00f-6318-46e5-a4a9-188b01ee222f" providerId="AD" clId="Web-{27712D7E-F3FF-2A2B-26B6-FB02F4BBE906}" dt="2023-09-18T13:04:55.221" v="33" actId="20577"/>
          <ac:spMkLst>
            <pc:docMk/>
            <pc:sldMk cId="3633436746" sldId="1882"/>
            <ac:spMk id="3" creationId="{00000000-0000-0000-0000-000000000000}"/>
          </ac:spMkLst>
        </pc:spChg>
        <pc:extLst>
          <p:ext xmlns:p="http://schemas.openxmlformats.org/presentationml/2006/main" uri="{D6D511B9-2390-475A-947B-AFAB55BFBCF1}">
            <pc226:cmChg xmlns:pc226="http://schemas.microsoft.com/office/powerpoint/2022/06/main/command" chg="add">
              <pc226:chgData name="EZZINE, Hind" userId="S::ezzineh@who.int::edcab00f-6318-46e5-a4a9-188b01ee222f" providerId="AD" clId="Web-{27712D7E-F3FF-2A2B-26B6-FB02F4BBE906}" dt="2023-09-18T13:14:43.213" v="84"/>
              <pc2:cmMkLst xmlns:pc2="http://schemas.microsoft.com/office/powerpoint/2019/9/main/command">
                <pc:docMk/>
                <pc:sldMk cId="3633436746" sldId="1882"/>
                <pc2:cmMk id="{CA363866-DDC5-479F-88D5-D18158C7A43A}"/>
              </pc2:cmMkLst>
            </pc226:cmChg>
          </p:ext>
        </pc:extLst>
      </pc:sldChg>
      <pc:sldChg chg="modSp add replId">
        <pc:chgData name="EZZINE, Hind" userId="S::ezzineh@who.int::edcab00f-6318-46e5-a4a9-188b01ee222f" providerId="AD" clId="Web-{27712D7E-F3FF-2A2B-26B6-FB02F4BBE906}" dt="2023-09-18T14:19:21.485" v="113" actId="1076"/>
        <pc:sldMkLst>
          <pc:docMk/>
          <pc:sldMk cId="1373856438" sldId="1883"/>
        </pc:sldMkLst>
        <pc:spChg chg="mod">
          <ac:chgData name="EZZINE, Hind" userId="S::ezzineh@who.int::edcab00f-6318-46e5-a4a9-188b01ee222f" providerId="AD" clId="Web-{27712D7E-F3FF-2A2B-26B6-FB02F4BBE906}" dt="2023-09-18T14:19:21.485" v="113" actId="1076"/>
          <ac:spMkLst>
            <pc:docMk/>
            <pc:sldMk cId="1373856438" sldId="1883"/>
            <ac:spMk id="3" creationId="{00000000-0000-0000-0000-000000000000}"/>
          </ac:spMkLst>
        </pc:spChg>
      </pc:sldChg>
    </pc:docChg>
  </pc:docChgLst>
  <pc:docChgLst>
    <pc:chgData name="GOMEZ, Paula" userId="c93cf399-3ed7-4230-9282-8831e3fe5ae7" providerId="ADAL" clId="{2F2CE3D7-CC2B-47E7-92E4-D70DD567F816}"/>
    <pc:docChg chg="custSel modSld modMainMaster">
      <pc:chgData name="GOMEZ, Paula" userId="c93cf399-3ed7-4230-9282-8831e3fe5ae7" providerId="ADAL" clId="{2F2CE3D7-CC2B-47E7-92E4-D70DD567F816}" dt="2024-11-12T13:53:51.817" v="195" actId="20577"/>
      <pc:docMkLst>
        <pc:docMk/>
      </pc:docMkLst>
      <pc:sldChg chg="modSp mod">
        <pc:chgData name="GOMEZ, Paula" userId="c93cf399-3ed7-4230-9282-8831e3fe5ae7" providerId="ADAL" clId="{2F2CE3D7-CC2B-47E7-92E4-D70DD567F816}" dt="2024-11-12T12:54:00.291" v="8" actId="20577"/>
        <pc:sldMkLst>
          <pc:docMk/>
          <pc:sldMk cId="0" sldId="256"/>
        </pc:sldMkLst>
        <pc:spChg chg="mod">
          <ac:chgData name="GOMEZ, Paula" userId="c93cf399-3ed7-4230-9282-8831e3fe5ae7" providerId="ADAL" clId="{2F2CE3D7-CC2B-47E7-92E4-D70DD567F816}" dt="2024-11-12T12:54:00.291" v="8" actId="20577"/>
          <ac:spMkLst>
            <pc:docMk/>
            <pc:sldMk cId="0" sldId="256"/>
            <ac:spMk id="562" creationId="{00000000-0000-0000-0000-000000000000}"/>
          </ac:spMkLst>
        </pc:spChg>
      </pc:sldChg>
      <pc:sldChg chg="modSp mod">
        <pc:chgData name="GOMEZ, Paula" userId="c93cf399-3ed7-4230-9282-8831e3fe5ae7" providerId="ADAL" clId="{2F2CE3D7-CC2B-47E7-92E4-D70DD567F816}" dt="2024-11-12T12:56:55.123" v="37" actId="1076"/>
        <pc:sldMkLst>
          <pc:docMk/>
          <pc:sldMk cId="0" sldId="258"/>
        </pc:sldMkLst>
        <pc:spChg chg="mod">
          <ac:chgData name="GOMEZ, Paula" userId="c93cf399-3ed7-4230-9282-8831e3fe5ae7" providerId="ADAL" clId="{2F2CE3D7-CC2B-47E7-92E4-D70DD567F816}" dt="2024-11-12T12:56:55.123" v="37" actId="1076"/>
          <ac:spMkLst>
            <pc:docMk/>
            <pc:sldMk cId="0" sldId="258"/>
            <ac:spMk id="571" creationId="{00000000-0000-0000-0000-000000000000}"/>
          </ac:spMkLst>
        </pc:spChg>
        <pc:spChg chg="mod">
          <ac:chgData name="GOMEZ, Paula" userId="c93cf399-3ed7-4230-9282-8831e3fe5ae7" providerId="ADAL" clId="{2F2CE3D7-CC2B-47E7-92E4-D70DD567F816}" dt="2024-11-12T12:56:50.780" v="36" actId="1076"/>
          <ac:spMkLst>
            <pc:docMk/>
            <pc:sldMk cId="0" sldId="258"/>
            <ac:spMk id="572" creationId="{00000000-0000-0000-0000-000000000000}"/>
          </ac:spMkLst>
        </pc:spChg>
      </pc:sldChg>
      <pc:sldChg chg="modSp mod delCm">
        <pc:chgData name="GOMEZ, Paula" userId="c93cf399-3ed7-4230-9282-8831e3fe5ae7" providerId="ADAL" clId="{2F2CE3D7-CC2B-47E7-92E4-D70DD567F816}" dt="2024-11-12T13:53:51.817" v="195" actId="20577"/>
        <pc:sldMkLst>
          <pc:docMk/>
          <pc:sldMk cId="3029491523" sldId="356"/>
        </pc:sldMkLst>
        <pc:spChg chg="mod">
          <ac:chgData name="GOMEZ, Paula" userId="c93cf399-3ed7-4230-9282-8831e3fe5ae7" providerId="ADAL" clId="{2F2CE3D7-CC2B-47E7-92E4-D70DD567F816}" dt="2024-11-12T13:53:51.817" v="195" actId="20577"/>
          <ac:spMkLst>
            <pc:docMk/>
            <pc:sldMk cId="3029491523" sldId="356"/>
            <ac:spMk id="3" creationId="{C008FED0-F84A-4217-BFD9-B68A791C301C}"/>
          </ac:spMkLst>
        </pc:spChg>
      </pc:sldChg>
      <pc:sldChg chg="modSp mod">
        <pc:chgData name="GOMEZ, Paula" userId="c93cf399-3ed7-4230-9282-8831e3fe5ae7" providerId="ADAL" clId="{2F2CE3D7-CC2B-47E7-92E4-D70DD567F816}" dt="2024-11-12T13:20:54.446" v="43" actId="20577"/>
        <pc:sldMkLst>
          <pc:docMk/>
          <pc:sldMk cId="813874922" sldId="692"/>
        </pc:sldMkLst>
        <pc:spChg chg="mod">
          <ac:chgData name="GOMEZ, Paula" userId="c93cf399-3ed7-4230-9282-8831e3fe5ae7" providerId="ADAL" clId="{2F2CE3D7-CC2B-47E7-92E4-D70DD567F816}" dt="2024-11-12T13:20:54.446" v="43" actId="20577"/>
          <ac:spMkLst>
            <pc:docMk/>
            <pc:sldMk cId="813874922" sldId="692"/>
            <ac:spMk id="2" creationId="{AD89A233-DD56-F840-BA8E-FF65A54DFFF3}"/>
          </ac:spMkLst>
        </pc:spChg>
      </pc:sldChg>
      <pc:sldChg chg="addSp delSp modSp mod">
        <pc:chgData name="GOMEZ, Paula" userId="c93cf399-3ed7-4230-9282-8831e3fe5ae7" providerId="ADAL" clId="{2F2CE3D7-CC2B-47E7-92E4-D70DD567F816}" dt="2024-11-12T13:34:34.515" v="61" actId="1076"/>
        <pc:sldMkLst>
          <pc:docMk/>
          <pc:sldMk cId="2159683855" sldId="693"/>
        </pc:sldMkLst>
        <pc:picChg chg="add mod modCrop">
          <ac:chgData name="GOMEZ, Paula" userId="c93cf399-3ed7-4230-9282-8831e3fe5ae7" providerId="ADAL" clId="{2F2CE3D7-CC2B-47E7-92E4-D70DD567F816}" dt="2024-11-12T13:34:34.515" v="61" actId="1076"/>
          <ac:picMkLst>
            <pc:docMk/>
            <pc:sldMk cId="2159683855" sldId="693"/>
            <ac:picMk id="4" creationId="{8AEF110A-A463-2E84-A970-CC172B4C0B80}"/>
          </ac:picMkLst>
        </pc:picChg>
        <pc:picChg chg="del">
          <ac:chgData name="GOMEZ, Paula" userId="c93cf399-3ed7-4230-9282-8831e3fe5ae7" providerId="ADAL" clId="{2F2CE3D7-CC2B-47E7-92E4-D70DD567F816}" dt="2024-11-12T13:34:05.013" v="51" actId="478"/>
          <ac:picMkLst>
            <pc:docMk/>
            <pc:sldMk cId="2159683855" sldId="693"/>
            <ac:picMk id="5" creationId="{00000000-0000-0000-0000-000000000000}"/>
          </ac:picMkLst>
        </pc:picChg>
      </pc:sldChg>
      <pc:sldChg chg="modSp mod modAnim">
        <pc:chgData name="GOMEZ, Paula" userId="c93cf399-3ed7-4230-9282-8831e3fe5ae7" providerId="ADAL" clId="{2F2CE3D7-CC2B-47E7-92E4-D70DD567F816}" dt="2024-11-12T13:35:18.259" v="65" actId="1076"/>
        <pc:sldMkLst>
          <pc:docMk/>
          <pc:sldMk cId="3016115784" sldId="700"/>
        </pc:sldMkLst>
        <pc:spChg chg="mod">
          <ac:chgData name="GOMEZ, Paula" userId="c93cf399-3ed7-4230-9282-8831e3fe5ae7" providerId="ADAL" clId="{2F2CE3D7-CC2B-47E7-92E4-D70DD567F816}" dt="2024-11-12T13:35:18.259" v="65" actId="1076"/>
          <ac:spMkLst>
            <pc:docMk/>
            <pc:sldMk cId="3016115784" sldId="700"/>
            <ac:spMk id="21" creationId="{08F5B58B-1B7F-4562-8B1A-215D35798576}"/>
          </ac:spMkLst>
        </pc:spChg>
      </pc:sldChg>
      <pc:sldChg chg="addSp delSp modSp mod">
        <pc:chgData name="GOMEZ, Paula" userId="c93cf399-3ed7-4230-9282-8831e3fe5ae7" providerId="ADAL" clId="{2F2CE3D7-CC2B-47E7-92E4-D70DD567F816}" dt="2024-11-12T13:38:40.517" v="76"/>
        <pc:sldMkLst>
          <pc:docMk/>
          <pc:sldMk cId="1352639935" sldId="703"/>
        </pc:sldMkLst>
        <pc:picChg chg="add mod">
          <ac:chgData name="GOMEZ, Paula" userId="c93cf399-3ed7-4230-9282-8831e3fe5ae7" providerId="ADAL" clId="{2F2CE3D7-CC2B-47E7-92E4-D70DD567F816}" dt="2024-11-12T13:38:40.517" v="76"/>
          <ac:picMkLst>
            <pc:docMk/>
            <pc:sldMk cId="1352639935" sldId="703"/>
            <ac:picMk id="2" creationId="{A154FE56-DE86-79F8-33C2-1841D7738330}"/>
          </ac:picMkLst>
        </pc:picChg>
        <pc:picChg chg="del">
          <ac:chgData name="GOMEZ, Paula" userId="c93cf399-3ed7-4230-9282-8831e3fe5ae7" providerId="ADAL" clId="{2F2CE3D7-CC2B-47E7-92E4-D70DD567F816}" dt="2024-11-12T13:38:22.226" v="73" actId="478"/>
          <ac:picMkLst>
            <pc:docMk/>
            <pc:sldMk cId="1352639935" sldId="703"/>
            <ac:picMk id="9" creationId="{3734BB28-1D53-4B46-91E4-69D539B4DD13}"/>
          </ac:picMkLst>
        </pc:picChg>
      </pc:sldChg>
      <pc:sldChg chg="addSp delSp modSp mod">
        <pc:chgData name="GOMEZ, Paula" userId="c93cf399-3ed7-4230-9282-8831e3fe5ae7" providerId="ADAL" clId="{2F2CE3D7-CC2B-47E7-92E4-D70DD567F816}" dt="2024-11-12T13:39:41.308" v="87" actId="14100"/>
        <pc:sldMkLst>
          <pc:docMk/>
          <pc:sldMk cId="128101066" sldId="704"/>
        </pc:sldMkLst>
        <pc:picChg chg="del">
          <ac:chgData name="GOMEZ, Paula" userId="c93cf399-3ed7-4230-9282-8831e3fe5ae7" providerId="ADAL" clId="{2F2CE3D7-CC2B-47E7-92E4-D70DD567F816}" dt="2024-11-12T13:39:16.852" v="79" actId="478"/>
          <ac:picMkLst>
            <pc:docMk/>
            <pc:sldMk cId="128101066" sldId="704"/>
            <ac:picMk id="3" creationId="{00000000-0000-0000-0000-000000000000}"/>
          </ac:picMkLst>
        </pc:picChg>
        <pc:picChg chg="add mod modCrop">
          <ac:chgData name="GOMEZ, Paula" userId="c93cf399-3ed7-4230-9282-8831e3fe5ae7" providerId="ADAL" clId="{2F2CE3D7-CC2B-47E7-92E4-D70DD567F816}" dt="2024-11-12T13:39:41.308" v="87" actId="14100"/>
          <ac:picMkLst>
            <pc:docMk/>
            <pc:sldMk cId="128101066" sldId="704"/>
            <ac:picMk id="4" creationId="{2455B92E-2F1E-956A-83E1-307DACDB1EDB}"/>
          </ac:picMkLst>
        </pc:picChg>
      </pc:sldChg>
      <pc:sldChg chg="delCm">
        <pc:chgData name="GOMEZ, Paula" userId="c93cf399-3ed7-4230-9282-8831e3fe5ae7" providerId="ADAL" clId="{2F2CE3D7-CC2B-47E7-92E4-D70DD567F816}" dt="2024-11-12T13:42:54.556" v="115" actId="1592"/>
        <pc:sldMkLst>
          <pc:docMk/>
          <pc:sldMk cId="2220537509" sldId="722"/>
        </pc:sldMkLst>
      </pc:sldChg>
      <pc:sldChg chg="modSp mod">
        <pc:chgData name="GOMEZ, Paula" userId="c93cf399-3ed7-4230-9282-8831e3fe5ae7" providerId="ADAL" clId="{2F2CE3D7-CC2B-47E7-92E4-D70DD567F816}" dt="2024-11-12T13:43:34.898" v="122" actId="1076"/>
        <pc:sldMkLst>
          <pc:docMk/>
          <pc:sldMk cId="1059456838" sldId="729"/>
        </pc:sldMkLst>
        <pc:picChg chg="mod modCrop">
          <ac:chgData name="GOMEZ, Paula" userId="c93cf399-3ed7-4230-9282-8831e3fe5ae7" providerId="ADAL" clId="{2F2CE3D7-CC2B-47E7-92E4-D70DD567F816}" dt="2024-11-12T13:43:25.186" v="119" actId="1076"/>
          <ac:picMkLst>
            <pc:docMk/>
            <pc:sldMk cId="1059456838" sldId="729"/>
            <ac:picMk id="14" creationId="{00000000-0000-0000-0000-000000000000}"/>
          </ac:picMkLst>
        </pc:picChg>
        <pc:picChg chg="mod modCrop">
          <ac:chgData name="GOMEZ, Paula" userId="c93cf399-3ed7-4230-9282-8831e3fe5ae7" providerId="ADAL" clId="{2F2CE3D7-CC2B-47E7-92E4-D70DD567F816}" dt="2024-11-12T13:43:34.898" v="122" actId="1076"/>
          <ac:picMkLst>
            <pc:docMk/>
            <pc:sldMk cId="1059456838" sldId="729"/>
            <ac:picMk id="15" creationId="{00000000-0000-0000-0000-000000000000}"/>
          </ac:picMkLst>
        </pc:picChg>
      </pc:sldChg>
      <pc:sldChg chg="modSp mod">
        <pc:chgData name="GOMEZ, Paula" userId="c93cf399-3ed7-4230-9282-8831e3fe5ae7" providerId="ADAL" clId="{2F2CE3D7-CC2B-47E7-92E4-D70DD567F816}" dt="2024-11-12T13:43:51.004" v="125" actId="1076"/>
        <pc:sldMkLst>
          <pc:docMk/>
          <pc:sldMk cId="403247568" sldId="731"/>
        </pc:sldMkLst>
        <pc:spChg chg="mod">
          <ac:chgData name="GOMEZ, Paula" userId="c93cf399-3ed7-4230-9282-8831e3fe5ae7" providerId="ADAL" clId="{2F2CE3D7-CC2B-47E7-92E4-D70DD567F816}" dt="2024-11-12T13:43:51.004" v="125" actId="1076"/>
          <ac:spMkLst>
            <pc:docMk/>
            <pc:sldMk cId="403247568" sldId="731"/>
            <ac:spMk id="13" creationId="{00000000-0000-0000-0000-000000000000}"/>
          </ac:spMkLst>
        </pc:spChg>
      </pc:sldChg>
      <pc:sldChg chg="addSp delSp modSp mod">
        <pc:chgData name="GOMEZ, Paula" userId="c93cf399-3ed7-4230-9282-8831e3fe5ae7" providerId="ADAL" clId="{2F2CE3D7-CC2B-47E7-92E4-D70DD567F816}" dt="2024-11-12T13:38:44.828" v="78"/>
        <pc:sldMkLst>
          <pc:docMk/>
          <pc:sldMk cId="444403266" sldId="738"/>
        </pc:sldMkLst>
        <pc:picChg chg="add mod">
          <ac:chgData name="GOMEZ, Paula" userId="c93cf399-3ed7-4230-9282-8831e3fe5ae7" providerId="ADAL" clId="{2F2CE3D7-CC2B-47E7-92E4-D70DD567F816}" dt="2024-11-12T13:38:44.828" v="78"/>
          <ac:picMkLst>
            <pc:docMk/>
            <pc:sldMk cId="444403266" sldId="738"/>
            <ac:picMk id="2" creationId="{0DF61048-C7C2-0317-3EFE-B28B70E7538F}"/>
          </ac:picMkLst>
        </pc:picChg>
        <pc:picChg chg="del">
          <ac:chgData name="GOMEZ, Paula" userId="c93cf399-3ed7-4230-9282-8831e3fe5ae7" providerId="ADAL" clId="{2F2CE3D7-CC2B-47E7-92E4-D70DD567F816}" dt="2024-11-12T13:38:44.277" v="77" actId="478"/>
          <ac:picMkLst>
            <pc:docMk/>
            <pc:sldMk cId="444403266" sldId="738"/>
            <ac:picMk id="9" creationId="{3734BB28-1D53-4B46-91E4-69D539B4DD13}"/>
          </ac:picMkLst>
        </pc:picChg>
      </pc:sldChg>
      <pc:sldChg chg="delCm">
        <pc:chgData name="GOMEZ, Paula" userId="c93cf399-3ed7-4230-9282-8831e3fe5ae7" providerId="ADAL" clId="{2F2CE3D7-CC2B-47E7-92E4-D70DD567F816}" dt="2024-11-12T13:44:17.423" v="126" actId="1592"/>
        <pc:sldMkLst>
          <pc:docMk/>
          <pc:sldMk cId="2901433845" sldId="747"/>
        </pc:sldMkLst>
      </pc:sldChg>
      <pc:sldChg chg="modSp mod">
        <pc:chgData name="GOMEZ, Paula" userId="c93cf399-3ed7-4230-9282-8831e3fe5ae7" providerId="ADAL" clId="{2F2CE3D7-CC2B-47E7-92E4-D70DD567F816}" dt="2024-11-12T13:46:33.220" v="139" actId="1076"/>
        <pc:sldMkLst>
          <pc:docMk/>
          <pc:sldMk cId="2326439097" sldId="777"/>
        </pc:sldMkLst>
        <pc:picChg chg="mod modCrop">
          <ac:chgData name="GOMEZ, Paula" userId="c93cf399-3ed7-4230-9282-8831e3fe5ae7" providerId="ADAL" clId="{2F2CE3D7-CC2B-47E7-92E4-D70DD567F816}" dt="2024-11-12T13:46:33.220" v="139" actId="1076"/>
          <ac:picMkLst>
            <pc:docMk/>
            <pc:sldMk cId="2326439097" sldId="777"/>
            <ac:picMk id="4" creationId="{4DAD6BA0-8D48-0B41-A8B9-ED1C636D943C}"/>
          </ac:picMkLst>
        </pc:picChg>
      </pc:sldChg>
      <pc:sldChg chg="modSp mod">
        <pc:chgData name="GOMEZ, Paula" userId="c93cf399-3ed7-4230-9282-8831e3fe5ae7" providerId="ADAL" clId="{2F2CE3D7-CC2B-47E7-92E4-D70DD567F816}" dt="2024-11-12T13:44:45.163" v="132" actId="1076"/>
        <pc:sldMkLst>
          <pc:docMk/>
          <pc:sldMk cId="2820537837" sldId="778"/>
        </pc:sldMkLst>
        <pc:spChg chg="mod">
          <ac:chgData name="GOMEZ, Paula" userId="c93cf399-3ed7-4230-9282-8831e3fe5ae7" providerId="ADAL" clId="{2F2CE3D7-CC2B-47E7-92E4-D70DD567F816}" dt="2024-11-12T13:44:45.163" v="132" actId="1076"/>
          <ac:spMkLst>
            <pc:docMk/>
            <pc:sldMk cId="2820537837" sldId="778"/>
            <ac:spMk id="4" creationId="{00000000-0000-0000-0000-000000000000}"/>
          </ac:spMkLst>
        </pc:spChg>
      </pc:sldChg>
      <pc:sldChg chg="modSp mod">
        <pc:chgData name="GOMEZ, Paula" userId="c93cf399-3ed7-4230-9282-8831e3fe5ae7" providerId="ADAL" clId="{2F2CE3D7-CC2B-47E7-92E4-D70DD567F816}" dt="2024-11-12T13:42:00.540" v="114" actId="207"/>
        <pc:sldMkLst>
          <pc:docMk/>
          <pc:sldMk cId="802078924" sldId="780"/>
        </pc:sldMkLst>
        <pc:spChg chg="mod">
          <ac:chgData name="GOMEZ, Paula" userId="c93cf399-3ed7-4230-9282-8831e3fe5ae7" providerId="ADAL" clId="{2F2CE3D7-CC2B-47E7-92E4-D70DD567F816}" dt="2024-11-12T13:42:00.540" v="114" actId="207"/>
          <ac:spMkLst>
            <pc:docMk/>
            <pc:sldMk cId="802078924" sldId="780"/>
            <ac:spMk id="3" creationId="{00000000-0000-0000-0000-000000000000}"/>
          </ac:spMkLst>
        </pc:spChg>
        <pc:picChg chg="mod">
          <ac:chgData name="GOMEZ, Paula" userId="c93cf399-3ed7-4230-9282-8831e3fe5ae7" providerId="ADAL" clId="{2F2CE3D7-CC2B-47E7-92E4-D70DD567F816}" dt="2024-11-12T13:41:36.931" v="110" actId="1076"/>
          <ac:picMkLst>
            <pc:docMk/>
            <pc:sldMk cId="802078924" sldId="780"/>
            <ac:picMk id="7" creationId="{00000000-0000-0000-0000-000000000000}"/>
          </ac:picMkLst>
        </pc:picChg>
      </pc:sldChg>
      <pc:sldChg chg="modSp mod">
        <pc:chgData name="GOMEZ, Paula" userId="c93cf399-3ed7-4230-9282-8831e3fe5ae7" providerId="ADAL" clId="{2F2CE3D7-CC2B-47E7-92E4-D70DD567F816}" dt="2024-11-12T13:47:26.600" v="146" actId="14100"/>
        <pc:sldMkLst>
          <pc:docMk/>
          <pc:sldMk cId="1229805281" sldId="790"/>
        </pc:sldMkLst>
        <pc:spChg chg="mod">
          <ac:chgData name="GOMEZ, Paula" userId="c93cf399-3ed7-4230-9282-8831e3fe5ae7" providerId="ADAL" clId="{2F2CE3D7-CC2B-47E7-92E4-D70DD567F816}" dt="2024-11-12T13:47:26.600" v="146" actId="14100"/>
          <ac:spMkLst>
            <pc:docMk/>
            <pc:sldMk cId="1229805281" sldId="790"/>
            <ac:spMk id="6" creationId="{00000000-0000-0000-0000-000000000000}"/>
          </ac:spMkLst>
        </pc:spChg>
      </pc:sldChg>
      <pc:sldChg chg="modSp mod delCm modNotes">
        <pc:chgData name="GOMEZ, Paula" userId="c93cf399-3ed7-4230-9282-8831e3fe5ae7" providerId="ADAL" clId="{2F2CE3D7-CC2B-47E7-92E4-D70DD567F816}" dt="2024-11-12T13:33:16.981" v="50" actId="1592"/>
        <pc:sldMkLst>
          <pc:docMk/>
          <pc:sldMk cId="1178367863" sldId="804"/>
        </pc:sldMkLst>
        <pc:spChg chg="mod">
          <ac:chgData name="GOMEZ, Paula" userId="c93cf399-3ed7-4230-9282-8831e3fe5ae7" providerId="ADAL" clId="{2F2CE3D7-CC2B-47E7-92E4-D70DD567F816}" dt="2024-11-12T13:32:24.314" v="49" actId="14100"/>
          <ac:spMkLst>
            <pc:docMk/>
            <pc:sldMk cId="1178367863" sldId="804"/>
            <ac:spMk id="4" creationId="{3C413FBB-E21E-D207-477F-903909E85DF6}"/>
          </ac:spMkLst>
        </pc:spChg>
      </pc:sldChg>
      <pc:sldChg chg="modSp mod">
        <pc:chgData name="GOMEZ, Paula" userId="c93cf399-3ed7-4230-9282-8831e3fe5ae7" providerId="ADAL" clId="{2F2CE3D7-CC2B-47E7-92E4-D70DD567F816}" dt="2024-11-12T13:40:11.988" v="91" actId="1076"/>
        <pc:sldMkLst>
          <pc:docMk/>
          <pc:sldMk cId="505929479" sldId="805"/>
        </pc:sldMkLst>
        <pc:spChg chg="mod">
          <ac:chgData name="GOMEZ, Paula" userId="c93cf399-3ed7-4230-9282-8831e3fe5ae7" providerId="ADAL" clId="{2F2CE3D7-CC2B-47E7-92E4-D70DD567F816}" dt="2024-11-12T12:57:29.520" v="38"/>
          <ac:spMkLst>
            <pc:docMk/>
            <pc:sldMk cId="505929479" sldId="805"/>
            <ac:spMk id="3" creationId="{00000000-0000-0000-0000-000000000000}"/>
          </ac:spMkLst>
        </pc:spChg>
        <pc:spChg chg="mod">
          <ac:chgData name="GOMEZ, Paula" userId="c93cf399-3ed7-4230-9282-8831e3fe5ae7" providerId="ADAL" clId="{2F2CE3D7-CC2B-47E7-92E4-D70DD567F816}" dt="2024-11-12T13:40:11.988" v="91" actId="1076"/>
          <ac:spMkLst>
            <pc:docMk/>
            <pc:sldMk cId="505929479" sldId="805"/>
            <ac:spMk id="7" creationId="{317D3C27-E87D-7F31-C0B4-D83C8B373317}"/>
          </ac:spMkLst>
        </pc:spChg>
      </pc:sldChg>
      <pc:sldChg chg="modSp">
        <pc:chgData name="GOMEZ, Paula" userId="c93cf399-3ed7-4230-9282-8831e3fe5ae7" providerId="ADAL" clId="{2F2CE3D7-CC2B-47E7-92E4-D70DD567F816}" dt="2024-11-12T12:57:29.520" v="38"/>
        <pc:sldMkLst>
          <pc:docMk/>
          <pc:sldMk cId="2327228449" sldId="1870"/>
        </pc:sldMkLst>
        <pc:spChg chg="mod">
          <ac:chgData name="GOMEZ, Paula" userId="c93cf399-3ed7-4230-9282-8831e3fe5ae7" providerId="ADAL" clId="{2F2CE3D7-CC2B-47E7-92E4-D70DD567F816}" dt="2024-11-12T12:57:29.520" v="38"/>
          <ac:spMkLst>
            <pc:docMk/>
            <pc:sldMk cId="2327228449" sldId="1870"/>
            <ac:spMk id="616" creationId="{00000000-0000-0000-0000-000000000000}"/>
          </ac:spMkLst>
        </pc:spChg>
        <pc:spChg chg="mod">
          <ac:chgData name="GOMEZ, Paula" userId="c93cf399-3ed7-4230-9282-8831e3fe5ae7" providerId="ADAL" clId="{2F2CE3D7-CC2B-47E7-92E4-D70DD567F816}" dt="2024-11-12T12:57:29.520" v="38"/>
          <ac:spMkLst>
            <pc:docMk/>
            <pc:sldMk cId="2327228449" sldId="1870"/>
            <ac:spMk id="618" creationId="{00000000-0000-0000-0000-000000000000}"/>
          </ac:spMkLst>
        </pc:spChg>
      </pc:sldChg>
      <pc:sldChg chg="modSp">
        <pc:chgData name="GOMEZ, Paula" userId="c93cf399-3ed7-4230-9282-8831e3fe5ae7" providerId="ADAL" clId="{2F2CE3D7-CC2B-47E7-92E4-D70DD567F816}" dt="2024-11-12T12:57:29.520" v="38"/>
        <pc:sldMkLst>
          <pc:docMk/>
          <pc:sldMk cId="915341066" sldId="1872"/>
        </pc:sldMkLst>
        <pc:spChg chg="mod">
          <ac:chgData name="GOMEZ, Paula" userId="c93cf399-3ed7-4230-9282-8831e3fe5ae7" providerId="ADAL" clId="{2F2CE3D7-CC2B-47E7-92E4-D70DD567F816}" dt="2024-11-12T12:57:29.520" v="38"/>
          <ac:spMkLst>
            <pc:docMk/>
            <pc:sldMk cId="915341066" sldId="1872"/>
            <ac:spMk id="616" creationId="{00000000-0000-0000-0000-000000000000}"/>
          </ac:spMkLst>
        </pc:spChg>
        <pc:spChg chg="mod">
          <ac:chgData name="GOMEZ, Paula" userId="c93cf399-3ed7-4230-9282-8831e3fe5ae7" providerId="ADAL" clId="{2F2CE3D7-CC2B-47E7-92E4-D70DD567F816}" dt="2024-11-12T12:57:29.520" v="38"/>
          <ac:spMkLst>
            <pc:docMk/>
            <pc:sldMk cId="915341066" sldId="1872"/>
            <ac:spMk id="618" creationId="{00000000-0000-0000-0000-000000000000}"/>
          </ac:spMkLst>
        </pc:spChg>
      </pc:sldChg>
      <pc:sldChg chg="modSp">
        <pc:chgData name="GOMEZ, Paula" userId="c93cf399-3ed7-4230-9282-8831e3fe5ae7" providerId="ADAL" clId="{2F2CE3D7-CC2B-47E7-92E4-D70DD567F816}" dt="2024-11-12T12:57:29.520" v="38"/>
        <pc:sldMkLst>
          <pc:docMk/>
          <pc:sldMk cId="1359620890" sldId="1873"/>
        </pc:sldMkLst>
        <pc:spChg chg="mod">
          <ac:chgData name="GOMEZ, Paula" userId="c93cf399-3ed7-4230-9282-8831e3fe5ae7" providerId="ADAL" clId="{2F2CE3D7-CC2B-47E7-92E4-D70DD567F816}" dt="2024-11-12T12:57:29.520" v="38"/>
          <ac:spMkLst>
            <pc:docMk/>
            <pc:sldMk cId="1359620890" sldId="1873"/>
            <ac:spMk id="616" creationId="{00000000-0000-0000-0000-000000000000}"/>
          </ac:spMkLst>
        </pc:spChg>
        <pc:spChg chg="mod">
          <ac:chgData name="GOMEZ, Paula" userId="c93cf399-3ed7-4230-9282-8831e3fe5ae7" providerId="ADAL" clId="{2F2CE3D7-CC2B-47E7-92E4-D70DD567F816}" dt="2024-11-12T12:57:29.520" v="38"/>
          <ac:spMkLst>
            <pc:docMk/>
            <pc:sldMk cId="1359620890" sldId="1873"/>
            <ac:spMk id="618" creationId="{00000000-0000-0000-0000-000000000000}"/>
          </ac:spMkLst>
        </pc:spChg>
      </pc:sldChg>
      <pc:sldChg chg="modSp">
        <pc:chgData name="GOMEZ, Paula" userId="c93cf399-3ed7-4230-9282-8831e3fe5ae7" providerId="ADAL" clId="{2F2CE3D7-CC2B-47E7-92E4-D70DD567F816}" dt="2024-11-12T12:57:29.520" v="38"/>
        <pc:sldMkLst>
          <pc:docMk/>
          <pc:sldMk cId="3495325371" sldId="1874"/>
        </pc:sldMkLst>
        <pc:spChg chg="mod">
          <ac:chgData name="GOMEZ, Paula" userId="c93cf399-3ed7-4230-9282-8831e3fe5ae7" providerId="ADAL" clId="{2F2CE3D7-CC2B-47E7-92E4-D70DD567F816}" dt="2024-11-12T12:57:29.520" v="38"/>
          <ac:spMkLst>
            <pc:docMk/>
            <pc:sldMk cId="3495325371" sldId="1874"/>
            <ac:spMk id="616" creationId="{00000000-0000-0000-0000-000000000000}"/>
          </ac:spMkLst>
        </pc:spChg>
        <pc:spChg chg="mod">
          <ac:chgData name="GOMEZ, Paula" userId="c93cf399-3ed7-4230-9282-8831e3fe5ae7" providerId="ADAL" clId="{2F2CE3D7-CC2B-47E7-92E4-D70DD567F816}" dt="2024-11-12T12:57:29.520" v="38"/>
          <ac:spMkLst>
            <pc:docMk/>
            <pc:sldMk cId="3495325371" sldId="1874"/>
            <ac:spMk id="618" creationId="{00000000-0000-0000-0000-000000000000}"/>
          </ac:spMkLst>
        </pc:spChg>
      </pc:sldChg>
      <pc:sldChg chg="modSp">
        <pc:chgData name="GOMEZ, Paula" userId="c93cf399-3ed7-4230-9282-8831e3fe5ae7" providerId="ADAL" clId="{2F2CE3D7-CC2B-47E7-92E4-D70DD567F816}" dt="2024-11-12T12:57:29.520" v="38"/>
        <pc:sldMkLst>
          <pc:docMk/>
          <pc:sldMk cId="3211467742" sldId="1875"/>
        </pc:sldMkLst>
        <pc:spChg chg="mod">
          <ac:chgData name="GOMEZ, Paula" userId="c93cf399-3ed7-4230-9282-8831e3fe5ae7" providerId="ADAL" clId="{2F2CE3D7-CC2B-47E7-92E4-D70DD567F816}" dt="2024-11-12T12:57:29.520" v="38"/>
          <ac:spMkLst>
            <pc:docMk/>
            <pc:sldMk cId="3211467742" sldId="1875"/>
            <ac:spMk id="616" creationId="{00000000-0000-0000-0000-000000000000}"/>
          </ac:spMkLst>
        </pc:spChg>
        <pc:spChg chg="mod">
          <ac:chgData name="GOMEZ, Paula" userId="c93cf399-3ed7-4230-9282-8831e3fe5ae7" providerId="ADAL" clId="{2F2CE3D7-CC2B-47E7-92E4-D70DD567F816}" dt="2024-11-12T12:57:29.520" v="38"/>
          <ac:spMkLst>
            <pc:docMk/>
            <pc:sldMk cId="3211467742" sldId="1875"/>
            <ac:spMk id="618" creationId="{00000000-0000-0000-0000-000000000000}"/>
          </ac:spMkLst>
        </pc:spChg>
      </pc:sldChg>
      <pc:sldChg chg="modSp mod">
        <pc:chgData name="GOMEZ, Paula" userId="c93cf399-3ed7-4230-9282-8831e3fe5ae7" providerId="ADAL" clId="{2F2CE3D7-CC2B-47E7-92E4-D70DD567F816}" dt="2024-11-12T13:47:58.108" v="152" actId="1076"/>
        <pc:sldMkLst>
          <pc:docMk/>
          <pc:sldMk cId="3114789902" sldId="1877"/>
        </pc:sldMkLst>
        <pc:spChg chg="mod">
          <ac:chgData name="GOMEZ, Paula" userId="c93cf399-3ed7-4230-9282-8831e3fe5ae7" providerId="ADAL" clId="{2F2CE3D7-CC2B-47E7-92E4-D70DD567F816}" dt="2024-11-12T13:47:58.108" v="152" actId="1076"/>
          <ac:spMkLst>
            <pc:docMk/>
            <pc:sldMk cId="3114789902" sldId="1877"/>
            <ac:spMk id="2" creationId="{A3660580-CF70-842B-3892-CF4384C1E5DD}"/>
          </ac:spMkLst>
        </pc:spChg>
      </pc:sldChg>
      <pc:sldChg chg="modSp mod">
        <pc:chgData name="GOMEZ, Paula" userId="c93cf399-3ed7-4230-9282-8831e3fe5ae7" providerId="ADAL" clId="{2F2CE3D7-CC2B-47E7-92E4-D70DD567F816}" dt="2024-11-12T13:21:08.648" v="48" actId="20577"/>
        <pc:sldMkLst>
          <pc:docMk/>
          <pc:sldMk cId="879338561" sldId="1878"/>
        </pc:sldMkLst>
        <pc:spChg chg="mod">
          <ac:chgData name="GOMEZ, Paula" userId="c93cf399-3ed7-4230-9282-8831e3fe5ae7" providerId="ADAL" clId="{2F2CE3D7-CC2B-47E7-92E4-D70DD567F816}" dt="2024-11-12T13:21:08.648" v="48" actId="20577"/>
          <ac:spMkLst>
            <pc:docMk/>
            <pc:sldMk cId="879338561" sldId="1878"/>
            <ac:spMk id="2" creationId="{AD89A233-DD56-F840-BA8E-FF65A54DFFF3}"/>
          </ac:spMkLst>
        </pc:spChg>
      </pc:sldChg>
      <pc:sldChg chg="addSp delSp modSp mod">
        <pc:chgData name="GOMEZ, Paula" userId="c93cf399-3ed7-4230-9282-8831e3fe5ae7" providerId="ADAL" clId="{2F2CE3D7-CC2B-47E7-92E4-D70DD567F816}" dt="2024-11-12T13:38:31.666" v="75" actId="1076"/>
        <pc:sldMkLst>
          <pc:docMk/>
          <pc:sldMk cId="4200278347" sldId="1879"/>
        </pc:sldMkLst>
        <pc:spChg chg="add del">
          <ac:chgData name="GOMEZ, Paula" userId="c93cf399-3ed7-4230-9282-8831e3fe5ae7" providerId="ADAL" clId="{2F2CE3D7-CC2B-47E7-92E4-D70DD567F816}" dt="2024-11-12T13:36:46.718" v="68" actId="478"/>
          <ac:spMkLst>
            <pc:docMk/>
            <pc:sldMk cId="4200278347" sldId="1879"/>
            <ac:spMk id="2" creationId="{44E0E33A-26A8-CD9A-BCA5-5A23F540CBE6}"/>
          </ac:spMkLst>
        </pc:spChg>
        <pc:picChg chg="add mod">
          <ac:chgData name="GOMEZ, Paula" userId="c93cf399-3ed7-4230-9282-8831e3fe5ae7" providerId="ADAL" clId="{2F2CE3D7-CC2B-47E7-92E4-D70DD567F816}" dt="2024-11-12T13:38:31.666" v="75" actId="1076"/>
          <ac:picMkLst>
            <pc:docMk/>
            <pc:sldMk cId="4200278347" sldId="1879"/>
            <ac:picMk id="6" creationId="{785D50FA-7651-7370-7024-2D2144615C8F}"/>
          </ac:picMkLst>
        </pc:picChg>
        <pc:picChg chg="del">
          <ac:chgData name="GOMEZ, Paula" userId="c93cf399-3ed7-4230-9282-8831e3fe5ae7" providerId="ADAL" clId="{2F2CE3D7-CC2B-47E7-92E4-D70DD567F816}" dt="2024-11-12T13:36:41.768" v="66" actId="478"/>
          <ac:picMkLst>
            <pc:docMk/>
            <pc:sldMk cId="4200278347" sldId="1879"/>
            <ac:picMk id="9" creationId="{3734BB28-1D53-4B46-91E4-69D539B4DD13}"/>
          </ac:picMkLst>
        </pc:picChg>
      </pc:sldChg>
      <pc:sldMasterChg chg="modSldLayout">
        <pc:chgData name="GOMEZ, Paula" userId="c93cf399-3ed7-4230-9282-8831e3fe5ae7" providerId="ADAL" clId="{2F2CE3D7-CC2B-47E7-92E4-D70DD567F816}" dt="2024-11-12T12:56:01.444" v="35" actId="1076"/>
        <pc:sldMasterMkLst>
          <pc:docMk/>
          <pc:sldMasterMk cId="0" sldId="2147483682"/>
        </pc:sldMasterMkLst>
        <pc:sldLayoutChg chg="addSp delSp modSp mod">
          <pc:chgData name="GOMEZ, Paula" userId="c93cf399-3ed7-4230-9282-8831e3fe5ae7" providerId="ADAL" clId="{2F2CE3D7-CC2B-47E7-92E4-D70DD567F816}" dt="2024-11-12T12:56:01.444" v="35" actId="1076"/>
          <pc:sldLayoutMkLst>
            <pc:docMk/>
            <pc:sldMasterMk cId="0" sldId="2147483682"/>
            <pc:sldLayoutMk cId="0" sldId="2147483683"/>
          </pc:sldLayoutMkLst>
          <pc:spChg chg="add mod">
            <ac:chgData name="GOMEZ, Paula" userId="c93cf399-3ed7-4230-9282-8831e3fe5ae7" providerId="ADAL" clId="{2F2CE3D7-CC2B-47E7-92E4-D70DD567F816}" dt="2024-11-12T12:54:43.193" v="12"/>
            <ac:spMkLst>
              <pc:docMk/>
              <pc:sldMasterMk cId="0" sldId="2147483682"/>
              <pc:sldLayoutMk cId="0" sldId="2147483683"/>
              <ac:spMk id="3" creationId="{46855CED-9922-3476-3B3A-8C6B591277C6}"/>
            </ac:spMkLst>
          </pc:spChg>
          <pc:spChg chg="mod">
            <ac:chgData name="GOMEZ, Paula" userId="c93cf399-3ed7-4230-9282-8831e3fe5ae7" providerId="ADAL" clId="{2F2CE3D7-CC2B-47E7-92E4-D70DD567F816}" dt="2024-11-12T12:55:50.999" v="34" actId="1037"/>
            <ac:spMkLst>
              <pc:docMk/>
              <pc:sldMasterMk cId="0" sldId="2147483682"/>
              <pc:sldLayoutMk cId="0" sldId="2147483683"/>
              <ac:spMk id="22" creationId="{00000000-0000-0000-0000-000000000000}"/>
            </ac:spMkLst>
          </pc:spChg>
          <pc:grpChg chg="add mod">
            <ac:chgData name="GOMEZ, Paula" userId="c93cf399-3ed7-4230-9282-8831e3fe5ae7" providerId="ADAL" clId="{2F2CE3D7-CC2B-47E7-92E4-D70DD567F816}" dt="2024-11-12T12:54:52.071" v="13" actId="1076"/>
            <ac:grpSpMkLst>
              <pc:docMk/>
              <pc:sldMasterMk cId="0" sldId="2147483682"/>
              <pc:sldLayoutMk cId="0" sldId="2147483683"/>
              <ac:grpSpMk id="2" creationId="{F140E29B-52AE-DA79-FF32-C28B0E9CC33C}"/>
            </ac:grpSpMkLst>
          </pc:grpChg>
          <pc:picChg chg="add mod">
            <ac:chgData name="GOMEZ, Paula" userId="c93cf399-3ed7-4230-9282-8831e3fe5ae7" providerId="ADAL" clId="{2F2CE3D7-CC2B-47E7-92E4-D70DD567F816}" dt="2024-11-12T12:54:43.193" v="12"/>
            <ac:picMkLst>
              <pc:docMk/>
              <pc:sldMasterMk cId="0" sldId="2147483682"/>
              <pc:sldLayoutMk cId="0" sldId="2147483683"/>
              <ac:picMk id="4" creationId="{571966F0-1160-A00E-E2E0-DB62C1E08397}"/>
            </ac:picMkLst>
          </pc:picChg>
          <pc:picChg chg="add mod">
            <ac:chgData name="GOMEZ, Paula" userId="c93cf399-3ed7-4230-9282-8831e3fe5ae7" providerId="ADAL" clId="{2F2CE3D7-CC2B-47E7-92E4-D70DD567F816}" dt="2024-11-12T12:54:43.193" v="12"/>
            <ac:picMkLst>
              <pc:docMk/>
              <pc:sldMasterMk cId="0" sldId="2147483682"/>
              <pc:sldLayoutMk cId="0" sldId="2147483683"/>
              <ac:picMk id="5" creationId="{3EB3A51E-5CAB-A306-F65E-6817DB7201A0}"/>
            </ac:picMkLst>
          </pc:picChg>
          <pc:picChg chg="add mod">
            <ac:chgData name="GOMEZ, Paula" userId="c93cf399-3ed7-4230-9282-8831e3fe5ae7" providerId="ADAL" clId="{2F2CE3D7-CC2B-47E7-92E4-D70DD567F816}" dt="2024-11-12T12:56:01.444" v="35" actId="1076"/>
            <ac:picMkLst>
              <pc:docMk/>
              <pc:sldMasterMk cId="0" sldId="2147483682"/>
              <pc:sldLayoutMk cId="0" sldId="2147483683"/>
              <ac:picMk id="6" creationId="{77897E82-B6DF-0081-63F6-2ECBF610D9DE}"/>
            </ac:picMkLst>
          </pc:picChg>
          <pc:picChg chg="del">
            <ac:chgData name="GOMEZ, Paula" userId="c93cf399-3ed7-4230-9282-8831e3fe5ae7" providerId="ADAL" clId="{2F2CE3D7-CC2B-47E7-92E4-D70DD567F816}" dt="2024-11-12T12:54:33.660" v="11" actId="478"/>
            <ac:picMkLst>
              <pc:docMk/>
              <pc:sldMasterMk cId="0" sldId="2147483682"/>
              <pc:sldLayoutMk cId="0" sldId="2147483683"/>
              <ac:picMk id="17" creationId="{0066D8E5-801A-4B01-83B4-EBE258844B0A}"/>
            </ac:picMkLst>
          </pc:picChg>
          <pc:picChg chg="del">
            <ac:chgData name="GOMEZ, Paula" userId="c93cf399-3ed7-4230-9282-8831e3fe5ae7" providerId="ADAL" clId="{2F2CE3D7-CC2B-47E7-92E4-D70DD567F816}" dt="2024-11-12T12:54:56.486" v="16" actId="478"/>
            <ac:picMkLst>
              <pc:docMk/>
              <pc:sldMasterMk cId="0" sldId="2147483682"/>
              <pc:sldLayoutMk cId="0" sldId="2147483683"/>
              <ac:picMk id="24" creationId="{00000000-0000-0000-0000-000000000000}"/>
            </ac:picMkLst>
          </pc:picChg>
          <pc:picChg chg="del">
            <ac:chgData name="GOMEZ, Paula" userId="c93cf399-3ed7-4230-9282-8831e3fe5ae7" providerId="ADAL" clId="{2F2CE3D7-CC2B-47E7-92E4-D70DD567F816}" dt="2024-11-12T12:54:33.011" v="10" actId="478"/>
            <ac:picMkLst>
              <pc:docMk/>
              <pc:sldMasterMk cId="0" sldId="2147483682"/>
              <pc:sldLayoutMk cId="0" sldId="2147483683"/>
              <ac:picMk id="25" creationId="{00000000-0000-0000-0000-000000000000}"/>
            </ac:picMkLst>
          </pc:picChg>
          <pc:picChg chg="del">
            <ac:chgData name="GOMEZ, Paula" userId="c93cf399-3ed7-4230-9282-8831e3fe5ae7" providerId="ADAL" clId="{2F2CE3D7-CC2B-47E7-92E4-D70DD567F816}" dt="2024-11-12T12:54:55.745" v="15" actId="478"/>
            <ac:picMkLst>
              <pc:docMk/>
              <pc:sldMasterMk cId="0" sldId="2147483682"/>
              <pc:sldLayoutMk cId="0" sldId="2147483683"/>
              <ac:picMk id="27" creationId="{00000000-0000-0000-0000-000000000000}"/>
            </ac:picMkLst>
          </pc:picChg>
          <pc:picChg chg="del">
            <ac:chgData name="GOMEZ, Paula" userId="c93cf399-3ed7-4230-9282-8831e3fe5ae7" providerId="ADAL" clId="{2F2CE3D7-CC2B-47E7-92E4-D70DD567F816}" dt="2024-11-12T12:54:32.192" v="9" actId="478"/>
            <ac:picMkLst>
              <pc:docMk/>
              <pc:sldMasterMk cId="0" sldId="2147483682"/>
              <pc:sldLayoutMk cId="0" sldId="2147483683"/>
              <ac:picMk id="28" creationId="{00000000-0000-0000-0000-000000000000}"/>
            </ac:picMkLst>
          </pc:picChg>
          <pc:picChg chg="del">
            <ac:chgData name="GOMEZ, Paula" userId="c93cf399-3ed7-4230-9282-8831e3fe5ae7" providerId="ADAL" clId="{2F2CE3D7-CC2B-47E7-92E4-D70DD567F816}" dt="2024-11-12T12:54:55.178" v="14" actId="478"/>
            <ac:picMkLst>
              <pc:docMk/>
              <pc:sldMasterMk cId="0" sldId="2147483682"/>
              <pc:sldLayoutMk cId="0" sldId="2147483683"/>
              <ac:picMk id="32" creationId="{00000000-0000-0000-0000-000000000000}"/>
            </ac:picMkLst>
          </pc:picChg>
        </pc:sldLayoutChg>
      </pc:sldMasterChg>
    </pc:docChg>
  </pc:docChgLst>
  <pc:docChgLst>
    <pc:chgData name="GOMEZ, Paula" userId="S::gomezp@who.int::c93cf399-3ed7-4230-9282-8831e3fe5ae7" providerId="AD" clId="Web-{567CB655-C16D-1FE8-56CE-19A4269A5F80}"/>
    <pc:docChg chg="addSld modSld">
      <pc:chgData name="GOMEZ, Paula" userId="S::gomezp@who.int::c93cf399-3ed7-4230-9282-8831e3fe5ae7" providerId="AD" clId="Web-{567CB655-C16D-1FE8-56CE-19A4269A5F80}" dt="2023-02-13T13:40:31.350" v="932" actId="20577"/>
      <pc:docMkLst>
        <pc:docMk/>
      </pc:docMkLst>
      <pc:sldChg chg="modNotes">
        <pc:chgData name="GOMEZ, Paula" userId="S::gomezp@who.int::c93cf399-3ed7-4230-9282-8831e3fe5ae7" providerId="AD" clId="Web-{567CB655-C16D-1FE8-56CE-19A4269A5F80}" dt="2023-02-13T13:23:38.921" v="675"/>
        <pc:sldMkLst>
          <pc:docMk/>
          <pc:sldMk cId="968233751" sldId="678"/>
        </pc:sldMkLst>
      </pc:sldChg>
      <pc:sldChg chg="modSp add replId modNotes">
        <pc:chgData name="GOMEZ, Paula" userId="S::gomezp@who.int::c93cf399-3ed7-4230-9282-8831e3fe5ae7" providerId="AD" clId="Web-{567CB655-C16D-1FE8-56CE-19A4269A5F80}" dt="2023-02-13T13:40:12.818" v="929" actId="20577"/>
        <pc:sldMkLst>
          <pc:docMk/>
          <pc:sldMk cId="1229805281" sldId="790"/>
        </pc:sldMkLst>
        <pc:spChg chg="mod">
          <ac:chgData name="GOMEZ, Paula" userId="S::gomezp@who.int::c93cf399-3ed7-4230-9282-8831e3fe5ae7" providerId="AD" clId="Web-{567CB655-C16D-1FE8-56CE-19A4269A5F80}" dt="2023-02-13T13:40:12.818" v="929" actId="20577"/>
          <ac:spMkLst>
            <pc:docMk/>
            <pc:sldMk cId="1229805281" sldId="790"/>
            <ac:spMk id="6" creationId="{00000000-0000-0000-0000-000000000000}"/>
          </ac:spMkLst>
        </pc:spChg>
        <pc:spChg chg="mod">
          <ac:chgData name="GOMEZ, Paula" userId="S::gomezp@who.int::c93cf399-3ed7-4230-9282-8831e3fe5ae7" providerId="AD" clId="Web-{567CB655-C16D-1FE8-56CE-19A4269A5F80}" dt="2023-02-13T13:21:27.553" v="646" actId="20577"/>
          <ac:spMkLst>
            <pc:docMk/>
            <pc:sldMk cId="1229805281" sldId="790"/>
            <ac:spMk id="8" creationId="{00000000-0000-0000-0000-000000000000}"/>
          </ac:spMkLst>
        </pc:spChg>
      </pc:sldChg>
      <pc:sldChg chg="modSp add replId">
        <pc:chgData name="GOMEZ, Paula" userId="S::gomezp@who.int::c93cf399-3ed7-4230-9282-8831e3fe5ae7" providerId="AD" clId="Web-{567CB655-C16D-1FE8-56CE-19A4269A5F80}" dt="2023-02-13T13:40:31.350" v="932" actId="20577"/>
        <pc:sldMkLst>
          <pc:docMk/>
          <pc:sldMk cId="1927525972" sldId="791"/>
        </pc:sldMkLst>
        <pc:spChg chg="mod">
          <ac:chgData name="GOMEZ, Paula" userId="S::gomezp@who.int::c93cf399-3ed7-4230-9282-8831e3fe5ae7" providerId="AD" clId="Web-{567CB655-C16D-1FE8-56CE-19A4269A5F80}" dt="2023-02-13T13:40:31.350" v="932" actId="20577"/>
          <ac:spMkLst>
            <pc:docMk/>
            <pc:sldMk cId="1927525972" sldId="791"/>
            <ac:spMk id="6" creationId="{00000000-0000-0000-0000-000000000000}"/>
          </ac:spMkLst>
        </pc:spChg>
        <pc:spChg chg="mod">
          <ac:chgData name="GOMEZ, Paula" userId="S::gomezp@who.int::c93cf399-3ed7-4230-9282-8831e3fe5ae7" providerId="AD" clId="Web-{567CB655-C16D-1FE8-56CE-19A4269A5F80}" dt="2023-02-13T13:21:41.413" v="655" actId="20577"/>
          <ac:spMkLst>
            <pc:docMk/>
            <pc:sldMk cId="1927525972" sldId="791"/>
            <ac:spMk id="8" creationId="{00000000-0000-0000-0000-000000000000}"/>
          </ac:spMkLst>
        </pc:spChg>
      </pc:sldChg>
    </pc:docChg>
  </pc:docChgLst>
  <pc:docChgLst>
    <pc:chgData name="EZZINE, Hind" userId="S::ezzineh@who.int::edcab00f-6318-46e5-a4a9-188b01ee222f" providerId="AD" clId="Web-{71EE979F-516A-40A7-AA30-BCB7FDDAEE8A}"/>
    <pc:docChg chg="modSld">
      <pc:chgData name="EZZINE, Hind" userId="S::ezzineh@who.int::edcab00f-6318-46e5-a4a9-188b01ee222f" providerId="AD" clId="Web-{71EE979F-516A-40A7-AA30-BCB7FDDAEE8A}" dt="2023-03-02T15:06:37.032" v="24" actId="20577"/>
      <pc:docMkLst>
        <pc:docMk/>
      </pc:docMkLst>
      <pc:sldChg chg="modSp">
        <pc:chgData name="EZZINE, Hind" userId="S::ezzineh@who.int::edcab00f-6318-46e5-a4a9-188b01ee222f" providerId="AD" clId="Web-{71EE979F-516A-40A7-AA30-BCB7FDDAEE8A}" dt="2023-03-02T15:06:37.032" v="24" actId="20577"/>
        <pc:sldMkLst>
          <pc:docMk/>
          <pc:sldMk cId="813874922" sldId="692"/>
        </pc:sldMkLst>
        <pc:spChg chg="mod">
          <ac:chgData name="EZZINE, Hind" userId="S::ezzineh@who.int::edcab00f-6318-46e5-a4a9-188b01ee222f" providerId="AD" clId="Web-{71EE979F-516A-40A7-AA30-BCB7FDDAEE8A}" dt="2023-03-02T15:06:37.032" v="24" actId="20577"/>
          <ac:spMkLst>
            <pc:docMk/>
            <pc:sldMk cId="813874922" sldId="692"/>
            <ac:spMk id="2" creationId="{AD89A233-DD56-F840-BA8E-FF65A54DFFF3}"/>
          </ac:spMkLst>
        </pc:spChg>
        <pc:spChg chg="mod">
          <ac:chgData name="EZZINE, Hind" userId="S::ezzineh@who.int::edcab00f-6318-46e5-a4a9-188b01ee222f" providerId="AD" clId="Web-{71EE979F-516A-40A7-AA30-BCB7FDDAEE8A}" dt="2023-03-02T15:04:50.576" v="22" actId="20577"/>
          <ac:spMkLst>
            <pc:docMk/>
            <pc:sldMk cId="813874922" sldId="692"/>
            <ac:spMk id="6" creationId="{784231F1-061F-D04A-91C2-934E6F5F604B}"/>
          </ac:spMkLst>
        </pc:spChg>
      </pc:sldChg>
    </pc:docChg>
  </pc:docChgLst>
  <pc:docChgLst>
    <pc:chgData name="EZZINE, Hind" userId="S::ezzineh@who.int::edcab00f-6318-46e5-a4a9-188b01ee222f" providerId="AD" clId="Web-{5CE45DDF-F372-4BA2-53E8-D9F37A068F02}"/>
    <pc:docChg chg="mod addSld delSld modSld">
      <pc:chgData name="EZZINE, Hind" userId="S::ezzineh@who.int::edcab00f-6318-46e5-a4a9-188b01ee222f" providerId="AD" clId="Web-{5CE45DDF-F372-4BA2-53E8-D9F37A068F02}" dt="2023-02-13T08:22:28.550" v="83" actId="1076"/>
      <pc:docMkLst>
        <pc:docMk/>
      </pc:docMkLst>
      <pc:sldChg chg="del">
        <pc:chgData name="EZZINE, Hind" userId="S::ezzineh@who.int::edcab00f-6318-46e5-a4a9-188b01ee222f" providerId="AD" clId="Web-{5CE45DDF-F372-4BA2-53E8-D9F37A068F02}" dt="2023-02-13T07:41:30.103" v="0"/>
        <pc:sldMkLst>
          <pc:docMk/>
          <pc:sldMk cId="2033389759" sldId="542"/>
        </pc:sldMkLst>
      </pc:sldChg>
      <pc:sldChg chg="addCm">
        <pc:chgData name="EZZINE, Hind" userId="S::ezzineh@who.int::edcab00f-6318-46e5-a4a9-188b01ee222f" providerId="AD" clId="Web-{5CE45DDF-F372-4BA2-53E8-D9F37A068F02}" dt="2023-02-13T08:11:46.785" v="81"/>
        <pc:sldMkLst>
          <pc:docMk/>
          <pc:sldMk cId="968233751" sldId="678"/>
        </pc:sldMkLst>
      </pc:sldChg>
      <pc:sldChg chg="modSp">
        <pc:chgData name="EZZINE, Hind" userId="S::ezzineh@who.int::edcab00f-6318-46e5-a4a9-188b01ee222f" providerId="AD" clId="Web-{5CE45DDF-F372-4BA2-53E8-D9F37A068F02}" dt="2023-02-13T08:07:59.827" v="77" actId="20577"/>
        <pc:sldMkLst>
          <pc:docMk/>
          <pc:sldMk cId="813874922" sldId="692"/>
        </pc:sldMkLst>
        <pc:spChg chg="mod">
          <ac:chgData name="EZZINE, Hind" userId="S::ezzineh@who.int::edcab00f-6318-46e5-a4a9-188b01ee222f" providerId="AD" clId="Web-{5CE45DDF-F372-4BA2-53E8-D9F37A068F02}" dt="2023-02-13T08:07:59.827" v="77" actId="20577"/>
          <ac:spMkLst>
            <pc:docMk/>
            <pc:sldMk cId="813874922" sldId="692"/>
            <ac:spMk id="6" creationId="{784231F1-061F-D04A-91C2-934E6F5F604B}"/>
          </ac:spMkLst>
        </pc:spChg>
      </pc:sldChg>
      <pc:sldChg chg="modSp">
        <pc:chgData name="EZZINE, Hind" userId="S::ezzineh@who.int::edcab00f-6318-46e5-a4a9-188b01ee222f" providerId="AD" clId="Web-{5CE45DDF-F372-4BA2-53E8-D9F37A068F02}" dt="2023-02-13T08:08:11.952" v="78" actId="1076"/>
        <pc:sldMkLst>
          <pc:docMk/>
          <pc:sldMk cId="2159683855" sldId="693"/>
        </pc:sldMkLst>
        <pc:picChg chg="mod">
          <ac:chgData name="EZZINE, Hind" userId="S::ezzineh@who.int::edcab00f-6318-46e5-a4a9-188b01ee222f" providerId="AD" clId="Web-{5CE45DDF-F372-4BA2-53E8-D9F37A068F02}" dt="2023-02-13T08:08:11.952" v="78" actId="1076"/>
          <ac:picMkLst>
            <pc:docMk/>
            <pc:sldMk cId="2159683855" sldId="693"/>
            <ac:picMk id="5" creationId="{00000000-0000-0000-0000-000000000000}"/>
          </ac:picMkLst>
        </pc:picChg>
      </pc:sldChg>
      <pc:sldChg chg="modSp">
        <pc:chgData name="EZZINE, Hind" userId="S::ezzineh@who.int::edcab00f-6318-46e5-a4a9-188b01ee222f" providerId="AD" clId="Web-{5CE45DDF-F372-4BA2-53E8-D9F37A068F02}" dt="2023-02-13T08:01:16.474" v="44" actId="1076"/>
        <pc:sldMkLst>
          <pc:docMk/>
          <pc:sldMk cId="3396628058" sldId="699"/>
        </pc:sldMkLst>
        <pc:spChg chg="mod">
          <ac:chgData name="EZZINE, Hind" userId="S::ezzineh@who.int::edcab00f-6318-46e5-a4a9-188b01ee222f" providerId="AD" clId="Web-{5CE45DDF-F372-4BA2-53E8-D9F37A068F02}" dt="2023-02-13T08:01:16.474" v="44" actId="1076"/>
          <ac:spMkLst>
            <pc:docMk/>
            <pc:sldMk cId="3396628058" sldId="699"/>
            <ac:spMk id="2" creationId="{F9DAA676-D6A4-C446-809A-C2B33BCE70A1}"/>
          </ac:spMkLst>
        </pc:spChg>
      </pc:sldChg>
      <pc:sldChg chg="modSp">
        <pc:chgData name="EZZINE, Hind" userId="S::ezzineh@who.int::edcab00f-6318-46e5-a4a9-188b01ee222f" providerId="AD" clId="Web-{5CE45DDF-F372-4BA2-53E8-D9F37A068F02}" dt="2023-02-13T08:07:28.061" v="76" actId="1076"/>
        <pc:sldMkLst>
          <pc:docMk/>
          <pc:sldMk cId="1352639935" sldId="703"/>
        </pc:sldMkLst>
        <pc:spChg chg="mod">
          <ac:chgData name="EZZINE, Hind" userId="S::ezzineh@who.int::edcab00f-6318-46e5-a4a9-188b01ee222f" providerId="AD" clId="Web-{5CE45DDF-F372-4BA2-53E8-D9F37A068F02}" dt="2023-02-13T08:07:28.061" v="76" actId="1076"/>
          <ac:spMkLst>
            <pc:docMk/>
            <pc:sldMk cId="1352639935" sldId="703"/>
            <ac:spMk id="3" creationId="{00000000-0000-0000-0000-000000000000}"/>
          </ac:spMkLst>
        </pc:spChg>
      </pc:sldChg>
      <pc:sldChg chg="del">
        <pc:chgData name="EZZINE, Hind" userId="S::ezzineh@who.int::edcab00f-6318-46e5-a4a9-188b01ee222f" providerId="AD" clId="Web-{5CE45DDF-F372-4BA2-53E8-D9F37A068F02}" dt="2023-02-13T07:41:49.323" v="1"/>
        <pc:sldMkLst>
          <pc:docMk/>
          <pc:sldMk cId="3743198533" sldId="706"/>
        </pc:sldMkLst>
      </pc:sldChg>
      <pc:sldChg chg="add del">
        <pc:chgData name="EZZINE, Hind" userId="S::ezzineh@who.int::edcab00f-6318-46e5-a4a9-188b01ee222f" providerId="AD" clId="Web-{5CE45DDF-F372-4BA2-53E8-D9F37A068F02}" dt="2023-02-13T07:44:01.154" v="4"/>
        <pc:sldMkLst>
          <pc:docMk/>
          <pc:sldMk cId="649279050" sldId="710"/>
        </pc:sldMkLst>
      </pc:sldChg>
      <pc:sldChg chg="del">
        <pc:chgData name="EZZINE, Hind" userId="S::ezzineh@who.int::edcab00f-6318-46e5-a4a9-188b01ee222f" providerId="AD" clId="Web-{5CE45DDF-F372-4BA2-53E8-D9F37A068F02}" dt="2023-02-13T07:44:15.482" v="5"/>
        <pc:sldMkLst>
          <pc:docMk/>
          <pc:sldMk cId="2380799590" sldId="718"/>
        </pc:sldMkLst>
      </pc:sldChg>
      <pc:sldChg chg="del">
        <pc:chgData name="EZZINE, Hind" userId="S::ezzineh@who.int::edcab00f-6318-46e5-a4a9-188b01ee222f" providerId="AD" clId="Web-{5CE45DDF-F372-4BA2-53E8-D9F37A068F02}" dt="2023-02-13T07:45:06.124" v="8"/>
        <pc:sldMkLst>
          <pc:docMk/>
          <pc:sldMk cId="1991032476" sldId="721"/>
        </pc:sldMkLst>
      </pc:sldChg>
      <pc:sldChg chg="modSp">
        <pc:chgData name="EZZINE, Hind" userId="S::ezzineh@who.int::edcab00f-6318-46e5-a4a9-188b01ee222f" providerId="AD" clId="Web-{5CE45DDF-F372-4BA2-53E8-D9F37A068F02}" dt="2023-02-13T07:48:25.800" v="19" actId="20577"/>
        <pc:sldMkLst>
          <pc:docMk/>
          <pc:sldMk cId="403247568" sldId="731"/>
        </pc:sldMkLst>
        <pc:spChg chg="mod">
          <ac:chgData name="EZZINE, Hind" userId="S::ezzineh@who.int::edcab00f-6318-46e5-a4a9-188b01ee222f" providerId="AD" clId="Web-{5CE45DDF-F372-4BA2-53E8-D9F37A068F02}" dt="2023-02-13T07:47:51.815" v="15" actId="20577"/>
          <ac:spMkLst>
            <pc:docMk/>
            <pc:sldMk cId="403247568" sldId="731"/>
            <ac:spMk id="2" creationId="{00000000-0000-0000-0000-000000000000}"/>
          </ac:spMkLst>
        </pc:spChg>
        <pc:spChg chg="mod">
          <ac:chgData name="EZZINE, Hind" userId="S::ezzineh@who.int::edcab00f-6318-46e5-a4a9-188b01ee222f" providerId="AD" clId="Web-{5CE45DDF-F372-4BA2-53E8-D9F37A068F02}" dt="2023-02-13T07:48:17.097" v="17" actId="20577"/>
          <ac:spMkLst>
            <pc:docMk/>
            <pc:sldMk cId="403247568" sldId="731"/>
            <ac:spMk id="8" creationId="{5CBB3C73-EEC7-4FC2-8636-AE42E0937EF6}"/>
          </ac:spMkLst>
        </pc:spChg>
        <pc:spChg chg="mod">
          <ac:chgData name="EZZINE, Hind" userId="S::ezzineh@who.int::edcab00f-6318-46e5-a4a9-188b01ee222f" providerId="AD" clId="Web-{5CE45DDF-F372-4BA2-53E8-D9F37A068F02}" dt="2023-02-13T07:48:25.800" v="19" actId="20577"/>
          <ac:spMkLst>
            <pc:docMk/>
            <pc:sldMk cId="403247568" sldId="731"/>
            <ac:spMk id="13" creationId="{00000000-0000-0000-0000-000000000000}"/>
          </ac:spMkLst>
        </pc:spChg>
        <pc:grpChg chg="mod">
          <ac:chgData name="EZZINE, Hind" userId="S::ezzineh@who.int::edcab00f-6318-46e5-a4a9-188b01ee222f" providerId="AD" clId="Web-{5CE45DDF-F372-4BA2-53E8-D9F37A068F02}" dt="2023-02-13T07:47:33.159" v="11" actId="1076"/>
          <ac:grpSpMkLst>
            <pc:docMk/>
            <pc:sldMk cId="403247568" sldId="731"/>
            <ac:grpSpMk id="10" creationId="{00000000-0000-0000-0000-000000000000}"/>
          </ac:grpSpMkLst>
        </pc:grpChg>
      </pc:sldChg>
      <pc:sldChg chg="modSp">
        <pc:chgData name="EZZINE, Hind" userId="S::ezzineh@who.int::edcab00f-6318-46e5-a4a9-188b01ee222f" providerId="AD" clId="Web-{5CE45DDF-F372-4BA2-53E8-D9F37A068F02}" dt="2023-02-13T08:05:25.074" v="70" actId="20577"/>
        <pc:sldMkLst>
          <pc:docMk/>
          <pc:sldMk cId="3087842915" sldId="740"/>
        </pc:sldMkLst>
        <pc:spChg chg="mod">
          <ac:chgData name="EZZINE, Hind" userId="S::ezzineh@who.int::edcab00f-6318-46e5-a4a9-188b01ee222f" providerId="AD" clId="Web-{5CE45DDF-F372-4BA2-53E8-D9F37A068F02}" dt="2023-02-13T08:05:25.074" v="70" actId="20577"/>
          <ac:spMkLst>
            <pc:docMk/>
            <pc:sldMk cId="3087842915" sldId="740"/>
            <ac:spMk id="8" creationId="{91FE9A81-6936-4621-91EB-9CF8F8E1EC17}"/>
          </ac:spMkLst>
        </pc:spChg>
        <pc:spChg chg="mod">
          <ac:chgData name="EZZINE, Hind" userId="S::ezzineh@who.int::edcab00f-6318-46e5-a4a9-188b01ee222f" providerId="AD" clId="Web-{5CE45DDF-F372-4BA2-53E8-D9F37A068F02}" dt="2023-02-13T08:05:10.198" v="68"/>
          <ac:spMkLst>
            <pc:docMk/>
            <pc:sldMk cId="3087842915" sldId="740"/>
            <ac:spMk id="10" creationId="{3C372945-DD50-4A1C-AF44-4F99A7B5FC62}"/>
          </ac:spMkLst>
        </pc:spChg>
        <pc:spChg chg="mod">
          <ac:chgData name="EZZINE, Hind" userId="S::ezzineh@who.int::edcab00f-6318-46e5-a4a9-188b01ee222f" providerId="AD" clId="Web-{5CE45DDF-F372-4BA2-53E8-D9F37A068F02}" dt="2023-02-13T08:05:05.214" v="67"/>
          <ac:spMkLst>
            <pc:docMk/>
            <pc:sldMk cId="3087842915" sldId="740"/>
            <ac:spMk id="12" creationId="{4BA2AA18-E931-4E18-97D1-53996ADD88AB}"/>
          </ac:spMkLst>
        </pc:spChg>
        <pc:spChg chg="mod">
          <ac:chgData name="EZZINE, Hind" userId="S::ezzineh@who.int::edcab00f-6318-46e5-a4a9-188b01ee222f" providerId="AD" clId="Web-{5CE45DDF-F372-4BA2-53E8-D9F37A068F02}" dt="2023-02-13T08:05:02.870" v="66"/>
          <ac:spMkLst>
            <pc:docMk/>
            <pc:sldMk cId="3087842915" sldId="740"/>
            <ac:spMk id="14" creationId="{F4E5D390-7773-4C71-ABB9-DAE08FF2EC1A}"/>
          </ac:spMkLst>
        </pc:spChg>
        <pc:spChg chg="mod">
          <ac:chgData name="EZZINE, Hind" userId="S::ezzineh@who.int::edcab00f-6318-46e5-a4a9-188b01ee222f" providerId="AD" clId="Web-{5CE45DDF-F372-4BA2-53E8-D9F37A068F02}" dt="2023-02-13T08:04:56.979" v="63"/>
          <ac:spMkLst>
            <pc:docMk/>
            <pc:sldMk cId="3087842915" sldId="740"/>
            <ac:spMk id="16" creationId="{2A036377-927B-45B4-B0CA-5CA6E48E7331}"/>
          </ac:spMkLst>
        </pc:spChg>
        <pc:spChg chg="mod">
          <ac:chgData name="EZZINE, Hind" userId="S::ezzineh@who.int::edcab00f-6318-46e5-a4a9-188b01ee222f" providerId="AD" clId="Web-{5CE45DDF-F372-4BA2-53E8-D9F37A068F02}" dt="2023-02-13T08:04:57.026" v="64"/>
          <ac:spMkLst>
            <pc:docMk/>
            <pc:sldMk cId="3087842915" sldId="740"/>
            <ac:spMk id="18" creationId="{0DA5CB11-8937-48A8-B505-38486E66A63D}"/>
          </ac:spMkLst>
        </pc:spChg>
        <pc:spChg chg="mod">
          <ac:chgData name="EZZINE, Hind" userId="S::ezzineh@who.int::edcab00f-6318-46e5-a4a9-188b01ee222f" providerId="AD" clId="Web-{5CE45DDF-F372-4BA2-53E8-D9F37A068F02}" dt="2023-02-13T08:04:47.573" v="62" actId="1076"/>
          <ac:spMkLst>
            <pc:docMk/>
            <pc:sldMk cId="3087842915" sldId="740"/>
            <ac:spMk id="19" creationId="{2A797B0B-D148-43D5-AFB9-EE2DDFE2118B}"/>
          </ac:spMkLst>
        </pc:spChg>
        <pc:spChg chg="mod">
          <ac:chgData name="EZZINE, Hind" userId="S::ezzineh@who.int::edcab00f-6318-46e5-a4a9-188b01ee222f" providerId="AD" clId="Web-{5CE45DDF-F372-4BA2-53E8-D9F37A068F02}" dt="2023-02-13T08:04:59.932" v="65"/>
          <ac:spMkLst>
            <pc:docMk/>
            <pc:sldMk cId="3087842915" sldId="740"/>
            <ac:spMk id="20" creationId="{E0121D4B-2C2E-41E6-A0D1-CA48AB069417}"/>
          </ac:spMkLst>
        </pc:spChg>
        <pc:spChg chg="mod">
          <ac:chgData name="EZZINE, Hind" userId="S::ezzineh@who.int::edcab00f-6318-46e5-a4a9-188b01ee222f" providerId="AD" clId="Web-{5CE45DDF-F372-4BA2-53E8-D9F37A068F02}" dt="2023-02-13T08:04:22.260" v="56"/>
          <ac:spMkLst>
            <pc:docMk/>
            <pc:sldMk cId="3087842915" sldId="740"/>
            <ac:spMk id="22" creationId="{34C0D3D0-8029-4B40-91B8-0DE73990809A}"/>
          </ac:spMkLst>
        </pc:spChg>
        <pc:spChg chg="mod">
          <ac:chgData name="EZZINE, Hind" userId="S::ezzineh@who.int::edcab00f-6318-46e5-a4a9-188b01ee222f" providerId="AD" clId="Web-{5CE45DDF-F372-4BA2-53E8-D9F37A068F02}" dt="2023-02-13T08:04:22.322" v="57"/>
          <ac:spMkLst>
            <pc:docMk/>
            <pc:sldMk cId="3087842915" sldId="740"/>
            <ac:spMk id="24" creationId="{E71367A1-8034-4ABD-A8B5-35C0FC3AC84F}"/>
          </ac:spMkLst>
        </pc:spChg>
        <pc:spChg chg="mod">
          <ac:chgData name="EZZINE, Hind" userId="S::ezzineh@who.int::edcab00f-6318-46e5-a4a9-188b01ee222f" providerId="AD" clId="Web-{5CE45DDF-F372-4BA2-53E8-D9F37A068F02}" dt="2023-02-13T08:03:19.446" v="51"/>
          <ac:spMkLst>
            <pc:docMk/>
            <pc:sldMk cId="3087842915" sldId="740"/>
            <ac:spMk id="25" creationId="{18ECF0FD-4E8B-4FF2-A2B5-C60FC6F45392}"/>
          </ac:spMkLst>
        </pc:spChg>
        <pc:spChg chg="mod">
          <ac:chgData name="EZZINE, Hind" userId="S::ezzineh@who.int::edcab00f-6318-46e5-a4a9-188b01ee222f" providerId="AD" clId="Web-{5CE45DDF-F372-4BA2-53E8-D9F37A068F02}" dt="2023-02-13T08:04:22.353" v="58"/>
          <ac:spMkLst>
            <pc:docMk/>
            <pc:sldMk cId="3087842915" sldId="740"/>
            <ac:spMk id="26" creationId="{7384CD6D-F911-4BF8-8C53-EF37F41C510A}"/>
          </ac:spMkLst>
        </pc:spChg>
      </pc:sldChg>
      <pc:sldChg chg="del">
        <pc:chgData name="EZZINE, Hind" userId="S::ezzineh@who.int::edcab00f-6318-46e5-a4a9-188b01ee222f" providerId="AD" clId="Web-{5CE45DDF-F372-4BA2-53E8-D9F37A068F02}" dt="2023-02-13T07:44:23.451" v="6"/>
        <pc:sldMkLst>
          <pc:docMk/>
          <pc:sldMk cId="3836643346" sldId="742"/>
        </pc:sldMkLst>
      </pc:sldChg>
      <pc:sldChg chg="del">
        <pc:chgData name="EZZINE, Hind" userId="S::ezzineh@who.int::edcab00f-6318-46e5-a4a9-188b01ee222f" providerId="AD" clId="Web-{5CE45DDF-F372-4BA2-53E8-D9F37A068F02}" dt="2023-02-13T07:44:24.826" v="7"/>
        <pc:sldMkLst>
          <pc:docMk/>
          <pc:sldMk cId="2656484418" sldId="743"/>
        </pc:sldMkLst>
      </pc:sldChg>
      <pc:sldChg chg="addSp modSp">
        <pc:chgData name="EZZINE, Hind" userId="S::ezzineh@who.int::edcab00f-6318-46e5-a4a9-188b01ee222f" providerId="AD" clId="Web-{5CE45DDF-F372-4BA2-53E8-D9F37A068F02}" dt="2023-02-13T08:22:28.550" v="83" actId="1076"/>
        <pc:sldMkLst>
          <pc:docMk/>
          <pc:sldMk cId="2326439097" sldId="777"/>
        </pc:sldMkLst>
        <pc:picChg chg="add mod">
          <ac:chgData name="EZZINE, Hind" userId="S::ezzineh@who.int::edcab00f-6318-46e5-a4a9-188b01ee222f" providerId="AD" clId="Web-{5CE45DDF-F372-4BA2-53E8-D9F37A068F02}" dt="2023-02-13T08:22:28.550" v="83" actId="1076"/>
          <ac:picMkLst>
            <pc:docMk/>
            <pc:sldMk cId="2326439097" sldId="777"/>
            <ac:picMk id="4" creationId="{4DAD6BA0-8D48-0B41-A8B9-ED1C636D943C}"/>
          </ac:picMkLst>
        </pc:picChg>
      </pc:sldChg>
      <pc:sldChg chg="modSp addCm">
        <pc:chgData name="EZZINE, Hind" userId="S::ezzineh@who.int::edcab00f-6318-46e5-a4a9-188b01ee222f" providerId="AD" clId="Web-{5CE45DDF-F372-4BA2-53E8-D9F37A068F02}" dt="2023-02-13T08:10:17.393" v="80"/>
        <pc:sldMkLst>
          <pc:docMk/>
          <pc:sldMk cId="3993112525" sldId="783"/>
        </pc:sldMkLst>
        <pc:spChg chg="mod">
          <ac:chgData name="EZZINE, Hind" userId="S::ezzineh@who.int::edcab00f-6318-46e5-a4a9-188b01ee222f" providerId="AD" clId="Web-{5CE45DDF-F372-4BA2-53E8-D9F37A068F02}" dt="2023-02-13T07:57:49.251" v="36" actId="20577"/>
          <ac:spMkLst>
            <pc:docMk/>
            <pc:sldMk cId="3993112525" sldId="783"/>
            <ac:spMk id="8" creationId="{00000000-0000-0000-0000-000000000000}"/>
          </ac:spMkLst>
        </pc:spChg>
        <pc:spChg chg="mod">
          <ac:chgData name="EZZINE, Hind" userId="S::ezzineh@who.int::edcab00f-6318-46e5-a4a9-188b01ee222f" providerId="AD" clId="Web-{5CE45DDF-F372-4BA2-53E8-D9F37A068F02}" dt="2023-02-13T08:00:15.567" v="40" actId="1076"/>
          <ac:spMkLst>
            <pc:docMk/>
            <pc:sldMk cId="3993112525" sldId="783"/>
            <ac:spMk id="9" creationId="{00000000-0000-0000-0000-000000000000}"/>
          </ac:spMkLst>
        </pc:spChg>
      </pc:sldChg>
      <pc:sldChg chg="del">
        <pc:chgData name="EZZINE, Hind" userId="S::ezzineh@who.int::edcab00f-6318-46e5-a4a9-188b01ee222f" providerId="AD" clId="Web-{5CE45DDF-F372-4BA2-53E8-D9F37A068F02}" dt="2023-02-13T07:45:15.796" v="9"/>
        <pc:sldMkLst>
          <pc:docMk/>
          <pc:sldMk cId="1323049806" sldId="784"/>
        </pc:sldMkLst>
      </pc:sldChg>
    </pc:docChg>
  </pc:docChgLst>
  <pc:docChgLst>
    <pc:chgData name="GOMEZ, Paula" userId="S::gomezp@who.int::c93cf399-3ed7-4230-9282-8831e3fe5ae7" providerId="AD" clId="Web-{B1D53FFD-991D-49AA-B1AC-DB8613DCEDD9}"/>
    <pc:docChg chg="modSld">
      <pc:chgData name="GOMEZ, Paula" userId="S::gomezp@who.int::c93cf399-3ed7-4230-9282-8831e3fe5ae7" providerId="AD" clId="Web-{B1D53FFD-991D-49AA-B1AC-DB8613DCEDD9}" dt="2023-03-06T09:24:12.949" v="81"/>
      <pc:docMkLst>
        <pc:docMk/>
      </pc:docMkLst>
      <pc:sldChg chg="modSp addCm">
        <pc:chgData name="GOMEZ, Paula" userId="S::gomezp@who.int::c93cf399-3ed7-4230-9282-8831e3fe5ae7" providerId="AD" clId="Web-{B1D53FFD-991D-49AA-B1AC-DB8613DCEDD9}" dt="2023-03-06T09:18:29.675" v="42"/>
        <pc:sldMkLst>
          <pc:docMk/>
          <pc:sldMk cId="546786802" sldId="694"/>
        </pc:sldMkLst>
        <pc:spChg chg="mod">
          <ac:chgData name="GOMEZ, Paula" userId="S::gomezp@who.int::c93cf399-3ed7-4230-9282-8831e3fe5ae7" providerId="AD" clId="Web-{B1D53FFD-991D-49AA-B1AC-DB8613DCEDD9}" dt="2023-03-06T09:07:57.409" v="35" actId="20577"/>
          <ac:spMkLst>
            <pc:docMk/>
            <pc:sldMk cId="546786802" sldId="694"/>
            <ac:spMk id="35843" creationId="{00000000-0000-0000-0000-000000000000}"/>
          </ac:spMkLst>
        </pc:spChg>
      </pc:sldChg>
      <pc:sldChg chg="modSp">
        <pc:chgData name="GOMEZ, Paula" userId="S::gomezp@who.int::c93cf399-3ed7-4230-9282-8831e3fe5ae7" providerId="AD" clId="Web-{B1D53FFD-991D-49AA-B1AC-DB8613DCEDD9}" dt="2023-03-06T09:07:24.252" v="22" actId="20577"/>
        <pc:sldMkLst>
          <pc:docMk/>
          <pc:sldMk cId="150067153" sldId="695"/>
        </pc:sldMkLst>
        <pc:spChg chg="mod">
          <ac:chgData name="GOMEZ, Paula" userId="S::gomezp@who.int::c93cf399-3ed7-4230-9282-8831e3fe5ae7" providerId="AD" clId="Web-{B1D53FFD-991D-49AA-B1AC-DB8613DCEDD9}" dt="2023-03-06T09:07:24.252" v="22" actId="20577"/>
          <ac:spMkLst>
            <pc:docMk/>
            <pc:sldMk cId="150067153" sldId="695"/>
            <ac:spMk id="35843" creationId="{00000000-0000-0000-0000-000000000000}"/>
          </ac:spMkLst>
        </pc:spChg>
      </pc:sldChg>
      <pc:sldChg chg="modSp">
        <pc:chgData name="GOMEZ, Paula" userId="S::gomezp@who.int::c93cf399-3ed7-4230-9282-8831e3fe5ae7" providerId="AD" clId="Web-{B1D53FFD-991D-49AA-B1AC-DB8613DCEDD9}" dt="2023-03-06T09:07:18.096" v="16" actId="20577"/>
        <pc:sldMkLst>
          <pc:docMk/>
          <pc:sldMk cId="2802238008" sldId="696"/>
        </pc:sldMkLst>
        <pc:spChg chg="mod">
          <ac:chgData name="GOMEZ, Paula" userId="S::gomezp@who.int::c93cf399-3ed7-4230-9282-8831e3fe5ae7" providerId="AD" clId="Web-{B1D53FFD-991D-49AA-B1AC-DB8613DCEDD9}" dt="2023-03-06T09:07:18.096" v="16" actId="20577"/>
          <ac:spMkLst>
            <pc:docMk/>
            <pc:sldMk cId="2802238008" sldId="696"/>
            <ac:spMk id="35843" creationId="{00000000-0000-0000-0000-000000000000}"/>
          </ac:spMkLst>
        </pc:spChg>
      </pc:sldChg>
      <pc:sldChg chg="modSp">
        <pc:chgData name="GOMEZ, Paula" userId="S::gomezp@who.int::c93cf399-3ed7-4230-9282-8831e3fe5ae7" providerId="AD" clId="Web-{B1D53FFD-991D-49AA-B1AC-DB8613DCEDD9}" dt="2023-03-06T09:14:28.981" v="40" actId="20577"/>
        <pc:sldMkLst>
          <pc:docMk/>
          <pc:sldMk cId="928481985" sldId="697"/>
        </pc:sldMkLst>
        <pc:spChg chg="mod">
          <ac:chgData name="GOMEZ, Paula" userId="S::gomezp@who.int::c93cf399-3ed7-4230-9282-8831e3fe5ae7" providerId="AD" clId="Web-{B1D53FFD-991D-49AA-B1AC-DB8613DCEDD9}" dt="2023-03-06T09:14:28.981" v="40" actId="20577"/>
          <ac:spMkLst>
            <pc:docMk/>
            <pc:sldMk cId="928481985" sldId="697"/>
            <ac:spMk id="35843" creationId="{00000000-0000-0000-0000-000000000000}"/>
          </ac:spMkLst>
        </pc:spChg>
      </pc:sldChg>
      <pc:sldChg chg="modSp">
        <pc:chgData name="GOMEZ, Paula" userId="S::gomezp@who.int::c93cf399-3ed7-4230-9282-8831e3fe5ae7" providerId="AD" clId="Web-{B1D53FFD-991D-49AA-B1AC-DB8613DCEDD9}" dt="2023-03-06T09:06:31.204" v="7" actId="20577"/>
        <pc:sldMkLst>
          <pc:docMk/>
          <pc:sldMk cId="125235171" sldId="698"/>
        </pc:sldMkLst>
        <pc:spChg chg="mod">
          <ac:chgData name="GOMEZ, Paula" userId="S::gomezp@who.int::c93cf399-3ed7-4230-9282-8831e3fe5ae7" providerId="AD" clId="Web-{B1D53FFD-991D-49AA-B1AC-DB8613DCEDD9}" dt="2023-03-06T09:06:31.204" v="7" actId="20577"/>
          <ac:spMkLst>
            <pc:docMk/>
            <pc:sldMk cId="125235171" sldId="698"/>
            <ac:spMk id="35843" creationId="{00000000-0000-0000-0000-000000000000}"/>
          </ac:spMkLst>
        </pc:spChg>
      </pc:sldChg>
      <pc:sldChg chg="modNotes">
        <pc:chgData name="GOMEZ, Paula" userId="S::gomezp@who.int::c93cf399-3ed7-4230-9282-8831e3fe5ae7" providerId="AD" clId="Web-{B1D53FFD-991D-49AA-B1AC-DB8613DCEDD9}" dt="2023-03-06T09:24:12.949" v="81"/>
        <pc:sldMkLst>
          <pc:docMk/>
          <pc:sldMk cId="3016115784" sldId="700"/>
        </pc:sldMkLst>
      </pc:sldChg>
      <pc:sldChg chg="modSp addCm">
        <pc:chgData name="GOMEZ, Paula" userId="S::gomezp@who.int::c93cf399-3ed7-4230-9282-8831e3fe5ae7" providerId="AD" clId="Web-{B1D53FFD-991D-49AA-B1AC-DB8613DCEDD9}" dt="2023-03-06T09:17:42.330" v="41"/>
        <pc:sldMkLst>
          <pc:docMk/>
          <pc:sldMk cId="1178367863" sldId="804"/>
        </pc:sldMkLst>
        <pc:spChg chg="mod">
          <ac:chgData name="GOMEZ, Paula" userId="S::gomezp@who.int::c93cf399-3ed7-4230-9282-8831e3fe5ae7" providerId="AD" clId="Web-{B1D53FFD-991D-49AA-B1AC-DB8613DCEDD9}" dt="2023-03-06T09:12:37.088" v="38" actId="20577"/>
          <ac:spMkLst>
            <pc:docMk/>
            <pc:sldMk cId="1178367863" sldId="804"/>
            <ac:spMk id="2" creationId="{00000000-0000-0000-0000-000000000000}"/>
          </ac:spMkLst>
        </pc:spChg>
      </pc:sldChg>
    </pc:docChg>
  </pc:docChgLst>
  <pc:docChgLst>
    <pc:chgData name="GOMEZ, Paula" userId="S::gomezp@who.int::c93cf399-3ed7-4230-9282-8831e3fe5ae7" providerId="AD" clId="Web-{A0850A07-6FBD-ECC5-F7F4-F2BA8F483A8C}"/>
    <pc:docChg chg="modSld">
      <pc:chgData name="GOMEZ, Paula" userId="S::gomezp@who.int::c93cf399-3ed7-4230-9282-8831e3fe5ae7" providerId="AD" clId="Web-{A0850A07-6FBD-ECC5-F7F4-F2BA8F483A8C}" dt="2023-02-13T14:59:24.103" v="28" actId="20577"/>
      <pc:docMkLst>
        <pc:docMk/>
      </pc:docMkLst>
      <pc:sldChg chg="modSp modCm">
        <pc:chgData name="GOMEZ, Paula" userId="S::gomezp@who.int::c93cf399-3ed7-4230-9282-8831e3fe5ae7" providerId="AD" clId="Web-{A0850A07-6FBD-ECC5-F7F4-F2BA8F483A8C}" dt="2023-02-13T14:59:24.103" v="28" actId="20577"/>
        <pc:sldMkLst>
          <pc:docMk/>
          <pc:sldMk cId="1070226506" sldId="792"/>
        </pc:sldMkLst>
        <pc:spChg chg="mod">
          <ac:chgData name="GOMEZ, Paula" userId="S::gomezp@who.int::c93cf399-3ed7-4230-9282-8831e3fe5ae7" providerId="AD" clId="Web-{A0850A07-6FBD-ECC5-F7F4-F2BA8F483A8C}" dt="2023-02-13T14:59:24.103" v="28" actId="20577"/>
          <ac:spMkLst>
            <pc:docMk/>
            <pc:sldMk cId="1070226506" sldId="792"/>
            <ac:spMk id="6" creationId="{00000000-0000-0000-0000-000000000000}"/>
          </ac:spMkLst>
        </pc:spChg>
      </pc:sldChg>
    </pc:docChg>
  </pc:docChgLst>
  <pc:docChgLst>
    <pc:chgData name="GOMEZ, Paula" userId="S::gomezp@who.int::c93cf399-3ed7-4230-9282-8831e3fe5ae7" providerId="AD" clId="Web-{FDB885BC-9C25-412B-AFE1-B914F3EAE09E}"/>
    <pc:docChg chg="delSld modSld">
      <pc:chgData name="GOMEZ, Paula" userId="S::gomezp@who.int::c93cf399-3ed7-4230-9282-8831e3fe5ae7" providerId="AD" clId="Web-{FDB885BC-9C25-412B-AFE1-B914F3EAE09E}" dt="2023-03-06T14:44:35.768" v="931"/>
      <pc:docMkLst>
        <pc:docMk/>
      </pc:docMkLst>
      <pc:sldChg chg="modSp">
        <pc:chgData name="GOMEZ, Paula" userId="S::gomezp@who.int::c93cf399-3ed7-4230-9282-8831e3fe5ae7" providerId="AD" clId="Web-{FDB885BC-9C25-412B-AFE1-B914F3EAE09E}" dt="2023-03-06T13:58:27.813" v="0" actId="20577"/>
        <pc:sldMkLst>
          <pc:docMk/>
          <pc:sldMk cId="546786802" sldId="694"/>
        </pc:sldMkLst>
        <pc:spChg chg="mod">
          <ac:chgData name="GOMEZ, Paula" userId="S::gomezp@who.int::c93cf399-3ed7-4230-9282-8831e3fe5ae7" providerId="AD" clId="Web-{FDB885BC-9C25-412B-AFE1-B914F3EAE09E}" dt="2023-03-06T13:58:27.813" v="0" actId="20577"/>
          <ac:spMkLst>
            <pc:docMk/>
            <pc:sldMk cId="546786802" sldId="694"/>
            <ac:spMk id="35843" creationId="{00000000-0000-0000-0000-000000000000}"/>
          </ac:spMkLst>
        </pc:spChg>
      </pc:sldChg>
      <pc:sldChg chg="modSp addCm">
        <pc:chgData name="GOMEZ, Paula" userId="S::gomezp@who.int::c93cf399-3ed7-4230-9282-8831e3fe5ae7" providerId="AD" clId="Web-{FDB885BC-9C25-412B-AFE1-B914F3EAE09E}" dt="2023-03-06T14:37:10.922" v="902"/>
        <pc:sldMkLst>
          <pc:docMk/>
          <pc:sldMk cId="802078924" sldId="780"/>
        </pc:sldMkLst>
        <pc:spChg chg="mod">
          <ac:chgData name="GOMEZ, Paula" userId="S::gomezp@who.int::c93cf399-3ed7-4230-9282-8831e3fe5ae7" providerId="AD" clId="Web-{FDB885BC-9C25-412B-AFE1-B914F3EAE09E}" dt="2023-03-06T14:17:24.093" v="412" actId="20577"/>
          <ac:spMkLst>
            <pc:docMk/>
            <pc:sldMk cId="802078924" sldId="780"/>
            <ac:spMk id="3" creationId="{00000000-0000-0000-0000-000000000000}"/>
          </ac:spMkLst>
        </pc:spChg>
      </pc:sldChg>
      <pc:sldChg chg="del">
        <pc:chgData name="GOMEZ, Paula" userId="S::gomezp@who.int::c93cf399-3ed7-4230-9282-8831e3fe5ae7" providerId="AD" clId="Web-{FDB885BC-9C25-412B-AFE1-B914F3EAE09E}" dt="2023-03-06T14:38:26.612" v="903"/>
        <pc:sldMkLst>
          <pc:docMk/>
          <pc:sldMk cId="941113547" sldId="782"/>
        </pc:sldMkLst>
      </pc:sldChg>
      <pc:sldChg chg="del">
        <pc:chgData name="GOMEZ, Paula" userId="S::gomezp@who.int::c93cf399-3ed7-4230-9282-8831e3fe5ae7" providerId="AD" clId="Web-{FDB885BC-9C25-412B-AFE1-B914F3EAE09E}" dt="2023-03-06T14:38:32.222" v="905"/>
        <pc:sldMkLst>
          <pc:docMk/>
          <pc:sldMk cId="3993112525" sldId="783"/>
        </pc:sldMkLst>
      </pc:sldChg>
      <pc:sldChg chg="del">
        <pc:chgData name="GOMEZ, Paula" userId="S::gomezp@who.int::c93cf399-3ed7-4230-9282-8831e3fe5ae7" providerId="AD" clId="Web-{FDB885BC-9C25-412B-AFE1-B914F3EAE09E}" dt="2023-03-06T14:38:35.097" v="906"/>
        <pc:sldMkLst>
          <pc:docMk/>
          <pc:sldMk cId="2071029192" sldId="794"/>
        </pc:sldMkLst>
      </pc:sldChg>
      <pc:sldChg chg="del">
        <pc:chgData name="GOMEZ, Paula" userId="S::gomezp@who.int::c93cf399-3ed7-4230-9282-8831e3fe5ae7" providerId="AD" clId="Web-{FDB885BC-9C25-412B-AFE1-B914F3EAE09E}" dt="2023-03-06T14:38:29.144" v="904"/>
        <pc:sldMkLst>
          <pc:docMk/>
          <pc:sldMk cId="3912878377" sldId="796"/>
        </pc:sldMkLst>
      </pc:sldChg>
      <pc:sldChg chg="del">
        <pc:chgData name="GOMEZ, Paula" userId="S::gomezp@who.int::c93cf399-3ed7-4230-9282-8831e3fe5ae7" providerId="AD" clId="Web-{FDB885BC-9C25-412B-AFE1-B914F3EAE09E}" dt="2023-03-06T14:33:51.382" v="901"/>
        <pc:sldMkLst>
          <pc:docMk/>
          <pc:sldMk cId="8333364" sldId="802"/>
        </pc:sldMkLst>
      </pc:sldChg>
      <pc:sldChg chg="modSp">
        <pc:chgData name="GOMEZ, Paula" userId="S::gomezp@who.int::c93cf399-3ed7-4230-9282-8831e3fe5ae7" providerId="AD" clId="Web-{FDB885BC-9C25-412B-AFE1-B914F3EAE09E}" dt="2023-03-06T14:26:23.568" v="648" actId="20577"/>
        <pc:sldMkLst>
          <pc:docMk/>
          <pc:sldMk cId="2966053822" sldId="803"/>
        </pc:sldMkLst>
        <pc:spChg chg="mod">
          <ac:chgData name="GOMEZ, Paula" userId="S::gomezp@who.int::c93cf399-3ed7-4230-9282-8831e3fe5ae7" providerId="AD" clId="Web-{FDB885BC-9C25-412B-AFE1-B914F3EAE09E}" dt="2023-03-06T14:26:23.568" v="648" actId="20577"/>
          <ac:spMkLst>
            <pc:docMk/>
            <pc:sldMk cId="2966053822" sldId="803"/>
            <ac:spMk id="9" creationId="{00000000-0000-0000-0000-000000000000}"/>
          </ac:spMkLst>
        </pc:spChg>
      </pc:sldChg>
      <pc:sldChg chg="modSp addCm modCm">
        <pc:chgData name="GOMEZ, Paula" userId="S::gomezp@who.int::c93cf399-3ed7-4230-9282-8831e3fe5ae7" providerId="AD" clId="Web-{FDB885BC-9C25-412B-AFE1-B914F3EAE09E}" dt="2023-03-06T14:44:35.768" v="931"/>
        <pc:sldMkLst>
          <pc:docMk/>
          <pc:sldMk cId="402714753" sldId="806"/>
        </pc:sldMkLst>
        <pc:spChg chg="mod">
          <ac:chgData name="GOMEZ, Paula" userId="S::gomezp@who.int::c93cf399-3ed7-4230-9282-8831e3fe5ae7" providerId="AD" clId="Web-{FDB885BC-9C25-412B-AFE1-B914F3EAE09E}" dt="2023-03-06T14:43:27.593" v="929" actId="20577"/>
          <ac:spMkLst>
            <pc:docMk/>
            <pc:sldMk cId="402714753" sldId="806"/>
            <ac:spMk id="7" creationId="{D0113906-96FD-451C-8C6E-084DFA13DAF3}"/>
          </ac:spMkLst>
        </pc:spChg>
      </pc:sldChg>
      <pc:sldChg chg="del">
        <pc:chgData name="GOMEZ, Paula" userId="S::gomezp@who.int::c93cf399-3ed7-4230-9282-8831e3fe5ae7" providerId="AD" clId="Web-{FDB885BC-9C25-412B-AFE1-B914F3EAE09E}" dt="2023-03-06T14:33:39.366" v="898"/>
        <pc:sldMkLst>
          <pc:docMk/>
          <pc:sldMk cId="984959827" sldId="807"/>
        </pc:sldMkLst>
      </pc:sldChg>
      <pc:sldChg chg="del">
        <pc:chgData name="GOMEZ, Paula" userId="S::gomezp@who.int::c93cf399-3ed7-4230-9282-8831e3fe5ae7" providerId="AD" clId="Web-{FDB885BC-9C25-412B-AFE1-B914F3EAE09E}" dt="2023-03-06T14:33:48.601" v="900"/>
        <pc:sldMkLst>
          <pc:docMk/>
          <pc:sldMk cId="491388763" sldId="808"/>
        </pc:sldMkLst>
      </pc:sldChg>
      <pc:sldChg chg="modSp">
        <pc:chgData name="GOMEZ, Paula" userId="S::gomezp@who.int::c93cf399-3ed7-4230-9282-8831e3fe5ae7" providerId="AD" clId="Web-{FDB885BC-9C25-412B-AFE1-B914F3EAE09E}" dt="2023-03-06T14:33:33.272" v="897" actId="20577"/>
        <pc:sldMkLst>
          <pc:docMk/>
          <pc:sldMk cId="763341032" sldId="809"/>
        </pc:sldMkLst>
        <pc:spChg chg="mod">
          <ac:chgData name="GOMEZ, Paula" userId="S::gomezp@who.int::c93cf399-3ed7-4230-9282-8831e3fe5ae7" providerId="AD" clId="Web-{FDB885BC-9C25-412B-AFE1-B914F3EAE09E}" dt="2023-03-06T14:33:33.272" v="897" actId="20577"/>
          <ac:spMkLst>
            <pc:docMk/>
            <pc:sldMk cId="763341032" sldId="809"/>
            <ac:spMk id="9" creationId="{00000000-0000-0000-0000-000000000000}"/>
          </ac:spMkLst>
        </pc:spChg>
      </pc:sldChg>
      <pc:sldChg chg="del">
        <pc:chgData name="GOMEZ, Paula" userId="S::gomezp@who.int::c93cf399-3ed7-4230-9282-8831e3fe5ae7" providerId="AD" clId="Web-{FDB885BC-9C25-412B-AFE1-B914F3EAE09E}" dt="2023-03-06T14:33:45.054" v="899"/>
        <pc:sldMkLst>
          <pc:docMk/>
          <pc:sldMk cId="1673806597" sldId="810"/>
        </pc:sldMkLst>
      </pc:sldChg>
    </pc:docChg>
  </pc:docChgLst>
  <pc:docChgLst>
    <pc:chgData name="EZZINE, Hind" userId="S::ezzineh@who.int::edcab00f-6318-46e5-a4a9-188b01ee222f" providerId="AD" clId="Web-{F8B8D5FD-2297-7A4B-5F7A-9DB52A2EB42E}"/>
    <pc:docChg chg="addSld delSld modSld">
      <pc:chgData name="EZZINE, Hind" userId="S::ezzineh@who.int::edcab00f-6318-46e5-a4a9-188b01ee222f" providerId="AD" clId="Web-{F8B8D5FD-2297-7A4B-5F7A-9DB52A2EB42E}" dt="2023-01-17T15:05:02.961" v="97"/>
      <pc:docMkLst>
        <pc:docMk/>
      </pc:docMkLst>
      <pc:sldChg chg="addCm">
        <pc:chgData name="EZZINE, Hind" userId="S::ezzineh@who.int::edcab00f-6318-46e5-a4a9-188b01ee222f" providerId="AD" clId="Web-{F8B8D5FD-2297-7A4B-5F7A-9DB52A2EB42E}" dt="2023-01-17T15:05:02.961" v="97"/>
        <pc:sldMkLst>
          <pc:docMk/>
          <pc:sldMk cId="0" sldId="265"/>
        </pc:sldMkLst>
      </pc:sldChg>
      <pc:sldChg chg="modSp">
        <pc:chgData name="EZZINE, Hind" userId="S::ezzineh@who.int::edcab00f-6318-46e5-a4a9-188b01ee222f" providerId="AD" clId="Web-{F8B8D5FD-2297-7A4B-5F7A-9DB52A2EB42E}" dt="2023-01-17T15:03:33.676" v="96" actId="20577"/>
        <pc:sldMkLst>
          <pc:docMk/>
          <pc:sldMk cId="723761686" sldId="427"/>
        </pc:sldMkLst>
        <pc:spChg chg="mod">
          <ac:chgData name="EZZINE, Hind" userId="S::ezzineh@who.int::edcab00f-6318-46e5-a4a9-188b01ee222f" providerId="AD" clId="Web-{F8B8D5FD-2297-7A4B-5F7A-9DB52A2EB42E}" dt="2023-01-17T15:03:33.676" v="96" actId="20577"/>
          <ac:spMkLst>
            <pc:docMk/>
            <pc:sldMk cId="723761686" sldId="427"/>
            <ac:spMk id="4" creationId="{B8798144-C516-5348-A5F5-C41C25162F89}"/>
          </ac:spMkLst>
        </pc:spChg>
      </pc:sldChg>
      <pc:sldChg chg="modSp">
        <pc:chgData name="EZZINE, Hind" userId="S::ezzineh@who.int::edcab00f-6318-46e5-a4a9-188b01ee222f" providerId="AD" clId="Web-{F8B8D5FD-2297-7A4B-5F7A-9DB52A2EB42E}" dt="2023-01-17T08:48:51.155" v="93"/>
        <pc:sldMkLst>
          <pc:docMk/>
          <pc:sldMk cId="3293012363" sldId="433"/>
        </pc:sldMkLst>
        <pc:graphicFrameChg chg="mod modGraphic">
          <ac:chgData name="EZZINE, Hind" userId="S::ezzineh@who.int::edcab00f-6318-46e5-a4a9-188b01ee222f" providerId="AD" clId="Web-{F8B8D5FD-2297-7A4B-5F7A-9DB52A2EB42E}" dt="2023-01-17T08:48:51.155" v="93"/>
          <ac:graphicFrameMkLst>
            <pc:docMk/>
            <pc:sldMk cId="3293012363" sldId="433"/>
            <ac:graphicFrameMk id="6" creationId="{00000000-0000-0000-0000-000000000000}"/>
          </ac:graphicFrameMkLst>
        </pc:graphicFrameChg>
      </pc:sldChg>
      <pc:sldChg chg="new del">
        <pc:chgData name="EZZINE, Hind" userId="S::ezzineh@who.int::edcab00f-6318-46e5-a4a9-188b01ee222f" providerId="AD" clId="Web-{F8B8D5FD-2297-7A4B-5F7A-9DB52A2EB42E}" dt="2023-01-17T08:49:28.548" v="95"/>
        <pc:sldMkLst>
          <pc:docMk/>
          <pc:sldMk cId="2309768357" sldId="447"/>
        </pc:sldMkLst>
      </pc:sldChg>
    </pc:docChg>
  </pc:docChgLst>
  <pc:docChgLst>
    <pc:chgData name="GOMEZ, Paula" userId="S::gomezp@who.int::c93cf399-3ed7-4230-9282-8831e3fe5ae7" providerId="AD" clId="Web-{4CB42D18-EAC2-E516-4A5B-4829BB4607CF}"/>
    <pc:docChg chg="addSld delSld modSld">
      <pc:chgData name="GOMEZ, Paula" userId="S::gomezp@who.int::c93cf399-3ed7-4230-9282-8831e3fe5ae7" providerId="AD" clId="Web-{4CB42D18-EAC2-E516-4A5B-4829BB4607CF}" dt="2023-01-16T10:46:40.618" v="198"/>
      <pc:docMkLst>
        <pc:docMk/>
      </pc:docMkLst>
      <pc:sldChg chg="modSp delCm">
        <pc:chgData name="GOMEZ, Paula" userId="S::gomezp@who.int::c93cf399-3ed7-4230-9282-8831e3fe5ae7" providerId="AD" clId="Web-{4CB42D18-EAC2-E516-4A5B-4829BB4607CF}" dt="2023-01-16T10:32:45.897" v="10"/>
        <pc:sldMkLst>
          <pc:docMk/>
          <pc:sldMk cId="0" sldId="265"/>
        </pc:sldMkLst>
        <pc:spChg chg="mod">
          <ac:chgData name="GOMEZ, Paula" userId="S::gomezp@who.int::c93cf399-3ed7-4230-9282-8831e3fe5ae7" providerId="AD" clId="Web-{4CB42D18-EAC2-E516-4A5B-4829BB4607CF}" dt="2023-01-16T10:32:45.835" v="9" actId="20577"/>
          <ac:spMkLst>
            <pc:docMk/>
            <pc:sldMk cId="0" sldId="265"/>
            <ac:spMk id="616" creationId="{00000000-0000-0000-0000-000000000000}"/>
          </ac:spMkLst>
        </pc:spChg>
      </pc:sldChg>
      <pc:sldChg chg="modSp delCm">
        <pc:chgData name="GOMEZ, Paula" userId="S::gomezp@who.int::c93cf399-3ed7-4230-9282-8831e3fe5ae7" providerId="AD" clId="Web-{4CB42D18-EAC2-E516-4A5B-4829BB4607CF}" dt="2023-01-16T10:42:07.732" v="165"/>
        <pc:sldMkLst>
          <pc:docMk/>
          <pc:sldMk cId="3383327739" sldId="347"/>
        </pc:sldMkLst>
        <pc:spChg chg="mod">
          <ac:chgData name="GOMEZ, Paula" userId="S::gomezp@who.int::c93cf399-3ed7-4230-9282-8831e3fe5ae7" providerId="AD" clId="Web-{4CB42D18-EAC2-E516-4A5B-4829BB4607CF}" dt="2023-01-16T10:42:03.841" v="164" actId="20577"/>
          <ac:spMkLst>
            <pc:docMk/>
            <pc:sldMk cId="3383327739" sldId="347"/>
            <ac:spMk id="628" creationId="{00000000-0000-0000-0000-000000000000}"/>
          </ac:spMkLst>
        </pc:spChg>
      </pc:sldChg>
      <pc:sldChg chg="del">
        <pc:chgData name="GOMEZ, Paula" userId="S::gomezp@who.int::c93cf399-3ed7-4230-9282-8831e3fe5ae7" providerId="AD" clId="Web-{4CB42D18-EAC2-E516-4A5B-4829BB4607CF}" dt="2023-01-16T10:42:25.372" v="166"/>
        <pc:sldMkLst>
          <pc:docMk/>
          <pc:sldMk cId="338036106" sldId="379"/>
        </pc:sldMkLst>
      </pc:sldChg>
      <pc:sldChg chg="del">
        <pc:chgData name="GOMEZ, Paula" userId="S::gomezp@who.int::c93cf399-3ed7-4230-9282-8831e3fe5ae7" providerId="AD" clId="Web-{4CB42D18-EAC2-E516-4A5B-4829BB4607CF}" dt="2023-01-16T10:42:27.935" v="167"/>
        <pc:sldMkLst>
          <pc:docMk/>
          <pc:sldMk cId="1125427512" sldId="380"/>
        </pc:sldMkLst>
      </pc:sldChg>
      <pc:sldChg chg="del">
        <pc:chgData name="GOMEZ, Paula" userId="S::gomezp@who.int::c93cf399-3ed7-4230-9282-8831e3fe5ae7" providerId="AD" clId="Web-{4CB42D18-EAC2-E516-4A5B-4829BB4607CF}" dt="2023-01-16T10:42:29.841" v="168"/>
        <pc:sldMkLst>
          <pc:docMk/>
          <pc:sldMk cId="3669432854" sldId="381"/>
        </pc:sldMkLst>
      </pc:sldChg>
      <pc:sldChg chg="del">
        <pc:chgData name="GOMEZ, Paula" userId="S::gomezp@who.int::c93cf399-3ed7-4230-9282-8831e3fe5ae7" providerId="AD" clId="Web-{4CB42D18-EAC2-E516-4A5B-4829BB4607CF}" dt="2023-01-16T10:42:32.372" v="169"/>
        <pc:sldMkLst>
          <pc:docMk/>
          <pc:sldMk cId="4088667319" sldId="382"/>
        </pc:sldMkLst>
      </pc:sldChg>
      <pc:sldChg chg="del">
        <pc:chgData name="GOMEZ, Paula" userId="S::gomezp@who.int::c93cf399-3ed7-4230-9282-8831e3fe5ae7" providerId="AD" clId="Web-{4CB42D18-EAC2-E516-4A5B-4829BB4607CF}" dt="2023-01-16T10:42:34.872" v="170"/>
        <pc:sldMkLst>
          <pc:docMk/>
          <pc:sldMk cId="1165208791" sldId="383"/>
        </pc:sldMkLst>
      </pc:sldChg>
      <pc:sldChg chg="modSp delCm">
        <pc:chgData name="GOMEZ, Paula" userId="S::gomezp@who.int::c93cf399-3ed7-4230-9282-8831e3fe5ae7" providerId="AD" clId="Web-{4CB42D18-EAC2-E516-4A5B-4829BB4607CF}" dt="2023-01-16T10:44:14.042" v="174"/>
        <pc:sldMkLst>
          <pc:docMk/>
          <pc:sldMk cId="165095204" sldId="386"/>
        </pc:sldMkLst>
        <pc:spChg chg="mod">
          <ac:chgData name="GOMEZ, Paula" userId="S::gomezp@who.int::c93cf399-3ed7-4230-9282-8831e3fe5ae7" providerId="AD" clId="Web-{4CB42D18-EAC2-E516-4A5B-4829BB4607CF}" dt="2023-01-16T10:44:11.902" v="173" actId="20577"/>
          <ac:spMkLst>
            <pc:docMk/>
            <pc:sldMk cId="165095204" sldId="386"/>
            <ac:spMk id="4" creationId="{B8798144-C516-5348-A5F5-C41C25162F89}"/>
          </ac:spMkLst>
        </pc:spChg>
      </pc:sldChg>
      <pc:sldChg chg="modSp delCm">
        <pc:chgData name="GOMEZ, Paula" userId="S::gomezp@who.int::c93cf399-3ed7-4230-9282-8831e3fe5ae7" providerId="AD" clId="Web-{4CB42D18-EAC2-E516-4A5B-4829BB4607CF}" dt="2023-01-16T10:36:24.409" v="19"/>
        <pc:sldMkLst>
          <pc:docMk/>
          <pc:sldMk cId="2202847662" sldId="408"/>
        </pc:sldMkLst>
        <pc:spChg chg="mod">
          <ac:chgData name="GOMEZ, Paula" userId="S::gomezp@who.int::c93cf399-3ed7-4230-9282-8831e3fe5ae7" providerId="AD" clId="Web-{4CB42D18-EAC2-E516-4A5B-4829BB4607CF}" dt="2023-01-16T10:36:24.284" v="18" actId="20577"/>
          <ac:spMkLst>
            <pc:docMk/>
            <pc:sldMk cId="2202847662" sldId="408"/>
            <ac:spMk id="3" creationId="{00000000-0000-0000-0000-000000000000}"/>
          </ac:spMkLst>
        </pc:spChg>
      </pc:sldChg>
      <pc:sldChg chg="delCm">
        <pc:chgData name="GOMEZ, Paula" userId="S::gomezp@who.int::c93cf399-3ed7-4230-9282-8831e3fe5ae7" providerId="AD" clId="Web-{4CB42D18-EAC2-E516-4A5B-4829BB4607CF}" dt="2023-01-16T10:37:09.330" v="20"/>
        <pc:sldMkLst>
          <pc:docMk/>
          <pc:sldMk cId="2230079753" sldId="426"/>
        </pc:sldMkLst>
      </pc:sldChg>
      <pc:sldChg chg="modSp delCm">
        <pc:chgData name="GOMEZ, Paula" userId="S::gomezp@who.int::c93cf399-3ed7-4230-9282-8831e3fe5ae7" providerId="AD" clId="Web-{4CB42D18-EAC2-E516-4A5B-4829BB4607CF}" dt="2023-01-16T10:40:38.686" v="156"/>
        <pc:sldMkLst>
          <pc:docMk/>
          <pc:sldMk cId="723761686" sldId="427"/>
        </pc:sldMkLst>
        <pc:graphicFrameChg chg="mod modGraphic">
          <ac:chgData name="GOMEZ, Paula" userId="S::gomezp@who.int::c93cf399-3ed7-4230-9282-8831e3fe5ae7" providerId="AD" clId="Web-{4CB42D18-EAC2-E516-4A5B-4829BB4607CF}" dt="2023-01-16T10:40:35.858" v="155"/>
          <ac:graphicFrameMkLst>
            <pc:docMk/>
            <pc:sldMk cId="723761686" sldId="427"/>
            <ac:graphicFrameMk id="5" creationId="{00000000-0000-0000-0000-000000000000}"/>
          </ac:graphicFrameMkLst>
        </pc:graphicFrameChg>
      </pc:sldChg>
      <pc:sldChg chg="modSp">
        <pc:chgData name="GOMEZ, Paula" userId="S::gomezp@who.int::c93cf399-3ed7-4230-9282-8831e3fe5ae7" providerId="AD" clId="Web-{4CB42D18-EAC2-E516-4A5B-4829BB4607CF}" dt="2023-01-16T10:41:10.139" v="157" actId="20577"/>
        <pc:sldMkLst>
          <pc:docMk/>
          <pc:sldMk cId="2545532385" sldId="431"/>
        </pc:sldMkLst>
        <pc:spChg chg="mod">
          <ac:chgData name="GOMEZ, Paula" userId="S::gomezp@who.int::c93cf399-3ed7-4230-9282-8831e3fe5ae7" providerId="AD" clId="Web-{4CB42D18-EAC2-E516-4A5B-4829BB4607CF}" dt="2023-01-16T10:41:10.139" v="157" actId="20577"/>
          <ac:spMkLst>
            <pc:docMk/>
            <pc:sldMk cId="2545532385" sldId="431"/>
            <ac:spMk id="4" creationId="{B8798144-C516-5348-A5F5-C41C25162F89}"/>
          </ac:spMkLst>
        </pc:spChg>
      </pc:sldChg>
      <pc:sldChg chg="modSp delCm">
        <pc:chgData name="GOMEZ, Paula" userId="S::gomezp@who.int::c93cf399-3ed7-4230-9282-8831e3fe5ae7" providerId="AD" clId="Web-{4CB42D18-EAC2-E516-4A5B-4829BB4607CF}" dt="2023-01-16T10:41:38.311" v="159" actId="20577"/>
        <pc:sldMkLst>
          <pc:docMk/>
          <pc:sldMk cId="2190798897" sldId="432"/>
        </pc:sldMkLst>
        <pc:spChg chg="mod">
          <ac:chgData name="GOMEZ, Paula" userId="S::gomezp@who.int::c93cf399-3ed7-4230-9282-8831e3fe5ae7" providerId="AD" clId="Web-{4CB42D18-EAC2-E516-4A5B-4829BB4607CF}" dt="2023-01-16T10:41:38.311" v="159" actId="20577"/>
          <ac:spMkLst>
            <pc:docMk/>
            <pc:sldMk cId="2190798897" sldId="432"/>
            <ac:spMk id="4" creationId="{B8798144-C516-5348-A5F5-C41C25162F89}"/>
          </ac:spMkLst>
        </pc:spChg>
      </pc:sldChg>
      <pc:sldChg chg="delCm">
        <pc:chgData name="GOMEZ, Paula" userId="S::gomezp@who.int::c93cf399-3ed7-4230-9282-8831e3fe5ae7" providerId="AD" clId="Web-{4CB42D18-EAC2-E516-4A5B-4829BB4607CF}" dt="2023-01-16T10:46:40.618" v="198"/>
        <pc:sldMkLst>
          <pc:docMk/>
          <pc:sldMk cId="2360786987" sldId="436"/>
        </pc:sldMkLst>
      </pc:sldChg>
      <pc:sldChg chg="modSp">
        <pc:chgData name="GOMEZ, Paula" userId="S::gomezp@who.int::c93cf399-3ed7-4230-9282-8831e3fe5ae7" providerId="AD" clId="Web-{4CB42D18-EAC2-E516-4A5B-4829BB4607CF}" dt="2023-01-16T10:45:45.807" v="184" actId="14100"/>
        <pc:sldMkLst>
          <pc:docMk/>
          <pc:sldMk cId="2644371204" sldId="439"/>
        </pc:sldMkLst>
        <pc:spChg chg="mod">
          <ac:chgData name="GOMEZ, Paula" userId="S::gomezp@who.int::c93cf399-3ed7-4230-9282-8831e3fe5ae7" providerId="AD" clId="Web-{4CB42D18-EAC2-E516-4A5B-4829BB4607CF}" dt="2023-01-16T10:45:45.807" v="184" actId="14100"/>
          <ac:spMkLst>
            <pc:docMk/>
            <pc:sldMk cId="2644371204" sldId="439"/>
            <ac:spMk id="4" creationId="{B8798144-C516-5348-A5F5-C41C25162F89}"/>
          </ac:spMkLst>
        </pc:spChg>
      </pc:sldChg>
      <pc:sldChg chg="modSp delCm">
        <pc:chgData name="GOMEZ, Paula" userId="S::gomezp@who.int::c93cf399-3ed7-4230-9282-8831e3fe5ae7" providerId="AD" clId="Web-{4CB42D18-EAC2-E516-4A5B-4829BB4607CF}" dt="2023-01-16T10:46:24.978" v="197"/>
        <pc:sldMkLst>
          <pc:docMk/>
          <pc:sldMk cId="752267235" sldId="440"/>
        </pc:sldMkLst>
        <pc:spChg chg="mod">
          <ac:chgData name="GOMEZ, Paula" userId="S::gomezp@who.int::c93cf399-3ed7-4230-9282-8831e3fe5ae7" providerId="AD" clId="Web-{4CB42D18-EAC2-E516-4A5B-4829BB4607CF}" dt="2023-01-16T10:46:20.290" v="196" actId="20577"/>
          <ac:spMkLst>
            <pc:docMk/>
            <pc:sldMk cId="752267235" sldId="440"/>
            <ac:spMk id="4" creationId="{B8798144-C516-5348-A5F5-C41C25162F89}"/>
          </ac:spMkLst>
        </pc:spChg>
      </pc:sldChg>
      <pc:sldChg chg="modSp add replId">
        <pc:chgData name="GOMEZ, Paula" userId="S::gomezp@who.int::c93cf399-3ed7-4230-9282-8831e3fe5ae7" providerId="AD" clId="Web-{4CB42D18-EAC2-E516-4A5B-4829BB4607CF}" dt="2023-01-16T10:46:08.759" v="194" actId="20577"/>
        <pc:sldMkLst>
          <pc:docMk/>
          <pc:sldMk cId="1878662115" sldId="446"/>
        </pc:sldMkLst>
        <pc:spChg chg="mod">
          <ac:chgData name="GOMEZ, Paula" userId="S::gomezp@who.int::c93cf399-3ed7-4230-9282-8831e3fe5ae7" providerId="AD" clId="Web-{4CB42D18-EAC2-E516-4A5B-4829BB4607CF}" dt="2023-01-16T10:46:08.759" v="194" actId="20577"/>
          <ac:spMkLst>
            <pc:docMk/>
            <pc:sldMk cId="1878662115" sldId="446"/>
            <ac:spMk id="4" creationId="{B8798144-C516-5348-A5F5-C41C25162F89}"/>
          </ac:spMkLst>
        </pc:spChg>
      </pc:sldChg>
    </pc:docChg>
  </pc:docChgLst>
  <pc:docChgLst>
    <pc:chgData name="EZZINE, Hind" userId="S::ezzineh@who.int::edcab00f-6318-46e5-a4a9-188b01ee222f" providerId="AD" clId="Web-{04E92DBC-FB3A-E4BE-2755-4F5B526FEC34}"/>
    <pc:docChg chg="modSld">
      <pc:chgData name="EZZINE, Hind" userId="S::ezzineh@who.int::edcab00f-6318-46e5-a4a9-188b01ee222f" providerId="AD" clId="Web-{04E92DBC-FB3A-E4BE-2755-4F5B526FEC34}" dt="2024-05-14T11:58:52.754" v="45" actId="20577"/>
      <pc:docMkLst>
        <pc:docMk/>
      </pc:docMkLst>
      <pc:sldChg chg="modSp">
        <pc:chgData name="EZZINE, Hind" userId="S::ezzineh@who.int::edcab00f-6318-46e5-a4a9-188b01ee222f" providerId="AD" clId="Web-{04E92DBC-FB3A-E4BE-2755-4F5B526FEC34}" dt="2024-05-14T11:55:42.796" v="23" actId="20577"/>
        <pc:sldMkLst>
          <pc:docMk/>
          <pc:sldMk cId="1836358625" sldId="566"/>
        </pc:sldMkLst>
        <pc:spChg chg="mod">
          <ac:chgData name="EZZINE, Hind" userId="S::ezzineh@who.int::edcab00f-6318-46e5-a4a9-188b01ee222f" providerId="AD" clId="Web-{04E92DBC-FB3A-E4BE-2755-4F5B526FEC34}" dt="2024-05-14T11:55:42.796" v="23" actId="20577"/>
          <ac:spMkLst>
            <pc:docMk/>
            <pc:sldMk cId="1836358625" sldId="566"/>
            <ac:spMk id="616" creationId="{00000000-0000-0000-0000-000000000000}"/>
          </ac:spMkLst>
        </pc:spChg>
      </pc:sldChg>
      <pc:sldChg chg="modSp">
        <pc:chgData name="EZZINE, Hind" userId="S::ezzineh@who.int::edcab00f-6318-46e5-a4a9-188b01ee222f" providerId="AD" clId="Web-{04E92DBC-FB3A-E4BE-2755-4F5B526FEC34}" dt="2024-05-14T11:57:36.080" v="29" actId="20577"/>
        <pc:sldMkLst>
          <pc:docMk/>
          <pc:sldMk cId="1474007971" sldId="720"/>
        </pc:sldMkLst>
        <pc:spChg chg="mod">
          <ac:chgData name="EZZINE, Hind" userId="S::ezzineh@who.int::edcab00f-6318-46e5-a4a9-188b01ee222f" providerId="AD" clId="Web-{04E92DBC-FB3A-E4BE-2755-4F5B526FEC34}" dt="2024-05-14T11:57:36.080" v="29" actId="20577"/>
          <ac:spMkLst>
            <pc:docMk/>
            <pc:sldMk cId="1474007971" sldId="720"/>
            <ac:spMk id="6" creationId="{00000000-0000-0000-0000-000000000000}"/>
          </ac:spMkLst>
        </pc:spChg>
      </pc:sldChg>
      <pc:sldChg chg="modSp">
        <pc:chgData name="EZZINE, Hind" userId="S::ezzineh@who.int::edcab00f-6318-46e5-a4a9-188b01ee222f" providerId="AD" clId="Web-{04E92DBC-FB3A-E4BE-2755-4F5B526FEC34}" dt="2024-05-14T11:57:46.455" v="31" actId="20577"/>
        <pc:sldMkLst>
          <pc:docMk/>
          <pc:sldMk cId="2220537509" sldId="722"/>
        </pc:sldMkLst>
        <pc:spChg chg="mod">
          <ac:chgData name="EZZINE, Hind" userId="S::ezzineh@who.int::edcab00f-6318-46e5-a4a9-188b01ee222f" providerId="AD" clId="Web-{04E92DBC-FB3A-E4BE-2755-4F5B526FEC34}" dt="2024-05-14T11:57:46.455" v="31" actId="20577"/>
          <ac:spMkLst>
            <pc:docMk/>
            <pc:sldMk cId="2220537509" sldId="722"/>
            <ac:spMk id="9" creationId="{00000000-0000-0000-0000-000000000000}"/>
          </ac:spMkLst>
        </pc:spChg>
      </pc:sldChg>
      <pc:sldChg chg="modSp">
        <pc:chgData name="EZZINE, Hind" userId="S::ezzineh@who.int::edcab00f-6318-46e5-a4a9-188b01ee222f" providerId="AD" clId="Web-{04E92DBC-FB3A-E4BE-2755-4F5B526FEC34}" dt="2024-05-14T11:57:55.112" v="33" actId="20577"/>
        <pc:sldMkLst>
          <pc:docMk/>
          <pc:sldMk cId="3601323411" sldId="723"/>
        </pc:sldMkLst>
        <pc:spChg chg="mod">
          <ac:chgData name="EZZINE, Hind" userId="S::ezzineh@who.int::edcab00f-6318-46e5-a4a9-188b01ee222f" providerId="AD" clId="Web-{04E92DBC-FB3A-E4BE-2755-4F5B526FEC34}" dt="2024-05-14T11:57:55.112" v="33" actId="20577"/>
          <ac:spMkLst>
            <pc:docMk/>
            <pc:sldMk cId="3601323411" sldId="723"/>
            <ac:spMk id="6" creationId="{00000000-0000-0000-0000-000000000000}"/>
          </ac:spMkLst>
        </pc:spChg>
      </pc:sldChg>
      <pc:sldChg chg="modSp">
        <pc:chgData name="EZZINE, Hind" userId="S::ezzineh@who.int::edcab00f-6318-46e5-a4a9-188b01ee222f" providerId="AD" clId="Web-{04E92DBC-FB3A-E4BE-2755-4F5B526FEC34}" dt="2024-05-14T11:57:59.971" v="35" actId="20577"/>
        <pc:sldMkLst>
          <pc:docMk/>
          <pc:sldMk cId="321445684" sldId="725"/>
        </pc:sldMkLst>
        <pc:spChg chg="mod">
          <ac:chgData name="EZZINE, Hind" userId="S::ezzineh@who.int::edcab00f-6318-46e5-a4a9-188b01ee222f" providerId="AD" clId="Web-{04E92DBC-FB3A-E4BE-2755-4F5B526FEC34}" dt="2024-05-14T11:57:59.971" v="35" actId="20577"/>
          <ac:spMkLst>
            <pc:docMk/>
            <pc:sldMk cId="321445684" sldId="725"/>
            <ac:spMk id="36" creationId="{00000000-0000-0000-0000-000000000000}"/>
          </ac:spMkLst>
        </pc:spChg>
      </pc:sldChg>
      <pc:sldChg chg="modSp">
        <pc:chgData name="EZZINE, Hind" userId="S::ezzineh@who.int::edcab00f-6318-46e5-a4a9-188b01ee222f" providerId="AD" clId="Web-{04E92DBC-FB3A-E4BE-2755-4F5B526FEC34}" dt="2024-05-14T11:58:06.534" v="37" actId="20577"/>
        <pc:sldMkLst>
          <pc:docMk/>
          <pc:sldMk cId="1059456838" sldId="729"/>
        </pc:sldMkLst>
        <pc:spChg chg="mod">
          <ac:chgData name="EZZINE, Hind" userId="S::ezzineh@who.int::edcab00f-6318-46e5-a4a9-188b01ee222f" providerId="AD" clId="Web-{04E92DBC-FB3A-E4BE-2755-4F5B526FEC34}" dt="2024-05-14T11:58:06.534" v="37" actId="20577"/>
          <ac:spMkLst>
            <pc:docMk/>
            <pc:sldMk cId="1059456838" sldId="729"/>
            <ac:spMk id="12" creationId="{00000000-0000-0000-0000-000000000000}"/>
          </ac:spMkLst>
        </pc:spChg>
      </pc:sldChg>
      <pc:sldChg chg="modSp">
        <pc:chgData name="EZZINE, Hind" userId="S::ezzineh@who.int::edcab00f-6318-46e5-a4a9-188b01ee222f" providerId="AD" clId="Web-{04E92DBC-FB3A-E4BE-2755-4F5B526FEC34}" dt="2024-05-14T11:58:13.878" v="40" actId="20577"/>
        <pc:sldMkLst>
          <pc:docMk/>
          <pc:sldMk cId="1232171348" sldId="730"/>
        </pc:sldMkLst>
        <pc:spChg chg="mod">
          <ac:chgData name="EZZINE, Hind" userId="S::ezzineh@who.int::edcab00f-6318-46e5-a4a9-188b01ee222f" providerId="AD" clId="Web-{04E92DBC-FB3A-E4BE-2755-4F5B526FEC34}" dt="2024-05-14T11:58:13.878" v="40" actId="20577"/>
          <ac:spMkLst>
            <pc:docMk/>
            <pc:sldMk cId="1232171348" sldId="730"/>
            <ac:spMk id="28" creationId="{00000000-0000-0000-0000-000000000000}"/>
          </ac:spMkLst>
        </pc:spChg>
      </pc:sldChg>
      <pc:sldChg chg="modSp">
        <pc:chgData name="EZZINE, Hind" userId="S::ezzineh@who.int::edcab00f-6318-46e5-a4a9-188b01ee222f" providerId="AD" clId="Web-{04E92DBC-FB3A-E4BE-2755-4F5B526FEC34}" dt="2024-05-14T11:58:19.409" v="41" actId="20577"/>
        <pc:sldMkLst>
          <pc:docMk/>
          <pc:sldMk cId="403247568" sldId="731"/>
        </pc:sldMkLst>
        <pc:spChg chg="mod">
          <ac:chgData name="EZZINE, Hind" userId="S::ezzineh@who.int::edcab00f-6318-46e5-a4a9-188b01ee222f" providerId="AD" clId="Web-{04E92DBC-FB3A-E4BE-2755-4F5B526FEC34}" dt="2024-05-14T11:58:19.409" v="41" actId="20577"/>
          <ac:spMkLst>
            <pc:docMk/>
            <pc:sldMk cId="403247568" sldId="731"/>
            <ac:spMk id="6" creationId="{00000000-0000-0000-0000-000000000000}"/>
          </ac:spMkLst>
        </pc:spChg>
      </pc:sldChg>
      <pc:sldChg chg="modSp">
        <pc:chgData name="EZZINE, Hind" userId="S::ezzineh@who.int::edcab00f-6318-46e5-a4a9-188b01ee222f" providerId="AD" clId="Web-{04E92DBC-FB3A-E4BE-2755-4F5B526FEC34}" dt="2024-05-14T11:58:52.754" v="45" actId="20577"/>
        <pc:sldMkLst>
          <pc:docMk/>
          <pc:sldMk cId="2901433845" sldId="747"/>
        </pc:sldMkLst>
        <pc:spChg chg="mod">
          <ac:chgData name="EZZINE, Hind" userId="S::ezzineh@who.int::edcab00f-6318-46e5-a4a9-188b01ee222f" providerId="AD" clId="Web-{04E92DBC-FB3A-E4BE-2755-4F5B526FEC34}" dt="2024-05-14T11:58:52.754" v="45" actId="20577"/>
          <ac:spMkLst>
            <pc:docMk/>
            <pc:sldMk cId="2901433845" sldId="747"/>
            <ac:spMk id="4" creationId="{00000000-0000-0000-0000-000000000000}"/>
          </ac:spMkLst>
        </pc:spChg>
      </pc:sldChg>
      <pc:sldChg chg="mod modShow">
        <pc:chgData name="EZZINE, Hind" userId="S::ezzineh@who.int::edcab00f-6318-46e5-a4a9-188b01ee222f" providerId="AD" clId="Web-{04E92DBC-FB3A-E4BE-2755-4F5B526FEC34}" dt="2024-05-14T11:56:25.610" v="25"/>
        <pc:sldMkLst>
          <pc:docMk/>
          <pc:sldMk cId="802078924" sldId="780"/>
        </pc:sldMkLst>
      </pc:sldChg>
      <pc:sldChg chg="modSp">
        <pc:chgData name="EZZINE, Hind" userId="S::ezzineh@who.int::edcab00f-6318-46e5-a4a9-188b01ee222f" providerId="AD" clId="Web-{04E92DBC-FB3A-E4BE-2755-4F5B526FEC34}" dt="2024-05-14T11:58:29.597" v="42" actId="20577"/>
        <pc:sldMkLst>
          <pc:docMk/>
          <pc:sldMk cId="121631996" sldId="786"/>
        </pc:sldMkLst>
        <pc:spChg chg="mod">
          <ac:chgData name="EZZINE, Hind" userId="S::ezzineh@who.int::edcab00f-6318-46e5-a4a9-188b01ee222f" providerId="AD" clId="Web-{04E92DBC-FB3A-E4BE-2755-4F5B526FEC34}" dt="2024-05-14T11:58:29.597" v="42" actId="20577"/>
          <ac:spMkLst>
            <pc:docMk/>
            <pc:sldMk cId="121631996" sldId="786"/>
            <ac:spMk id="6" creationId="{00000000-0000-0000-0000-000000000000}"/>
          </ac:spMkLst>
        </pc:spChg>
      </pc:sldChg>
      <pc:sldChg chg="mod modShow">
        <pc:chgData name="EZZINE, Hind" userId="S::ezzineh@who.int::edcab00f-6318-46e5-a4a9-188b01ee222f" providerId="AD" clId="Web-{04E92DBC-FB3A-E4BE-2755-4F5B526FEC34}" dt="2024-05-14T11:56:32.313" v="26"/>
        <pc:sldMkLst>
          <pc:docMk/>
          <pc:sldMk cId="1893962982" sldId="795"/>
        </pc:sldMkLst>
      </pc:sldChg>
      <pc:sldChg chg="mod modShow">
        <pc:chgData name="EZZINE, Hind" userId="S::ezzineh@who.int::edcab00f-6318-46e5-a4a9-188b01ee222f" providerId="AD" clId="Web-{04E92DBC-FB3A-E4BE-2755-4F5B526FEC34}" dt="2024-05-14T11:56:40.563" v="27"/>
        <pc:sldMkLst>
          <pc:docMk/>
          <pc:sldMk cId="2966053822" sldId="803"/>
        </pc:sldMkLst>
      </pc:sldChg>
      <pc:sldChg chg="modSp">
        <pc:chgData name="EZZINE, Hind" userId="S::ezzineh@who.int::edcab00f-6318-46e5-a4a9-188b01ee222f" providerId="AD" clId="Web-{04E92DBC-FB3A-E4BE-2755-4F5B526FEC34}" dt="2024-05-14T11:58:37.722" v="43" actId="20577"/>
        <pc:sldMkLst>
          <pc:docMk/>
          <pc:sldMk cId="402714753" sldId="806"/>
        </pc:sldMkLst>
        <pc:spChg chg="mod">
          <ac:chgData name="EZZINE, Hind" userId="S::ezzineh@who.int::edcab00f-6318-46e5-a4a9-188b01ee222f" providerId="AD" clId="Web-{04E92DBC-FB3A-E4BE-2755-4F5B526FEC34}" dt="2024-05-14T11:58:37.722" v="43" actId="20577"/>
          <ac:spMkLst>
            <pc:docMk/>
            <pc:sldMk cId="402714753" sldId="806"/>
            <ac:spMk id="6" creationId="{00000000-0000-0000-0000-000000000000}"/>
          </ac:spMkLst>
        </pc:spChg>
      </pc:sldChg>
      <pc:sldChg chg="mod modShow">
        <pc:chgData name="EZZINE, Hind" userId="S::ezzineh@who.int::edcab00f-6318-46e5-a4a9-188b01ee222f" providerId="AD" clId="Web-{04E92DBC-FB3A-E4BE-2755-4F5B526FEC34}" dt="2024-05-14T11:56:45.220" v="28"/>
        <pc:sldMkLst>
          <pc:docMk/>
          <pc:sldMk cId="763341032" sldId="809"/>
        </pc:sldMkLst>
      </pc:sldChg>
      <pc:sldChg chg="mod modShow">
        <pc:chgData name="EZZINE, Hind" userId="S::ezzineh@who.int::edcab00f-6318-46e5-a4a9-188b01ee222f" providerId="AD" clId="Web-{04E92DBC-FB3A-E4BE-2755-4F5B526FEC34}" dt="2024-05-14T11:56:21.922" v="24"/>
        <pc:sldMkLst>
          <pc:docMk/>
          <pc:sldMk cId="3633436746" sldId="1882"/>
        </pc:sldMkLst>
      </pc:sldChg>
    </pc:docChg>
  </pc:docChgLst>
  <pc:docChgLst>
    <pc:chgData name="EZZINE, Hind" userId="S::ezzineh@who.int::edcab00f-6318-46e5-a4a9-188b01ee222f" providerId="AD" clId="Web-{F6725851-466D-7BFA-2ECE-59BEBB31CBD8}"/>
    <pc:docChg chg="addSld delSld modSld sldOrd">
      <pc:chgData name="EZZINE, Hind" userId="S::ezzineh@who.int::edcab00f-6318-46e5-a4a9-188b01ee222f" providerId="AD" clId="Web-{F6725851-466D-7BFA-2ECE-59BEBB31CBD8}" dt="2023-02-14T12:50:19.613" v="798"/>
      <pc:docMkLst>
        <pc:docMk/>
      </pc:docMkLst>
      <pc:sldChg chg="del modCm">
        <pc:chgData name="EZZINE, Hind" userId="S::ezzineh@who.int::edcab00f-6318-46e5-a4a9-188b01ee222f" providerId="AD" clId="Web-{F6725851-466D-7BFA-2ECE-59BEBB31CBD8}" dt="2023-02-14T12:49:17.392" v="797"/>
        <pc:sldMkLst>
          <pc:docMk/>
          <pc:sldMk cId="968233751" sldId="678"/>
        </pc:sldMkLst>
      </pc:sldChg>
      <pc:sldChg chg="addSp delSp modSp delAnim modCm modNotes">
        <pc:chgData name="EZZINE, Hind" userId="S::ezzineh@who.int::edcab00f-6318-46e5-a4a9-188b01ee222f" providerId="AD" clId="Web-{F6725851-466D-7BFA-2ECE-59BEBB31CBD8}" dt="2023-02-14T11:51:15.652" v="508"/>
        <pc:sldMkLst>
          <pc:docMk/>
          <pc:sldMk cId="243989627" sldId="716"/>
        </pc:sldMkLst>
        <pc:grpChg chg="add mod">
          <ac:chgData name="EZZINE, Hind" userId="S::ezzineh@who.int::edcab00f-6318-46e5-a4a9-188b01ee222f" providerId="AD" clId="Web-{F6725851-466D-7BFA-2ECE-59BEBB31CBD8}" dt="2023-02-14T10:02:57.888" v="4" actId="1076"/>
          <ac:grpSpMkLst>
            <pc:docMk/>
            <pc:sldMk cId="243989627" sldId="716"/>
            <ac:grpSpMk id="4" creationId="{01612193-ACCE-11A4-3059-C6251F7A8180}"/>
          </ac:grpSpMkLst>
        </pc:grpChg>
        <pc:picChg chg="del">
          <ac:chgData name="EZZINE, Hind" userId="S::ezzineh@who.int::edcab00f-6318-46e5-a4a9-188b01ee222f" providerId="AD" clId="Web-{F6725851-466D-7BFA-2ECE-59BEBB31CBD8}" dt="2023-02-14T10:02:31.793" v="1"/>
          <ac:picMkLst>
            <pc:docMk/>
            <pc:sldMk cId="243989627" sldId="716"/>
            <ac:picMk id="37" creationId="{ED3F3890-C509-457B-B13B-03616228D1BB}"/>
          </ac:picMkLst>
        </pc:picChg>
      </pc:sldChg>
      <pc:sldChg chg="modCm">
        <pc:chgData name="EZZINE, Hind" userId="S::ezzineh@who.int::edcab00f-6318-46e5-a4a9-188b01ee222f" providerId="AD" clId="Web-{F6725851-466D-7BFA-2ECE-59BEBB31CBD8}" dt="2023-02-14T12:50:19.613" v="798"/>
        <pc:sldMkLst>
          <pc:docMk/>
          <pc:sldMk cId="2032292007" sldId="741"/>
        </pc:sldMkLst>
      </pc:sldChg>
      <pc:sldChg chg="delSp mod delAnim modShow delCm modCm">
        <pc:chgData name="EZZINE, Hind" userId="S::ezzineh@who.int::edcab00f-6318-46e5-a4a9-188b01ee222f" providerId="AD" clId="Web-{F6725851-466D-7BFA-2ECE-59BEBB31CBD8}" dt="2023-02-14T12:47:26.841" v="795"/>
        <pc:sldMkLst>
          <pc:docMk/>
          <pc:sldMk cId="3656940155" sldId="744"/>
        </pc:sldMkLst>
        <pc:spChg chg="del">
          <ac:chgData name="EZZINE, Hind" userId="S::ezzineh@who.int::edcab00f-6318-46e5-a4a9-188b01ee222f" providerId="AD" clId="Web-{F6725851-466D-7BFA-2ECE-59BEBB31CBD8}" dt="2023-02-14T11:57:59.558" v="591"/>
          <ac:spMkLst>
            <pc:docMk/>
            <pc:sldMk cId="3656940155" sldId="744"/>
            <ac:spMk id="8" creationId="{00000000-0000-0000-0000-000000000000}"/>
          </ac:spMkLst>
        </pc:spChg>
      </pc:sldChg>
      <pc:sldChg chg="modSp">
        <pc:chgData name="EZZINE, Hind" userId="S::ezzineh@who.int::edcab00f-6318-46e5-a4a9-188b01ee222f" providerId="AD" clId="Web-{F6725851-466D-7BFA-2ECE-59BEBB31CBD8}" dt="2023-02-14T12:22:43.239" v="612" actId="20577"/>
        <pc:sldMkLst>
          <pc:docMk/>
          <pc:sldMk cId="802078924" sldId="780"/>
        </pc:sldMkLst>
        <pc:spChg chg="mod">
          <ac:chgData name="EZZINE, Hind" userId="S::ezzineh@who.int::edcab00f-6318-46e5-a4a9-188b01ee222f" providerId="AD" clId="Web-{F6725851-466D-7BFA-2ECE-59BEBB31CBD8}" dt="2023-02-14T12:22:43.239" v="612" actId="20577"/>
          <ac:spMkLst>
            <pc:docMk/>
            <pc:sldMk cId="802078924" sldId="780"/>
            <ac:spMk id="3" creationId="{00000000-0000-0000-0000-000000000000}"/>
          </ac:spMkLst>
        </pc:spChg>
      </pc:sldChg>
      <pc:sldChg chg="modSp">
        <pc:chgData name="EZZINE, Hind" userId="S::ezzineh@who.int::edcab00f-6318-46e5-a4a9-188b01ee222f" providerId="AD" clId="Web-{F6725851-466D-7BFA-2ECE-59BEBB31CBD8}" dt="2023-02-14T12:04:42.589" v="597" actId="14100"/>
        <pc:sldMkLst>
          <pc:docMk/>
          <pc:sldMk cId="1893962982" sldId="795"/>
        </pc:sldMkLst>
        <pc:spChg chg="mod">
          <ac:chgData name="EZZINE, Hind" userId="S::ezzineh@who.int::edcab00f-6318-46e5-a4a9-188b01ee222f" providerId="AD" clId="Web-{F6725851-466D-7BFA-2ECE-59BEBB31CBD8}" dt="2023-02-14T12:04:42.589" v="597" actId="14100"/>
          <ac:spMkLst>
            <pc:docMk/>
            <pc:sldMk cId="1893962982" sldId="795"/>
            <ac:spMk id="2" creationId="{00000000-0000-0000-0000-000000000000}"/>
          </ac:spMkLst>
        </pc:spChg>
        <pc:spChg chg="mod">
          <ac:chgData name="EZZINE, Hind" userId="S::ezzineh@who.int::edcab00f-6318-46e5-a4a9-188b01ee222f" providerId="AD" clId="Web-{F6725851-466D-7BFA-2ECE-59BEBB31CBD8}" dt="2023-02-14T12:04:28.916" v="596" actId="20577"/>
          <ac:spMkLst>
            <pc:docMk/>
            <pc:sldMk cId="1893962982" sldId="795"/>
            <ac:spMk id="3" creationId="{00000000-0000-0000-0000-000000000000}"/>
          </ac:spMkLst>
        </pc:spChg>
      </pc:sldChg>
      <pc:sldChg chg="delSp modSp add replId delAnim modNotes">
        <pc:chgData name="EZZINE, Hind" userId="S::ezzineh@who.int::edcab00f-6318-46e5-a4a9-188b01ee222f" providerId="AD" clId="Web-{F6725851-466D-7BFA-2ECE-59BEBB31CBD8}" dt="2023-02-14T11:49:48.993" v="491" actId="20577"/>
        <pc:sldMkLst>
          <pc:docMk/>
          <pc:sldMk cId="2321378629" sldId="797"/>
        </pc:sldMkLst>
        <pc:spChg chg="mod">
          <ac:chgData name="EZZINE, Hind" userId="S::ezzineh@who.int::edcab00f-6318-46e5-a4a9-188b01ee222f" providerId="AD" clId="Web-{F6725851-466D-7BFA-2ECE-59BEBB31CBD8}" dt="2023-02-14T11:49:48.993" v="491" actId="20577"/>
          <ac:spMkLst>
            <pc:docMk/>
            <pc:sldMk cId="2321378629" sldId="797"/>
            <ac:spMk id="3" creationId="{87B6F4D2-1884-931A-0CC7-D1827E70807D}"/>
          </ac:spMkLst>
        </pc:spChg>
        <pc:grpChg chg="del">
          <ac:chgData name="EZZINE, Hind" userId="S::ezzineh@who.int::edcab00f-6318-46e5-a4a9-188b01ee222f" providerId="AD" clId="Web-{F6725851-466D-7BFA-2ECE-59BEBB31CBD8}" dt="2023-02-14T10:03:23.670" v="9"/>
          <ac:grpSpMkLst>
            <pc:docMk/>
            <pc:sldMk cId="2321378629" sldId="797"/>
            <ac:grpSpMk id="21" creationId="{BF808492-D75D-44F6-B6B9-26CB83386C70}"/>
          </ac:grpSpMkLst>
        </pc:grpChg>
        <pc:grpChg chg="del">
          <ac:chgData name="EZZINE, Hind" userId="S::ezzineh@who.int::edcab00f-6318-46e5-a4a9-188b01ee222f" providerId="AD" clId="Web-{F6725851-466D-7BFA-2ECE-59BEBB31CBD8}" dt="2023-02-14T10:03:23.670" v="8"/>
          <ac:grpSpMkLst>
            <pc:docMk/>
            <pc:sldMk cId="2321378629" sldId="797"/>
            <ac:grpSpMk id="24" creationId="{9B87477E-6C5B-4B29-B623-B61C7598248B}"/>
          </ac:grpSpMkLst>
        </pc:grpChg>
        <pc:grpChg chg="del">
          <ac:chgData name="EZZINE, Hind" userId="S::ezzineh@who.int::edcab00f-6318-46e5-a4a9-188b01ee222f" providerId="AD" clId="Web-{F6725851-466D-7BFA-2ECE-59BEBB31CBD8}" dt="2023-02-14T10:03:23.670" v="7"/>
          <ac:grpSpMkLst>
            <pc:docMk/>
            <pc:sldMk cId="2321378629" sldId="797"/>
            <ac:grpSpMk id="27" creationId="{ED41B475-49CF-47B7-A1AC-EC08D1A2D36D}"/>
          </ac:grpSpMkLst>
        </pc:grpChg>
        <pc:grpChg chg="del">
          <ac:chgData name="EZZINE, Hind" userId="S::ezzineh@who.int::edcab00f-6318-46e5-a4a9-188b01ee222f" providerId="AD" clId="Web-{F6725851-466D-7BFA-2ECE-59BEBB31CBD8}" dt="2023-02-14T10:03:23.670" v="6"/>
          <ac:grpSpMkLst>
            <pc:docMk/>
            <pc:sldMk cId="2321378629" sldId="797"/>
            <ac:grpSpMk id="30" creationId="{A2D1F235-1A58-4F06-8882-A92FD76B5CF1}"/>
          </ac:grpSpMkLst>
        </pc:grpChg>
        <pc:grpChg chg="del">
          <ac:chgData name="EZZINE, Hind" userId="S::ezzineh@who.int::edcab00f-6318-46e5-a4a9-188b01ee222f" providerId="AD" clId="Web-{F6725851-466D-7BFA-2ECE-59BEBB31CBD8}" dt="2023-02-14T10:03:23.670" v="5"/>
          <ac:grpSpMkLst>
            <pc:docMk/>
            <pc:sldMk cId="2321378629" sldId="797"/>
            <ac:grpSpMk id="33" creationId="{75638335-38DA-4352-9CE5-1F05C3760FBC}"/>
          </ac:grpSpMkLst>
        </pc:grpChg>
        <pc:picChg chg="mod">
          <ac:chgData name="EZZINE, Hind" userId="S::ezzineh@who.int::edcab00f-6318-46e5-a4a9-188b01ee222f" providerId="AD" clId="Web-{F6725851-466D-7BFA-2ECE-59BEBB31CBD8}" dt="2023-02-14T11:30:42.341" v="347" actId="1076"/>
          <ac:picMkLst>
            <pc:docMk/>
            <pc:sldMk cId="2321378629" sldId="797"/>
            <ac:picMk id="37" creationId="{ED3F3890-C509-457B-B13B-03616228D1BB}"/>
          </ac:picMkLst>
        </pc:picChg>
      </pc:sldChg>
      <pc:sldChg chg="addSp delSp modSp add replId modNotes">
        <pc:chgData name="EZZINE, Hind" userId="S::ezzineh@who.int::edcab00f-6318-46e5-a4a9-188b01ee222f" providerId="AD" clId="Web-{F6725851-466D-7BFA-2ECE-59BEBB31CBD8}" dt="2023-02-14T12:03:29.399" v="594" actId="1076"/>
        <pc:sldMkLst>
          <pc:docMk/>
          <pc:sldMk cId="2741953829" sldId="798"/>
        </pc:sldMkLst>
        <pc:spChg chg="mod">
          <ac:chgData name="EZZINE, Hind" userId="S::ezzineh@who.int::edcab00f-6318-46e5-a4a9-188b01ee222f" providerId="AD" clId="Web-{F6725851-466D-7BFA-2ECE-59BEBB31CBD8}" dt="2023-02-14T11:28:04.835" v="329" actId="1076"/>
          <ac:spMkLst>
            <pc:docMk/>
            <pc:sldMk cId="2741953829" sldId="798"/>
            <ac:spMk id="2" creationId="{63919BEF-A3C2-4845-8E73-19E37F176903}"/>
          </ac:spMkLst>
        </pc:spChg>
        <pc:spChg chg="del mod">
          <ac:chgData name="EZZINE, Hind" userId="S::ezzineh@who.int::edcab00f-6318-46e5-a4a9-188b01ee222f" providerId="AD" clId="Web-{F6725851-466D-7BFA-2ECE-59BEBB31CBD8}" dt="2023-02-14T11:06:19.786" v="170"/>
          <ac:spMkLst>
            <pc:docMk/>
            <pc:sldMk cId="2741953829" sldId="798"/>
            <ac:spMk id="3" creationId="{87B6F4D2-1884-931A-0CC7-D1827E70807D}"/>
          </ac:spMkLst>
        </pc:spChg>
        <pc:spChg chg="add mod">
          <ac:chgData name="EZZINE, Hind" userId="S::ezzineh@who.int::edcab00f-6318-46e5-a4a9-188b01ee222f" providerId="AD" clId="Web-{F6725851-466D-7BFA-2ECE-59BEBB31CBD8}" dt="2023-02-14T12:03:29.399" v="594" actId="1076"/>
          <ac:spMkLst>
            <pc:docMk/>
            <pc:sldMk cId="2741953829" sldId="798"/>
            <ac:spMk id="4" creationId="{9D9B7DCC-084C-AE5F-AA6D-8472779466F3}"/>
          </ac:spMkLst>
        </pc:spChg>
        <pc:picChg chg="del">
          <ac:chgData name="EZZINE, Hind" userId="S::ezzineh@who.int::edcab00f-6318-46e5-a4a9-188b01ee222f" providerId="AD" clId="Web-{F6725851-466D-7BFA-2ECE-59BEBB31CBD8}" dt="2023-02-14T10:27:01.246" v="133"/>
          <ac:picMkLst>
            <pc:docMk/>
            <pc:sldMk cId="2741953829" sldId="798"/>
            <ac:picMk id="37" creationId="{ED3F3890-C509-457B-B13B-03616228D1BB}"/>
          </ac:picMkLst>
        </pc:picChg>
      </pc:sldChg>
      <pc:sldChg chg="modSp add replId modNotes">
        <pc:chgData name="EZZINE, Hind" userId="S::ezzineh@who.int::edcab00f-6318-46e5-a4a9-188b01ee222f" providerId="AD" clId="Web-{F6725851-466D-7BFA-2ECE-59BEBB31CBD8}" dt="2023-02-14T11:50:49.292" v="507" actId="20577"/>
        <pc:sldMkLst>
          <pc:docMk/>
          <pc:sldMk cId="25011061" sldId="799"/>
        </pc:sldMkLst>
        <pc:spChg chg="mod">
          <ac:chgData name="EZZINE, Hind" userId="S::ezzineh@who.int::edcab00f-6318-46e5-a4a9-188b01ee222f" providerId="AD" clId="Web-{F6725851-466D-7BFA-2ECE-59BEBB31CBD8}" dt="2023-02-14T11:50:49.292" v="507" actId="20577"/>
          <ac:spMkLst>
            <pc:docMk/>
            <pc:sldMk cId="25011061" sldId="799"/>
            <ac:spMk id="4" creationId="{9D9B7DCC-084C-AE5F-AA6D-8472779466F3}"/>
          </ac:spMkLst>
        </pc:spChg>
      </pc:sldChg>
      <pc:sldChg chg="modSp add replId modNotes">
        <pc:chgData name="EZZINE, Hind" userId="S::ezzineh@who.int::edcab00f-6318-46e5-a4a9-188b01ee222f" providerId="AD" clId="Web-{F6725851-466D-7BFA-2ECE-59BEBB31CBD8}" dt="2023-02-14T11:55:08.239" v="589"/>
        <pc:sldMkLst>
          <pc:docMk/>
          <pc:sldMk cId="1758531365" sldId="800"/>
        </pc:sldMkLst>
        <pc:spChg chg="mod">
          <ac:chgData name="EZZINE, Hind" userId="S::ezzineh@who.int::edcab00f-6318-46e5-a4a9-188b01ee222f" providerId="AD" clId="Web-{F6725851-466D-7BFA-2ECE-59BEBB31CBD8}" dt="2023-02-14T11:54:31.894" v="572" actId="1076"/>
          <ac:spMkLst>
            <pc:docMk/>
            <pc:sldMk cId="1758531365" sldId="800"/>
            <ac:spMk id="4" creationId="{9D9B7DCC-084C-AE5F-AA6D-8472779466F3}"/>
          </ac:spMkLst>
        </pc:spChg>
      </pc:sldChg>
      <pc:sldChg chg="modSp add del replId">
        <pc:chgData name="EZZINE, Hind" userId="S::ezzineh@who.int::edcab00f-6318-46e5-a4a9-188b01ee222f" providerId="AD" clId="Web-{F6725851-466D-7BFA-2ECE-59BEBB31CBD8}" dt="2023-02-14T12:44:04.037" v="766"/>
        <pc:sldMkLst>
          <pc:docMk/>
          <pc:sldMk cId="3244533772" sldId="801"/>
        </pc:sldMkLst>
        <pc:spChg chg="mod">
          <ac:chgData name="EZZINE, Hind" userId="S::ezzineh@who.int::edcab00f-6318-46e5-a4a9-188b01ee222f" providerId="AD" clId="Web-{F6725851-466D-7BFA-2ECE-59BEBB31CBD8}" dt="2023-02-14T12:41:50.157" v="705" actId="20577"/>
          <ac:spMkLst>
            <pc:docMk/>
            <pc:sldMk cId="3244533772" sldId="801"/>
            <ac:spMk id="9" creationId="{00000000-0000-0000-0000-000000000000}"/>
          </ac:spMkLst>
        </pc:spChg>
      </pc:sldChg>
      <pc:sldChg chg="modSp add replId delCm modNotes">
        <pc:chgData name="EZZINE, Hind" userId="S::ezzineh@who.int::edcab00f-6318-46e5-a4a9-188b01ee222f" providerId="AD" clId="Web-{F6725851-466D-7BFA-2ECE-59BEBB31CBD8}" dt="2023-02-14T12:46:16.385" v="793" actId="1076"/>
        <pc:sldMkLst>
          <pc:docMk/>
          <pc:sldMk cId="8333364" sldId="802"/>
        </pc:sldMkLst>
        <pc:spChg chg="mod">
          <ac:chgData name="EZZINE, Hind" userId="S::ezzineh@who.int::edcab00f-6318-46e5-a4a9-188b01ee222f" providerId="AD" clId="Web-{F6725851-466D-7BFA-2ECE-59BEBB31CBD8}" dt="2023-02-14T12:46:16.385" v="793" actId="1076"/>
          <ac:spMkLst>
            <pc:docMk/>
            <pc:sldMk cId="8333364" sldId="802"/>
            <ac:spMk id="9" creationId="{00000000-0000-0000-0000-000000000000}"/>
          </ac:spMkLst>
        </pc:spChg>
      </pc:sldChg>
      <pc:sldChg chg="modSp add ord replId">
        <pc:chgData name="EZZINE, Hind" userId="S::ezzineh@who.int::edcab00f-6318-46e5-a4a9-188b01ee222f" providerId="AD" clId="Web-{F6725851-466D-7BFA-2ECE-59BEBB31CBD8}" dt="2023-02-14T12:46:04.588" v="792" actId="1076"/>
        <pc:sldMkLst>
          <pc:docMk/>
          <pc:sldMk cId="2966053822" sldId="803"/>
        </pc:sldMkLst>
        <pc:spChg chg="mod">
          <ac:chgData name="EZZINE, Hind" userId="S::ezzineh@who.int::edcab00f-6318-46e5-a4a9-188b01ee222f" providerId="AD" clId="Web-{F6725851-466D-7BFA-2ECE-59BEBB31CBD8}" dt="2023-02-14T12:46:04.588" v="792" actId="1076"/>
          <ac:spMkLst>
            <pc:docMk/>
            <pc:sldMk cId="2966053822" sldId="803"/>
            <ac:spMk id="9" creationId="{00000000-0000-0000-0000-000000000000}"/>
          </ac:spMkLst>
        </pc:spChg>
      </pc:sldChg>
    </pc:docChg>
  </pc:docChgLst>
  <pc:docChgLst>
    <pc:chgData name="Medina, Emily (CDC/GHC/DGHP) (CTR)" userId="8a698838-2520-4271-a29d-c2cd48c8a7c8" providerId="ADAL" clId="{BC86EB38-FCFD-4620-98BD-E69D223638F7}"/>
    <pc:docChg chg="undo custSel modSld">
      <pc:chgData name="Medina, Emily (CDC/GHC/DGHP) (CTR)" userId="8a698838-2520-4271-a29d-c2cd48c8a7c8" providerId="ADAL" clId="{BC86EB38-FCFD-4620-98BD-E69D223638F7}" dt="2024-07-31T14:52:32.050" v="335" actId="6549"/>
      <pc:docMkLst>
        <pc:docMk/>
      </pc:docMkLst>
      <pc:sldChg chg="modNotesTx">
        <pc:chgData name="Medina, Emily (CDC/GHC/DGHP) (CTR)" userId="8a698838-2520-4271-a29d-c2cd48c8a7c8" providerId="ADAL" clId="{BC86EB38-FCFD-4620-98BD-E69D223638F7}" dt="2024-07-31T14:32:41.838" v="286" actId="113"/>
        <pc:sldMkLst>
          <pc:docMk/>
          <pc:sldMk cId="546786802" sldId="694"/>
        </pc:sldMkLst>
      </pc:sldChg>
      <pc:sldChg chg="modNotesTx">
        <pc:chgData name="Medina, Emily (CDC/GHC/DGHP) (CTR)" userId="8a698838-2520-4271-a29d-c2cd48c8a7c8" providerId="ADAL" clId="{BC86EB38-FCFD-4620-98BD-E69D223638F7}" dt="2024-07-31T14:52:32.050" v="335" actId="6549"/>
        <pc:sldMkLst>
          <pc:docMk/>
          <pc:sldMk cId="2901433845" sldId="747"/>
        </pc:sldMkLst>
      </pc:sldChg>
      <pc:sldChg chg="modNotesTx">
        <pc:chgData name="Medina, Emily (CDC/GHC/DGHP) (CTR)" userId="8a698838-2520-4271-a29d-c2cd48c8a7c8" providerId="ADAL" clId="{BC86EB38-FCFD-4620-98BD-E69D223638F7}" dt="2024-07-31T14:20:07.259" v="78" actId="113"/>
        <pc:sldMkLst>
          <pc:docMk/>
          <pc:sldMk cId="1178367863" sldId="804"/>
        </pc:sldMkLst>
      </pc:sldChg>
      <pc:sldChg chg="modNotesTx">
        <pc:chgData name="Medina, Emily (CDC/GHC/DGHP) (CTR)" userId="8a698838-2520-4271-a29d-c2cd48c8a7c8" providerId="ADAL" clId="{BC86EB38-FCFD-4620-98BD-E69D223638F7}" dt="2024-07-31T14:31:18.925" v="225" actId="20577"/>
        <pc:sldMkLst>
          <pc:docMk/>
          <pc:sldMk cId="879338561" sldId="1878"/>
        </pc:sldMkLst>
      </pc:sldChg>
      <pc:sldChg chg="modNotesTx">
        <pc:chgData name="Medina, Emily (CDC/GHC/DGHP) (CTR)" userId="8a698838-2520-4271-a29d-c2cd48c8a7c8" providerId="ADAL" clId="{BC86EB38-FCFD-4620-98BD-E69D223638F7}" dt="2024-07-31T14:36:03.727" v="328" actId="6549"/>
        <pc:sldMkLst>
          <pc:docMk/>
          <pc:sldMk cId="693398667" sldId="1880"/>
        </pc:sldMkLst>
      </pc:sldChg>
    </pc:docChg>
  </pc:docChgLst>
  <pc:docChgLst>
    <pc:chgData name="GOMEZ, Paula" userId="S::gomezp@who.int::c93cf399-3ed7-4230-9282-8831e3fe5ae7" providerId="AD" clId="Web-{3CC967BF-3200-BA7E-8CB2-079019086FC2}"/>
    <pc:docChg chg="">
      <pc:chgData name="GOMEZ, Paula" userId="S::gomezp@who.int::c93cf399-3ed7-4230-9282-8831e3fe5ae7" providerId="AD" clId="Web-{3CC967BF-3200-BA7E-8CB2-079019086FC2}" dt="2023-09-18T15:36:31.303" v="0"/>
      <pc:docMkLst>
        <pc:docMk/>
      </pc:docMkLst>
      <pc:sldChg chg="modCm">
        <pc:chgData name="GOMEZ, Paula" userId="S::gomezp@who.int::c93cf399-3ed7-4230-9282-8831e3fe5ae7" providerId="AD" clId="Web-{3CC967BF-3200-BA7E-8CB2-079019086FC2}" dt="2023-09-18T15:36:31.303" v="0"/>
        <pc:sldMkLst>
          <pc:docMk/>
          <pc:sldMk cId="1893962982" sldId="795"/>
        </pc:sldMkLst>
        <pc:extLst>
          <p:ext xmlns:p="http://schemas.openxmlformats.org/presentationml/2006/main" uri="{D6D511B9-2390-475A-947B-AFAB55BFBCF1}">
            <pc226:cmChg xmlns:pc226="http://schemas.microsoft.com/office/powerpoint/2022/06/main/command" chg="">
              <pc226:chgData name="GOMEZ, Paula" userId="S::gomezp@who.int::c93cf399-3ed7-4230-9282-8831e3fe5ae7" providerId="AD" clId="Web-{3CC967BF-3200-BA7E-8CB2-079019086FC2}" dt="2023-09-18T15:36:31.303" v="0"/>
              <pc2:cmMkLst xmlns:pc2="http://schemas.microsoft.com/office/powerpoint/2019/9/main/command">
                <pc:docMk/>
                <pc:sldMk cId="1893962982" sldId="795"/>
                <pc2:cmMk id="{08CDAF4F-ED7D-4118-8293-92C988BBB4F2}"/>
              </pc2:cmMkLst>
              <pc226:cmRplyChg chg="add">
                <pc226:chgData name="GOMEZ, Paula" userId="S::gomezp@who.int::c93cf399-3ed7-4230-9282-8831e3fe5ae7" providerId="AD" clId="Web-{3CC967BF-3200-BA7E-8CB2-079019086FC2}" dt="2023-09-18T15:36:31.303" v="0"/>
                <pc2:cmRplyMkLst xmlns:pc2="http://schemas.microsoft.com/office/powerpoint/2019/9/main/command">
                  <pc:docMk/>
                  <pc:sldMk cId="1893962982" sldId="795"/>
                  <pc2:cmMk id="{08CDAF4F-ED7D-4118-8293-92C988BBB4F2}"/>
                  <pc2:cmRplyMk id="{340B6665-7932-48C5-B06B-38D01ED5EB07}"/>
                </pc2:cmRplyMkLst>
              </pc226:cmRplyChg>
            </pc226:cmChg>
          </p:ext>
        </pc:extLst>
      </pc:sldChg>
    </pc:docChg>
  </pc:docChgLst>
  <pc:docChgLst>
    <pc:chgData name="GOMEZ, Paula" userId="c93cf399-3ed7-4230-9282-8831e3fe5ae7" providerId="ADAL" clId="{84A2EE2C-CC66-4B41-85CE-14599C5EAADB}"/>
    <pc:docChg chg="custSel addSld modSld sldOrd delMainMaster modMainMaster">
      <pc:chgData name="GOMEZ, Paula" userId="c93cf399-3ed7-4230-9282-8831e3fe5ae7" providerId="ADAL" clId="{84A2EE2C-CC66-4B41-85CE-14599C5EAADB}" dt="2023-03-07T15:17:53.696" v="625"/>
      <pc:docMkLst>
        <pc:docMk/>
      </pc:docMkLst>
      <pc:sldChg chg="modSp mod">
        <pc:chgData name="GOMEZ, Paula" userId="c93cf399-3ed7-4230-9282-8831e3fe5ae7" providerId="ADAL" clId="{84A2EE2C-CC66-4B41-85CE-14599C5EAADB}" dt="2023-03-07T13:58:25.181" v="8" actId="14100"/>
        <pc:sldMkLst>
          <pc:docMk/>
          <pc:sldMk cId="0" sldId="256"/>
        </pc:sldMkLst>
        <pc:spChg chg="mod">
          <ac:chgData name="GOMEZ, Paula" userId="c93cf399-3ed7-4230-9282-8831e3fe5ae7" providerId="ADAL" clId="{84A2EE2C-CC66-4B41-85CE-14599C5EAADB}" dt="2023-03-07T13:58:25.181" v="8" actId="14100"/>
          <ac:spMkLst>
            <pc:docMk/>
            <pc:sldMk cId="0" sldId="256"/>
            <ac:spMk id="560" creationId="{00000000-0000-0000-0000-000000000000}"/>
          </ac:spMkLst>
        </pc:spChg>
      </pc:sldChg>
      <pc:sldChg chg="addSp delSp modSp mod">
        <pc:chgData name="GOMEZ, Paula" userId="c93cf399-3ed7-4230-9282-8831e3fe5ae7" providerId="ADAL" clId="{84A2EE2C-CC66-4B41-85CE-14599C5EAADB}" dt="2023-03-07T13:58:34.745" v="10"/>
        <pc:sldMkLst>
          <pc:docMk/>
          <pc:sldMk cId="0" sldId="257"/>
        </pc:sldMkLst>
        <pc:spChg chg="del">
          <ac:chgData name="GOMEZ, Paula" userId="c93cf399-3ed7-4230-9282-8831e3fe5ae7" providerId="ADAL" clId="{84A2EE2C-CC66-4B41-85CE-14599C5EAADB}" dt="2023-03-07T13:58:33.350" v="9" actId="478"/>
          <ac:spMkLst>
            <pc:docMk/>
            <pc:sldMk cId="0" sldId="257"/>
            <ac:spMk id="2" creationId="{1CF51151-1C32-4180-9DA7-040429C6BD2C}"/>
          </ac:spMkLst>
        </pc:spChg>
        <pc:spChg chg="add mod">
          <ac:chgData name="GOMEZ, Paula" userId="c93cf399-3ed7-4230-9282-8831e3fe5ae7" providerId="ADAL" clId="{84A2EE2C-CC66-4B41-85CE-14599C5EAADB}" dt="2023-03-07T13:58:34.745" v="10"/>
          <ac:spMkLst>
            <pc:docMk/>
            <pc:sldMk cId="0" sldId="257"/>
            <ac:spMk id="6" creationId="{44C8FE4C-57CE-401F-8215-1C14E03AD520}"/>
          </ac:spMkLst>
        </pc:spChg>
        <pc:spChg chg="del mod">
          <ac:chgData name="GOMEZ, Paula" userId="c93cf399-3ed7-4230-9282-8831e3fe5ae7" providerId="ADAL" clId="{84A2EE2C-CC66-4B41-85CE-14599C5EAADB}" dt="2023-03-07T13:58:06.358" v="4" actId="478"/>
          <ac:spMkLst>
            <pc:docMk/>
            <pc:sldMk cId="0" sldId="257"/>
            <ac:spMk id="568" creationId="{00000000-0000-0000-0000-000000000000}"/>
          </ac:spMkLst>
        </pc:spChg>
      </pc:sldChg>
      <pc:sldChg chg="addSp delSp modSp mod">
        <pc:chgData name="GOMEZ, Paula" userId="c93cf399-3ed7-4230-9282-8831e3fe5ae7" providerId="ADAL" clId="{84A2EE2C-CC66-4B41-85CE-14599C5EAADB}" dt="2023-03-07T13:58:40.854" v="12"/>
        <pc:sldMkLst>
          <pc:docMk/>
          <pc:sldMk cId="0" sldId="258"/>
        </pc:sldMkLst>
        <pc:spChg chg="del">
          <ac:chgData name="GOMEZ, Paula" userId="c93cf399-3ed7-4230-9282-8831e3fe5ae7" providerId="ADAL" clId="{84A2EE2C-CC66-4B41-85CE-14599C5EAADB}" dt="2023-03-07T13:58:39.775" v="11" actId="478"/>
          <ac:spMkLst>
            <pc:docMk/>
            <pc:sldMk cId="0" sldId="258"/>
            <ac:spMk id="2" creationId="{4E96311E-7FDB-499F-98C6-B3DF9C3752D3}"/>
          </ac:spMkLst>
        </pc:spChg>
        <pc:spChg chg="add mod">
          <ac:chgData name="GOMEZ, Paula" userId="c93cf399-3ed7-4230-9282-8831e3fe5ae7" providerId="ADAL" clId="{84A2EE2C-CC66-4B41-85CE-14599C5EAADB}" dt="2023-03-07T13:58:40.854" v="12"/>
          <ac:spMkLst>
            <pc:docMk/>
            <pc:sldMk cId="0" sldId="258"/>
            <ac:spMk id="6" creationId="{BC187945-31F8-410B-A480-2CA6C62FED02}"/>
          </ac:spMkLst>
        </pc:spChg>
        <pc:spChg chg="del mod">
          <ac:chgData name="GOMEZ, Paula" userId="c93cf399-3ed7-4230-9282-8831e3fe5ae7" providerId="ADAL" clId="{84A2EE2C-CC66-4B41-85CE-14599C5EAADB}" dt="2023-03-07T13:57:59.982" v="3" actId="478"/>
          <ac:spMkLst>
            <pc:docMk/>
            <pc:sldMk cId="0" sldId="258"/>
            <ac:spMk id="573" creationId="{00000000-0000-0000-0000-000000000000}"/>
          </ac:spMkLst>
        </pc:spChg>
      </pc:sldChg>
      <pc:sldChg chg="addSp delSp modSp mod">
        <pc:chgData name="GOMEZ, Paula" userId="c93cf399-3ed7-4230-9282-8831e3fe5ae7" providerId="ADAL" clId="{84A2EE2C-CC66-4B41-85CE-14599C5EAADB}" dt="2023-03-07T13:58:47.932" v="14"/>
        <pc:sldMkLst>
          <pc:docMk/>
          <pc:sldMk cId="0" sldId="265"/>
        </pc:sldMkLst>
        <pc:spChg chg="del">
          <ac:chgData name="GOMEZ, Paula" userId="c93cf399-3ed7-4230-9282-8831e3fe5ae7" providerId="ADAL" clId="{84A2EE2C-CC66-4B41-85CE-14599C5EAADB}" dt="2023-03-07T13:58:47.096" v="13" actId="478"/>
          <ac:spMkLst>
            <pc:docMk/>
            <pc:sldMk cId="0" sldId="265"/>
            <ac:spMk id="2" creationId="{883FBFAE-26E6-4770-A67E-D91E60C24F9A}"/>
          </ac:spMkLst>
        </pc:spChg>
        <pc:spChg chg="add mod">
          <ac:chgData name="GOMEZ, Paula" userId="c93cf399-3ed7-4230-9282-8831e3fe5ae7" providerId="ADAL" clId="{84A2EE2C-CC66-4B41-85CE-14599C5EAADB}" dt="2023-03-07T13:58:47.932" v="14"/>
          <ac:spMkLst>
            <pc:docMk/>
            <pc:sldMk cId="0" sldId="265"/>
            <ac:spMk id="7" creationId="{4ABD003C-7A71-487F-B476-FD65F06273CF}"/>
          </ac:spMkLst>
        </pc:spChg>
        <pc:spChg chg="del">
          <ac:chgData name="GOMEZ, Paula" userId="c93cf399-3ed7-4230-9282-8831e3fe5ae7" providerId="ADAL" clId="{84A2EE2C-CC66-4B41-85CE-14599C5EAADB}" dt="2023-03-07T13:57:54.688" v="2" actId="478"/>
          <ac:spMkLst>
            <pc:docMk/>
            <pc:sldMk cId="0" sldId="265"/>
            <ac:spMk id="619" creationId="{00000000-0000-0000-0000-000000000000}"/>
          </ac:spMkLst>
        </pc:spChg>
      </pc:sldChg>
      <pc:sldChg chg="addSp delSp modSp mod">
        <pc:chgData name="GOMEZ, Paula" userId="c93cf399-3ed7-4230-9282-8831e3fe5ae7" providerId="ADAL" clId="{84A2EE2C-CC66-4B41-85CE-14599C5EAADB}" dt="2023-03-07T14:05:42.164" v="140"/>
        <pc:sldMkLst>
          <pc:docMk/>
          <pc:sldMk cId="2796648425" sldId="355"/>
        </pc:sldMkLst>
        <pc:spChg chg="del">
          <ac:chgData name="GOMEZ, Paula" userId="c93cf399-3ed7-4230-9282-8831e3fe5ae7" providerId="ADAL" clId="{84A2EE2C-CC66-4B41-85CE-14599C5EAADB}" dt="2023-03-07T14:05:40.731" v="139" actId="478"/>
          <ac:spMkLst>
            <pc:docMk/>
            <pc:sldMk cId="2796648425" sldId="355"/>
            <ac:spMk id="2" creationId="{FE09BB76-E6C7-4B37-962C-AA1266214D34}"/>
          </ac:spMkLst>
        </pc:spChg>
        <pc:spChg chg="add mod">
          <ac:chgData name="GOMEZ, Paula" userId="c93cf399-3ed7-4230-9282-8831e3fe5ae7" providerId="ADAL" clId="{84A2EE2C-CC66-4B41-85CE-14599C5EAADB}" dt="2023-03-07T14:05:42.164" v="140"/>
          <ac:spMkLst>
            <pc:docMk/>
            <pc:sldMk cId="2796648425" sldId="355"/>
            <ac:spMk id="4" creationId="{BE0CCB44-E1D1-491C-AB3A-5A536323EE4F}"/>
          </ac:spMkLst>
        </pc:spChg>
      </pc:sldChg>
      <pc:sldChg chg="addSp delSp modSp mod">
        <pc:chgData name="GOMEZ, Paula" userId="c93cf399-3ed7-4230-9282-8831e3fe5ae7" providerId="ADAL" clId="{84A2EE2C-CC66-4B41-85CE-14599C5EAADB}" dt="2023-03-07T14:05:35.932" v="138"/>
        <pc:sldMkLst>
          <pc:docMk/>
          <pc:sldMk cId="3029491523" sldId="356"/>
        </pc:sldMkLst>
        <pc:spChg chg="del">
          <ac:chgData name="GOMEZ, Paula" userId="c93cf399-3ed7-4230-9282-8831e3fe5ae7" providerId="ADAL" clId="{84A2EE2C-CC66-4B41-85CE-14599C5EAADB}" dt="2023-03-07T14:05:35.347" v="137" actId="478"/>
          <ac:spMkLst>
            <pc:docMk/>
            <pc:sldMk cId="3029491523" sldId="356"/>
            <ac:spMk id="4" creationId="{2B955501-1E95-4F85-824F-639D7A54EA1C}"/>
          </ac:spMkLst>
        </pc:spChg>
        <pc:spChg chg="add mod">
          <ac:chgData name="GOMEZ, Paula" userId="c93cf399-3ed7-4230-9282-8831e3fe5ae7" providerId="ADAL" clId="{84A2EE2C-CC66-4B41-85CE-14599C5EAADB}" dt="2023-03-07T14:05:35.932" v="138"/>
          <ac:spMkLst>
            <pc:docMk/>
            <pc:sldMk cId="3029491523" sldId="356"/>
            <ac:spMk id="5" creationId="{AB015CC7-728E-4025-BC5B-F6FD049225F4}"/>
          </ac:spMkLst>
        </pc:spChg>
      </pc:sldChg>
      <pc:sldChg chg="addSp delSp modSp mod">
        <pc:chgData name="GOMEZ, Paula" userId="c93cf399-3ed7-4230-9282-8831e3fe5ae7" providerId="ADAL" clId="{84A2EE2C-CC66-4B41-85CE-14599C5EAADB}" dt="2023-03-07T14:05:47.018" v="142"/>
        <pc:sldMkLst>
          <pc:docMk/>
          <pc:sldMk cId="2210347919" sldId="368"/>
        </pc:sldMkLst>
        <pc:spChg chg="del">
          <ac:chgData name="GOMEZ, Paula" userId="c93cf399-3ed7-4230-9282-8831e3fe5ae7" providerId="ADAL" clId="{84A2EE2C-CC66-4B41-85CE-14599C5EAADB}" dt="2023-03-07T14:05:46.420" v="141" actId="478"/>
          <ac:spMkLst>
            <pc:docMk/>
            <pc:sldMk cId="2210347919" sldId="368"/>
            <ac:spMk id="2" creationId="{0267E1F1-06DC-46B7-81DE-338ABD8E38D6}"/>
          </ac:spMkLst>
        </pc:spChg>
        <pc:spChg chg="add mod">
          <ac:chgData name="GOMEZ, Paula" userId="c93cf399-3ed7-4230-9282-8831e3fe5ae7" providerId="ADAL" clId="{84A2EE2C-CC66-4B41-85CE-14599C5EAADB}" dt="2023-03-07T14:05:47.018" v="142"/>
          <ac:spMkLst>
            <pc:docMk/>
            <pc:sldMk cId="2210347919" sldId="368"/>
            <ac:spMk id="3" creationId="{BA9525B5-815C-4A47-B19F-D7A02509DB10}"/>
          </ac:spMkLst>
        </pc:spChg>
      </pc:sldChg>
      <pc:sldChg chg="addSp delSp modSp mod">
        <pc:chgData name="GOMEZ, Paula" userId="c93cf399-3ed7-4230-9282-8831e3fe5ae7" providerId="ADAL" clId="{84A2EE2C-CC66-4B41-85CE-14599C5EAADB}" dt="2023-03-07T14:05:53.700" v="144"/>
        <pc:sldMkLst>
          <pc:docMk/>
          <pc:sldMk cId="2741091063" sldId="565"/>
        </pc:sldMkLst>
        <pc:spChg chg="del">
          <ac:chgData name="GOMEZ, Paula" userId="c93cf399-3ed7-4230-9282-8831e3fe5ae7" providerId="ADAL" clId="{84A2EE2C-CC66-4B41-85CE-14599C5EAADB}" dt="2023-03-07T14:05:53.043" v="143" actId="478"/>
          <ac:spMkLst>
            <pc:docMk/>
            <pc:sldMk cId="2741091063" sldId="565"/>
            <ac:spMk id="3" creationId="{BFC9F7BB-C523-4F1B-88D0-9E3E5F3900EB}"/>
          </ac:spMkLst>
        </pc:spChg>
        <pc:spChg chg="add mod">
          <ac:chgData name="GOMEZ, Paula" userId="c93cf399-3ed7-4230-9282-8831e3fe5ae7" providerId="ADAL" clId="{84A2EE2C-CC66-4B41-85CE-14599C5EAADB}" dt="2023-03-07T14:05:53.700" v="144"/>
          <ac:spMkLst>
            <pc:docMk/>
            <pc:sldMk cId="2741091063" sldId="565"/>
            <ac:spMk id="4" creationId="{5D6F4A12-4D8C-472F-8D39-2A8610DF7967}"/>
          </ac:spMkLst>
        </pc:spChg>
      </pc:sldChg>
      <pc:sldChg chg="addSp delSp modSp mod">
        <pc:chgData name="GOMEZ, Paula" userId="c93cf399-3ed7-4230-9282-8831e3fe5ae7" providerId="ADAL" clId="{84A2EE2C-CC66-4B41-85CE-14599C5EAADB}" dt="2023-03-07T13:58:57.011" v="17"/>
        <pc:sldMkLst>
          <pc:docMk/>
          <pc:sldMk cId="1836358625" sldId="566"/>
        </pc:sldMkLst>
        <pc:spChg chg="del">
          <ac:chgData name="GOMEZ, Paula" userId="c93cf399-3ed7-4230-9282-8831e3fe5ae7" providerId="ADAL" clId="{84A2EE2C-CC66-4B41-85CE-14599C5EAADB}" dt="2023-03-07T13:58:53.192" v="15" actId="478"/>
          <ac:spMkLst>
            <pc:docMk/>
            <pc:sldMk cId="1836358625" sldId="566"/>
            <ac:spMk id="2" creationId="{BAA42969-ABFC-49B6-A314-5BC0261599FC}"/>
          </ac:spMkLst>
        </pc:spChg>
        <pc:spChg chg="add mod">
          <ac:chgData name="GOMEZ, Paula" userId="c93cf399-3ed7-4230-9282-8831e3fe5ae7" providerId="ADAL" clId="{84A2EE2C-CC66-4B41-85CE-14599C5EAADB}" dt="2023-03-07T13:58:57.011" v="17"/>
          <ac:spMkLst>
            <pc:docMk/>
            <pc:sldMk cId="1836358625" sldId="566"/>
            <ac:spMk id="7" creationId="{79614135-27EB-4B8F-A1C3-BDEEBDB9BBCC}"/>
          </ac:spMkLst>
        </pc:spChg>
        <pc:spChg chg="del">
          <ac:chgData name="GOMEZ, Paula" userId="c93cf399-3ed7-4230-9282-8831e3fe5ae7" providerId="ADAL" clId="{84A2EE2C-CC66-4B41-85CE-14599C5EAADB}" dt="2023-03-07T13:58:55.889" v="16" actId="478"/>
          <ac:spMkLst>
            <pc:docMk/>
            <pc:sldMk cId="1836358625" sldId="566"/>
            <ac:spMk id="619" creationId="{00000000-0000-0000-0000-000000000000}"/>
          </ac:spMkLst>
        </pc:spChg>
      </pc:sldChg>
      <pc:sldChg chg="addSp delSp modSp mod">
        <pc:chgData name="GOMEZ, Paula" userId="c93cf399-3ed7-4230-9282-8831e3fe5ae7" providerId="ADAL" clId="{84A2EE2C-CC66-4B41-85CE-14599C5EAADB}" dt="2023-03-07T13:59:02.431" v="19"/>
        <pc:sldMkLst>
          <pc:docMk/>
          <pc:sldMk cId="340648290" sldId="615"/>
        </pc:sldMkLst>
        <pc:spChg chg="del">
          <ac:chgData name="GOMEZ, Paula" userId="c93cf399-3ed7-4230-9282-8831e3fe5ae7" providerId="ADAL" clId="{84A2EE2C-CC66-4B41-85CE-14599C5EAADB}" dt="2023-03-07T13:59:01.760" v="18" actId="478"/>
          <ac:spMkLst>
            <pc:docMk/>
            <pc:sldMk cId="340648290" sldId="615"/>
            <ac:spMk id="3" creationId="{CB50D0B1-041E-467F-92C8-8B2D0490DA16}"/>
          </ac:spMkLst>
        </pc:spChg>
        <pc:spChg chg="add mod">
          <ac:chgData name="GOMEZ, Paula" userId="c93cf399-3ed7-4230-9282-8831e3fe5ae7" providerId="ADAL" clId="{84A2EE2C-CC66-4B41-85CE-14599C5EAADB}" dt="2023-03-07T13:59:02.431" v="19"/>
          <ac:spMkLst>
            <pc:docMk/>
            <pc:sldMk cId="340648290" sldId="615"/>
            <ac:spMk id="4" creationId="{E46A24C5-6DD1-4A89-8EF5-368C55EDDE72}"/>
          </ac:spMkLst>
        </pc:spChg>
      </pc:sldChg>
      <pc:sldChg chg="addSp delSp modSp mod ord">
        <pc:chgData name="GOMEZ, Paula" userId="c93cf399-3ed7-4230-9282-8831e3fe5ae7" providerId="ADAL" clId="{84A2EE2C-CC66-4B41-85CE-14599C5EAADB}" dt="2023-03-07T14:36:50.692" v="536"/>
        <pc:sldMkLst>
          <pc:docMk/>
          <pc:sldMk cId="601694295" sldId="657"/>
        </pc:sldMkLst>
        <pc:spChg chg="mod">
          <ac:chgData name="GOMEZ, Paula" userId="c93cf399-3ed7-4230-9282-8831e3fe5ae7" providerId="ADAL" clId="{84A2EE2C-CC66-4B41-85CE-14599C5EAADB}" dt="2023-03-07T14:26:21.159" v="395" actId="20577"/>
          <ac:spMkLst>
            <pc:docMk/>
            <pc:sldMk cId="601694295" sldId="657"/>
            <ac:spMk id="2" creationId="{00000000-0000-0000-0000-000000000000}"/>
          </ac:spMkLst>
        </pc:spChg>
        <pc:spChg chg="mod">
          <ac:chgData name="GOMEZ, Paula" userId="c93cf399-3ed7-4230-9282-8831e3fe5ae7" providerId="ADAL" clId="{84A2EE2C-CC66-4B41-85CE-14599C5EAADB}" dt="2023-03-07T14:24:13.283" v="349" actId="113"/>
          <ac:spMkLst>
            <pc:docMk/>
            <pc:sldMk cId="601694295" sldId="657"/>
            <ac:spMk id="3" creationId="{00000000-0000-0000-0000-000000000000}"/>
          </ac:spMkLst>
        </pc:spChg>
        <pc:spChg chg="del">
          <ac:chgData name="GOMEZ, Paula" userId="c93cf399-3ed7-4230-9282-8831e3fe5ae7" providerId="ADAL" clId="{84A2EE2C-CC66-4B41-85CE-14599C5EAADB}" dt="2023-03-07T14:05:03.904" v="127" actId="478"/>
          <ac:spMkLst>
            <pc:docMk/>
            <pc:sldMk cId="601694295" sldId="657"/>
            <ac:spMk id="4" creationId="{BC500AC6-A0A6-4463-A4D6-3C517CC6F8D7}"/>
          </ac:spMkLst>
        </pc:spChg>
        <pc:spChg chg="add mod">
          <ac:chgData name="GOMEZ, Paula" userId="c93cf399-3ed7-4230-9282-8831e3fe5ae7" providerId="ADAL" clId="{84A2EE2C-CC66-4B41-85CE-14599C5EAADB}" dt="2023-03-07T14:05:04.579" v="128"/>
          <ac:spMkLst>
            <pc:docMk/>
            <pc:sldMk cId="601694295" sldId="657"/>
            <ac:spMk id="5" creationId="{52647953-9A94-42FD-A839-B7FF1D724D6A}"/>
          </ac:spMkLst>
        </pc:spChg>
      </pc:sldChg>
      <pc:sldChg chg="addSp delSp modSp mod modClrScheme chgLayout">
        <pc:chgData name="GOMEZ, Paula" userId="c93cf399-3ed7-4230-9282-8831e3fe5ae7" providerId="ADAL" clId="{84A2EE2C-CC66-4B41-85CE-14599C5EAADB}" dt="2023-03-07T14:36:05.130" v="532" actId="207"/>
        <pc:sldMkLst>
          <pc:docMk/>
          <pc:sldMk cId="3273506029" sldId="671"/>
        </pc:sldMkLst>
        <pc:spChg chg="mod ord">
          <ac:chgData name="GOMEZ, Paula" userId="c93cf399-3ed7-4230-9282-8831e3fe5ae7" providerId="ADAL" clId="{84A2EE2C-CC66-4B41-85CE-14599C5EAADB}" dt="2023-03-07T14:36:05.130" v="532" actId="207"/>
          <ac:spMkLst>
            <pc:docMk/>
            <pc:sldMk cId="3273506029" sldId="671"/>
            <ac:spMk id="2" creationId="{00000000-0000-0000-0000-000000000000}"/>
          </ac:spMkLst>
        </pc:spChg>
        <pc:spChg chg="del">
          <ac:chgData name="GOMEZ, Paula" userId="c93cf399-3ed7-4230-9282-8831e3fe5ae7" providerId="ADAL" clId="{84A2EE2C-CC66-4B41-85CE-14599C5EAADB}" dt="2023-03-07T14:05:09.819" v="129" actId="478"/>
          <ac:spMkLst>
            <pc:docMk/>
            <pc:sldMk cId="3273506029" sldId="671"/>
            <ac:spMk id="3" creationId="{33E9AD50-0DBE-4C66-A572-255B5E7B9680}"/>
          </ac:spMkLst>
        </pc:spChg>
        <pc:spChg chg="add mod ord">
          <ac:chgData name="GOMEZ, Paula" userId="c93cf399-3ed7-4230-9282-8831e3fe5ae7" providerId="ADAL" clId="{84A2EE2C-CC66-4B41-85CE-14599C5EAADB}" dt="2023-03-07T14:35:49.018" v="516" actId="700"/>
          <ac:spMkLst>
            <pc:docMk/>
            <pc:sldMk cId="3273506029" sldId="671"/>
            <ac:spMk id="4" creationId="{D0D01CEA-0434-47FD-8A2A-C22687185ACE}"/>
          </ac:spMkLst>
        </pc:spChg>
        <pc:spChg chg="add mod ord">
          <ac:chgData name="GOMEZ, Paula" userId="c93cf399-3ed7-4230-9282-8831e3fe5ae7" providerId="ADAL" clId="{84A2EE2C-CC66-4B41-85CE-14599C5EAADB}" dt="2023-03-07T14:35:56.834" v="530" actId="20577"/>
          <ac:spMkLst>
            <pc:docMk/>
            <pc:sldMk cId="3273506029" sldId="671"/>
            <ac:spMk id="5" creationId="{2897E678-7649-47F6-8B43-57794C71971B}"/>
          </ac:spMkLst>
        </pc:spChg>
      </pc:sldChg>
      <pc:sldChg chg="addSp delSp modSp mod">
        <pc:chgData name="GOMEZ, Paula" userId="c93cf399-3ed7-4230-9282-8831e3fe5ae7" providerId="ADAL" clId="{84A2EE2C-CC66-4B41-85CE-14599C5EAADB}" dt="2023-03-07T13:59:09.439" v="21"/>
        <pc:sldMkLst>
          <pc:docMk/>
          <pc:sldMk cId="813874922" sldId="692"/>
        </pc:sldMkLst>
        <pc:spChg chg="del">
          <ac:chgData name="GOMEZ, Paula" userId="c93cf399-3ed7-4230-9282-8831e3fe5ae7" providerId="ADAL" clId="{84A2EE2C-CC66-4B41-85CE-14599C5EAADB}" dt="2023-03-07T13:59:08.158" v="20" actId="478"/>
          <ac:spMkLst>
            <pc:docMk/>
            <pc:sldMk cId="813874922" sldId="692"/>
            <ac:spMk id="3" creationId="{75444296-AE2D-41F9-AA27-0B32A23E29A9}"/>
          </ac:spMkLst>
        </pc:spChg>
        <pc:spChg chg="add mod">
          <ac:chgData name="GOMEZ, Paula" userId="c93cf399-3ed7-4230-9282-8831e3fe5ae7" providerId="ADAL" clId="{84A2EE2C-CC66-4B41-85CE-14599C5EAADB}" dt="2023-03-07T13:59:09.439" v="21"/>
          <ac:spMkLst>
            <pc:docMk/>
            <pc:sldMk cId="813874922" sldId="692"/>
            <ac:spMk id="9" creationId="{63B5E3F2-F2D3-4610-9361-7EFC70859BFA}"/>
          </ac:spMkLst>
        </pc:spChg>
      </pc:sldChg>
      <pc:sldChg chg="addSp delSp modSp mod">
        <pc:chgData name="GOMEZ, Paula" userId="c93cf399-3ed7-4230-9282-8831e3fe5ae7" providerId="ADAL" clId="{84A2EE2C-CC66-4B41-85CE-14599C5EAADB}" dt="2023-03-07T13:59:24.849" v="25"/>
        <pc:sldMkLst>
          <pc:docMk/>
          <pc:sldMk cId="2159683855" sldId="693"/>
        </pc:sldMkLst>
        <pc:spChg chg="del">
          <ac:chgData name="GOMEZ, Paula" userId="c93cf399-3ed7-4230-9282-8831e3fe5ae7" providerId="ADAL" clId="{84A2EE2C-CC66-4B41-85CE-14599C5EAADB}" dt="2023-03-07T13:59:24.136" v="24" actId="478"/>
          <ac:spMkLst>
            <pc:docMk/>
            <pc:sldMk cId="2159683855" sldId="693"/>
            <ac:spMk id="3" creationId="{13103856-E03B-44ED-9364-C18C269F0E36}"/>
          </ac:spMkLst>
        </pc:spChg>
        <pc:spChg chg="add mod">
          <ac:chgData name="GOMEZ, Paula" userId="c93cf399-3ed7-4230-9282-8831e3fe5ae7" providerId="ADAL" clId="{84A2EE2C-CC66-4B41-85CE-14599C5EAADB}" dt="2023-03-07T13:59:24.849" v="25"/>
          <ac:spMkLst>
            <pc:docMk/>
            <pc:sldMk cId="2159683855" sldId="693"/>
            <ac:spMk id="6" creationId="{6C1A6EDD-4A51-4068-B2B0-EF1595499584}"/>
          </ac:spMkLst>
        </pc:spChg>
      </pc:sldChg>
      <pc:sldChg chg="addSp delSp modSp mod">
        <pc:chgData name="GOMEZ, Paula" userId="c93cf399-3ed7-4230-9282-8831e3fe5ae7" providerId="ADAL" clId="{84A2EE2C-CC66-4B41-85CE-14599C5EAADB}" dt="2023-03-07T14:21:30.686" v="333" actId="14100"/>
        <pc:sldMkLst>
          <pc:docMk/>
          <pc:sldMk cId="546786802" sldId="694"/>
        </pc:sldMkLst>
        <pc:spChg chg="del">
          <ac:chgData name="GOMEZ, Paula" userId="c93cf399-3ed7-4230-9282-8831e3fe5ae7" providerId="ADAL" clId="{84A2EE2C-CC66-4B41-85CE-14599C5EAADB}" dt="2023-03-07T13:59:34.790" v="26" actId="478"/>
          <ac:spMkLst>
            <pc:docMk/>
            <pc:sldMk cId="546786802" sldId="694"/>
            <ac:spMk id="2" creationId="{E422E761-67C4-48DE-8035-12D7C147C20C}"/>
          </ac:spMkLst>
        </pc:spChg>
        <pc:spChg chg="add mod">
          <ac:chgData name="GOMEZ, Paula" userId="c93cf399-3ed7-4230-9282-8831e3fe5ae7" providerId="ADAL" clId="{84A2EE2C-CC66-4B41-85CE-14599C5EAADB}" dt="2023-03-07T14:21:30.686" v="333" actId="14100"/>
          <ac:spMkLst>
            <pc:docMk/>
            <pc:sldMk cId="546786802" sldId="694"/>
            <ac:spMk id="11" creationId="{827F5837-A73C-4356-92DE-55D16DCEDB93}"/>
          </ac:spMkLst>
        </pc:spChg>
      </pc:sldChg>
      <pc:sldChg chg="addSp delSp modSp mod">
        <pc:chgData name="GOMEZ, Paula" userId="c93cf399-3ed7-4230-9282-8831e3fe5ae7" providerId="ADAL" clId="{84A2EE2C-CC66-4B41-85CE-14599C5EAADB}" dt="2023-03-07T14:21:35.870" v="334" actId="14100"/>
        <pc:sldMkLst>
          <pc:docMk/>
          <pc:sldMk cId="150067153" sldId="695"/>
        </pc:sldMkLst>
        <pc:spChg chg="del">
          <ac:chgData name="GOMEZ, Paula" userId="c93cf399-3ed7-4230-9282-8831e3fe5ae7" providerId="ADAL" clId="{84A2EE2C-CC66-4B41-85CE-14599C5EAADB}" dt="2023-03-07T13:59:42.215" v="28" actId="478"/>
          <ac:spMkLst>
            <pc:docMk/>
            <pc:sldMk cId="150067153" sldId="695"/>
            <ac:spMk id="2" creationId="{D4547B04-6337-487E-86D1-4090F4BA0011}"/>
          </ac:spMkLst>
        </pc:spChg>
        <pc:spChg chg="add mod">
          <ac:chgData name="GOMEZ, Paula" userId="c93cf399-3ed7-4230-9282-8831e3fe5ae7" providerId="ADAL" clId="{84A2EE2C-CC66-4B41-85CE-14599C5EAADB}" dt="2023-03-07T14:21:35.870" v="334" actId="14100"/>
          <ac:spMkLst>
            <pc:docMk/>
            <pc:sldMk cId="150067153" sldId="695"/>
            <ac:spMk id="8" creationId="{1D09B783-A02E-46D3-8293-0DCF2B074912}"/>
          </ac:spMkLst>
        </pc:spChg>
      </pc:sldChg>
      <pc:sldChg chg="addSp delSp modSp mod">
        <pc:chgData name="GOMEZ, Paula" userId="c93cf399-3ed7-4230-9282-8831e3fe5ae7" providerId="ADAL" clId="{84A2EE2C-CC66-4B41-85CE-14599C5EAADB}" dt="2023-03-07T14:21:41.078" v="335" actId="14100"/>
        <pc:sldMkLst>
          <pc:docMk/>
          <pc:sldMk cId="2802238008" sldId="696"/>
        </pc:sldMkLst>
        <pc:spChg chg="del">
          <ac:chgData name="GOMEZ, Paula" userId="c93cf399-3ed7-4230-9282-8831e3fe5ae7" providerId="ADAL" clId="{84A2EE2C-CC66-4B41-85CE-14599C5EAADB}" dt="2023-03-07T13:59:47.358" v="30" actId="478"/>
          <ac:spMkLst>
            <pc:docMk/>
            <pc:sldMk cId="2802238008" sldId="696"/>
            <ac:spMk id="2" creationId="{6ECC7ACF-26B7-4CCE-93A2-97B171CC54B7}"/>
          </ac:spMkLst>
        </pc:spChg>
        <pc:spChg chg="add mod">
          <ac:chgData name="GOMEZ, Paula" userId="c93cf399-3ed7-4230-9282-8831e3fe5ae7" providerId="ADAL" clId="{84A2EE2C-CC66-4B41-85CE-14599C5EAADB}" dt="2023-03-07T14:21:41.078" v="335" actId="14100"/>
          <ac:spMkLst>
            <pc:docMk/>
            <pc:sldMk cId="2802238008" sldId="696"/>
            <ac:spMk id="10" creationId="{187A29B5-7EED-4B9E-A68D-44A2CADE85D1}"/>
          </ac:spMkLst>
        </pc:spChg>
      </pc:sldChg>
      <pc:sldChg chg="addSp delSp modSp mod">
        <pc:chgData name="GOMEZ, Paula" userId="c93cf399-3ed7-4230-9282-8831e3fe5ae7" providerId="ADAL" clId="{84A2EE2C-CC66-4B41-85CE-14599C5EAADB}" dt="2023-03-07T14:29:45.649" v="400" actId="20577"/>
        <pc:sldMkLst>
          <pc:docMk/>
          <pc:sldMk cId="928481985" sldId="697"/>
        </pc:sldMkLst>
        <pc:spChg chg="del">
          <ac:chgData name="GOMEZ, Paula" userId="c93cf399-3ed7-4230-9282-8831e3fe5ae7" providerId="ADAL" clId="{84A2EE2C-CC66-4B41-85CE-14599C5EAADB}" dt="2023-03-07T13:59:53.868" v="32" actId="478"/>
          <ac:spMkLst>
            <pc:docMk/>
            <pc:sldMk cId="928481985" sldId="697"/>
            <ac:spMk id="2" creationId="{6CBA793E-BBB1-41DE-8463-551695F112DA}"/>
          </ac:spMkLst>
        </pc:spChg>
        <pc:spChg chg="mod">
          <ac:chgData name="GOMEZ, Paula" userId="c93cf399-3ed7-4230-9282-8831e3fe5ae7" providerId="ADAL" clId="{84A2EE2C-CC66-4B41-85CE-14599C5EAADB}" dt="2023-03-07T14:29:45.649" v="400" actId="20577"/>
          <ac:spMkLst>
            <pc:docMk/>
            <pc:sldMk cId="928481985" sldId="697"/>
            <ac:spMk id="8" creationId="{00000000-0000-0000-0000-000000000000}"/>
          </ac:spMkLst>
        </pc:spChg>
        <pc:spChg chg="add mod">
          <ac:chgData name="GOMEZ, Paula" userId="c93cf399-3ed7-4230-9282-8831e3fe5ae7" providerId="ADAL" clId="{84A2EE2C-CC66-4B41-85CE-14599C5EAADB}" dt="2023-03-07T14:21:45.542" v="336" actId="14100"/>
          <ac:spMkLst>
            <pc:docMk/>
            <pc:sldMk cId="928481985" sldId="697"/>
            <ac:spMk id="9" creationId="{84E5D144-EE17-414A-B259-4BF8573A2E8B}"/>
          </ac:spMkLst>
        </pc:spChg>
      </pc:sldChg>
      <pc:sldChg chg="addSp delSp modSp mod">
        <pc:chgData name="GOMEZ, Paula" userId="c93cf399-3ed7-4230-9282-8831e3fe5ae7" providerId="ADAL" clId="{84A2EE2C-CC66-4B41-85CE-14599C5EAADB}" dt="2023-03-07T14:29:51.495" v="402" actId="20577"/>
        <pc:sldMkLst>
          <pc:docMk/>
          <pc:sldMk cId="125235171" sldId="698"/>
        </pc:sldMkLst>
        <pc:spChg chg="del">
          <ac:chgData name="GOMEZ, Paula" userId="c93cf399-3ed7-4230-9282-8831e3fe5ae7" providerId="ADAL" clId="{84A2EE2C-CC66-4B41-85CE-14599C5EAADB}" dt="2023-03-07T13:59:59.667" v="34" actId="478"/>
          <ac:spMkLst>
            <pc:docMk/>
            <pc:sldMk cId="125235171" sldId="698"/>
            <ac:spMk id="2" creationId="{90FCF9ED-0181-4D4E-A136-80119EAFE8B7}"/>
          </ac:spMkLst>
        </pc:spChg>
        <pc:spChg chg="mod">
          <ac:chgData name="GOMEZ, Paula" userId="c93cf399-3ed7-4230-9282-8831e3fe5ae7" providerId="ADAL" clId="{84A2EE2C-CC66-4B41-85CE-14599C5EAADB}" dt="2023-03-07T14:29:51.495" v="402" actId="20577"/>
          <ac:spMkLst>
            <pc:docMk/>
            <pc:sldMk cId="125235171" sldId="698"/>
            <ac:spMk id="7" creationId="{00000000-0000-0000-0000-000000000000}"/>
          </ac:spMkLst>
        </pc:spChg>
        <pc:spChg chg="add mod">
          <ac:chgData name="GOMEZ, Paula" userId="c93cf399-3ed7-4230-9282-8831e3fe5ae7" providerId="ADAL" clId="{84A2EE2C-CC66-4B41-85CE-14599C5EAADB}" dt="2023-03-07T14:21:50.366" v="337" actId="14100"/>
          <ac:spMkLst>
            <pc:docMk/>
            <pc:sldMk cId="125235171" sldId="698"/>
            <ac:spMk id="8" creationId="{5B452C41-56C7-465A-89F6-8F522FAD1E06}"/>
          </ac:spMkLst>
        </pc:spChg>
      </pc:sldChg>
      <pc:sldChg chg="addSp delSp modSp mod">
        <pc:chgData name="GOMEZ, Paula" userId="c93cf399-3ed7-4230-9282-8831e3fe5ae7" providerId="ADAL" clId="{84A2EE2C-CC66-4B41-85CE-14599C5EAADB}" dt="2023-03-07T14:30:40.555" v="425" actId="20577"/>
        <pc:sldMkLst>
          <pc:docMk/>
          <pc:sldMk cId="3396628058" sldId="699"/>
        </pc:sldMkLst>
        <pc:spChg chg="del">
          <ac:chgData name="GOMEZ, Paula" userId="c93cf399-3ed7-4230-9282-8831e3fe5ae7" providerId="ADAL" clId="{84A2EE2C-CC66-4B41-85CE-14599C5EAADB}" dt="2023-03-07T14:00:05.830" v="36" actId="478"/>
          <ac:spMkLst>
            <pc:docMk/>
            <pc:sldMk cId="3396628058" sldId="699"/>
            <ac:spMk id="3" creationId="{924A3FC0-F88C-408D-ADB4-D91B6EB425EC}"/>
          </ac:spMkLst>
        </pc:spChg>
        <pc:spChg chg="mod">
          <ac:chgData name="GOMEZ, Paula" userId="c93cf399-3ed7-4230-9282-8831e3fe5ae7" providerId="ADAL" clId="{84A2EE2C-CC66-4B41-85CE-14599C5EAADB}" dt="2023-03-07T14:30:40.555" v="425" actId="20577"/>
          <ac:spMkLst>
            <pc:docMk/>
            <pc:sldMk cId="3396628058" sldId="699"/>
            <ac:spMk id="4" creationId="{00000000-0000-0000-0000-000000000000}"/>
          </ac:spMkLst>
        </pc:spChg>
        <pc:spChg chg="add mod">
          <ac:chgData name="GOMEZ, Paula" userId="c93cf399-3ed7-4230-9282-8831e3fe5ae7" providerId="ADAL" clId="{84A2EE2C-CC66-4B41-85CE-14599C5EAADB}" dt="2023-03-07T14:21:55.478" v="338" actId="14100"/>
          <ac:spMkLst>
            <pc:docMk/>
            <pc:sldMk cId="3396628058" sldId="699"/>
            <ac:spMk id="6" creationId="{76EC53C3-A3F0-4A3D-8115-382EEC3FBD07}"/>
          </ac:spMkLst>
        </pc:spChg>
      </pc:sldChg>
      <pc:sldChg chg="addSp delSp modSp mod">
        <pc:chgData name="GOMEZ, Paula" userId="c93cf399-3ed7-4230-9282-8831e3fe5ae7" providerId="ADAL" clId="{84A2EE2C-CC66-4B41-85CE-14599C5EAADB}" dt="2023-03-07T14:30:53.504" v="432" actId="20577"/>
        <pc:sldMkLst>
          <pc:docMk/>
          <pc:sldMk cId="3016115784" sldId="700"/>
        </pc:sldMkLst>
        <pc:spChg chg="del">
          <ac:chgData name="GOMEZ, Paula" userId="c93cf399-3ed7-4230-9282-8831e3fe5ae7" providerId="ADAL" clId="{84A2EE2C-CC66-4B41-85CE-14599C5EAADB}" dt="2023-03-07T14:00:11.516" v="38" actId="478"/>
          <ac:spMkLst>
            <pc:docMk/>
            <pc:sldMk cId="3016115784" sldId="700"/>
            <ac:spMk id="3" creationId="{593BE535-F857-4C46-ABAF-4EE811DB54EE}"/>
          </ac:spMkLst>
        </pc:spChg>
        <pc:spChg chg="mod">
          <ac:chgData name="GOMEZ, Paula" userId="c93cf399-3ed7-4230-9282-8831e3fe5ae7" providerId="ADAL" clId="{84A2EE2C-CC66-4B41-85CE-14599C5EAADB}" dt="2023-03-07T14:30:53.504" v="432" actId="20577"/>
          <ac:spMkLst>
            <pc:docMk/>
            <pc:sldMk cId="3016115784" sldId="700"/>
            <ac:spMk id="16" creationId="{00000000-0000-0000-0000-000000000000}"/>
          </ac:spMkLst>
        </pc:spChg>
        <pc:spChg chg="add mod">
          <ac:chgData name="GOMEZ, Paula" userId="c93cf399-3ed7-4230-9282-8831e3fe5ae7" providerId="ADAL" clId="{84A2EE2C-CC66-4B41-85CE-14599C5EAADB}" dt="2023-03-07T14:22:01.775" v="339" actId="14100"/>
          <ac:spMkLst>
            <pc:docMk/>
            <pc:sldMk cId="3016115784" sldId="700"/>
            <ac:spMk id="22" creationId="{15FECC1C-0985-4B66-8368-941B61A30AF7}"/>
          </ac:spMkLst>
        </pc:spChg>
      </pc:sldChg>
      <pc:sldChg chg="addSp delSp modSp mod">
        <pc:chgData name="GOMEZ, Paula" userId="c93cf399-3ed7-4230-9282-8831e3fe5ae7" providerId="ADAL" clId="{84A2EE2C-CC66-4B41-85CE-14599C5EAADB}" dt="2023-03-07T14:31:06.268" v="436" actId="20577"/>
        <pc:sldMkLst>
          <pc:docMk/>
          <pc:sldMk cId="949597538" sldId="701"/>
        </pc:sldMkLst>
        <pc:spChg chg="del">
          <ac:chgData name="GOMEZ, Paula" userId="c93cf399-3ed7-4230-9282-8831e3fe5ae7" providerId="ADAL" clId="{84A2EE2C-CC66-4B41-85CE-14599C5EAADB}" dt="2023-03-07T14:00:17.055" v="40" actId="478"/>
          <ac:spMkLst>
            <pc:docMk/>
            <pc:sldMk cId="949597538" sldId="701"/>
            <ac:spMk id="3" creationId="{54BBF2D6-6086-4AAB-B945-5E33A2C842A2}"/>
          </ac:spMkLst>
        </pc:spChg>
        <pc:spChg chg="mod">
          <ac:chgData name="GOMEZ, Paula" userId="c93cf399-3ed7-4230-9282-8831e3fe5ae7" providerId="ADAL" clId="{84A2EE2C-CC66-4B41-85CE-14599C5EAADB}" dt="2023-03-07T14:31:06.268" v="436" actId="20577"/>
          <ac:spMkLst>
            <pc:docMk/>
            <pc:sldMk cId="949597538" sldId="701"/>
            <ac:spMk id="7" creationId="{00000000-0000-0000-0000-000000000000}"/>
          </ac:spMkLst>
        </pc:spChg>
        <pc:spChg chg="add mod">
          <ac:chgData name="GOMEZ, Paula" userId="c93cf399-3ed7-4230-9282-8831e3fe5ae7" providerId="ADAL" clId="{84A2EE2C-CC66-4B41-85CE-14599C5EAADB}" dt="2023-03-07T14:22:07.102" v="340" actId="14100"/>
          <ac:spMkLst>
            <pc:docMk/>
            <pc:sldMk cId="949597538" sldId="701"/>
            <ac:spMk id="8" creationId="{1B795C04-BAB4-4187-BEC6-E6F252436CF7}"/>
          </ac:spMkLst>
        </pc:spChg>
      </pc:sldChg>
      <pc:sldChg chg="addSp delSp modSp mod">
        <pc:chgData name="GOMEZ, Paula" userId="c93cf399-3ed7-4230-9282-8831e3fe5ae7" providerId="ADAL" clId="{84A2EE2C-CC66-4B41-85CE-14599C5EAADB}" dt="2023-03-07T14:31:36.394" v="440" actId="20577"/>
        <pc:sldMkLst>
          <pc:docMk/>
          <pc:sldMk cId="1352639935" sldId="703"/>
        </pc:sldMkLst>
        <pc:spChg chg="del">
          <ac:chgData name="GOMEZ, Paula" userId="c93cf399-3ed7-4230-9282-8831e3fe5ae7" providerId="ADAL" clId="{84A2EE2C-CC66-4B41-85CE-14599C5EAADB}" dt="2023-03-07T14:00:33.991" v="45" actId="478"/>
          <ac:spMkLst>
            <pc:docMk/>
            <pc:sldMk cId="1352639935" sldId="703"/>
            <ac:spMk id="2" creationId="{9E631E58-2608-43E8-8C8B-2C4CE8392D4F}"/>
          </ac:spMkLst>
        </pc:spChg>
        <pc:spChg chg="mod">
          <ac:chgData name="GOMEZ, Paula" userId="c93cf399-3ed7-4230-9282-8831e3fe5ae7" providerId="ADAL" clId="{84A2EE2C-CC66-4B41-85CE-14599C5EAADB}" dt="2023-03-07T14:31:36.394" v="440" actId="20577"/>
          <ac:spMkLst>
            <pc:docMk/>
            <pc:sldMk cId="1352639935" sldId="703"/>
            <ac:spMk id="5" creationId="{00000000-0000-0000-0000-000000000000}"/>
          </ac:spMkLst>
        </pc:spChg>
        <pc:spChg chg="add mod">
          <ac:chgData name="GOMEZ, Paula" userId="c93cf399-3ed7-4230-9282-8831e3fe5ae7" providerId="ADAL" clId="{84A2EE2C-CC66-4B41-85CE-14599C5EAADB}" dt="2023-03-07T14:00:34.569" v="46"/>
          <ac:spMkLst>
            <pc:docMk/>
            <pc:sldMk cId="1352639935" sldId="703"/>
            <ac:spMk id="8" creationId="{8580CAD4-F384-44CC-8609-0029C6D9CFA3}"/>
          </ac:spMkLst>
        </pc:spChg>
      </pc:sldChg>
      <pc:sldChg chg="addSp delSp modSp mod">
        <pc:chgData name="GOMEZ, Paula" userId="c93cf399-3ed7-4230-9282-8831e3fe5ae7" providerId="ADAL" clId="{84A2EE2C-CC66-4B41-85CE-14599C5EAADB}" dt="2023-03-07T14:31:44.233" v="444" actId="20577"/>
        <pc:sldMkLst>
          <pc:docMk/>
          <pc:sldMk cId="128101066" sldId="704"/>
        </pc:sldMkLst>
        <pc:spChg chg="del">
          <ac:chgData name="GOMEZ, Paula" userId="c93cf399-3ed7-4230-9282-8831e3fe5ae7" providerId="ADAL" clId="{84A2EE2C-CC66-4B41-85CE-14599C5EAADB}" dt="2023-03-07T14:00:46.023" v="49" actId="478"/>
          <ac:spMkLst>
            <pc:docMk/>
            <pc:sldMk cId="128101066" sldId="704"/>
            <ac:spMk id="2" creationId="{48F0B51F-9266-42F5-AFA1-7F620C57C235}"/>
          </ac:spMkLst>
        </pc:spChg>
        <pc:spChg chg="add mod">
          <ac:chgData name="GOMEZ, Paula" userId="c93cf399-3ed7-4230-9282-8831e3fe5ae7" providerId="ADAL" clId="{84A2EE2C-CC66-4B41-85CE-14599C5EAADB}" dt="2023-03-07T14:00:46.639" v="50"/>
          <ac:spMkLst>
            <pc:docMk/>
            <pc:sldMk cId="128101066" sldId="704"/>
            <ac:spMk id="8" creationId="{634DC277-910D-483F-84FA-2E8F356A0095}"/>
          </ac:spMkLst>
        </pc:spChg>
        <pc:spChg chg="mod">
          <ac:chgData name="GOMEZ, Paula" userId="c93cf399-3ed7-4230-9282-8831e3fe5ae7" providerId="ADAL" clId="{84A2EE2C-CC66-4B41-85CE-14599C5EAADB}" dt="2023-03-07T14:31:44.233" v="444" actId="20577"/>
          <ac:spMkLst>
            <pc:docMk/>
            <pc:sldMk cId="128101066" sldId="704"/>
            <ac:spMk id="12" creationId="{00000000-0000-0000-0000-000000000000}"/>
          </ac:spMkLst>
        </pc:spChg>
      </pc:sldChg>
      <pc:sldChg chg="addSp delSp modSp mod">
        <pc:chgData name="GOMEZ, Paula" userId="c93cf399-3ed7-4230-9282-8831e3fe5ae7" providerId="ADAL" clId="{84A2EE2C-CC66-4B41-85CE-14599C5EAADB}" dt="2023-03-07T14:31:51.328" v="446" actId="20577"/>
        <pc:sldMkLst>
          <pc:docMk/>
          <pc:sldMk cId="269567329" sldId="705"/>
        </pc:sldMkLst>
        <pc:spChg chg="del">
          <ac:chgData name="GOMEZ, Paula" userId="c93cf399-3ed7-4230-9282-8831e3fe5ae7" providerId="ADAL" clId="{84A2EE2C-CC66-4B41-85CE-14599C5EAADB}" dt="2023-03-07T14:00:51.847" v="51" actId="478"/>
          <ac:spMkLst>
            <pc:docMk/>
            <pc:sldMk cId="269567329" sldId="705"/>
            <ac:spMk id="5" creationId="{609F1C11-EB2A-4827-87DC-4023DD469630}"/>
          </ac:spMkLst>
        </pc:spChg>
        <pc:spChg chg="add mod">
          <ac:chgData name="GOMEZ, Paula" userId="c93cf399-3ed7-4230-9282-8831e3fe5ae7" providerId="ADAL" clId="{84A2EE2C-CC66-4B41-85CE-14599C5EAADB}" dt="2023-03-07T14:00:52.424" v="52"/>
          <ac:spMkLst>
            <pc:docMk/>
            <pc:sldMk cId="269567329" sldId="705"/>
            <ac:spMk id="8" creationId="{3C5687EC-2BC3-49AD-BE06-8AA27F43C249}"/>
          </ac:spMkLst>
        </pc:spChg>
        <pc:spChg chg="mod">
          <ac:chgData name="GOMEZ, Paula" userId="c93cf399-3ed7-4230-9282-8831e3fe5ae7" providerId="ADAL" clId="{84A2EE2C-CC66-4B41-85CE-14599C5EAADB}" dt="2023-03-07T14:31:51.328" v="446" actId="20577"/>
          <ac:spMkLst>
            <pc:docMk/>
            <pc:sldMk cId="269567329" sldId="705"/>
            <ac:spMk id="9" creationId="{00000000-0000-0000-0000-000000000000}"/>
          </ac:spMkLst>
        </pc:spChg>
      </pc:sldChg>
      <pc:sldChg chg="addSp delSp modSp mod">
        <pc:chgData name="GOMEZ, Paula" userId="c93cf399-3ed7-4230-9282-8831e3fe5ae7" providerId="ADAL" clId="{84A2EE2C-CC66-4B41-85CE-14599C5EAADB}" dt="2023-03-07T14:32:05.338" v="452" actId="20577"/>
        <pc:sldMkLst>
          <pc:docMk/>
          <pc:sldMk cId="1910500755" sldId="708"/>
        </pc:sldMkLst>
        <pc:spChg chg="mod">
          <ac:chgData name="GOMEZ, Paula" userId="c93cf399-3ed7-4230-9282-8831e3fe5ae7" providerId="ADAL" clId="{84A2EE2C-CC66-4B41-85CE-14599C5EAADB}" dt="2023-03-07T14:32:05.338" v="452" actId="20577"/>
          <ac:spMkLst>
            <pc:docMk/>
            <pc:sldMk cId="1910500755" sldId="708"/>
            <ac:spMk id="3" creationId="{00000000-0000-0000-0000-000000000000}"/>
          </ac:spMkLst>
        </pc:spChg>
        <pc:spChg chg="del">
          <ac:chgData name="GOMEZ, Paula" userId="c93cf399-3ed7-4230-9282-8831e3fe5ae7" providerId="ADAL" clId="{84A2EE2C-CC66-4B41-85CE-14599C5EAADB}" dt="2023-03-07T14:01:12.775" v="57" actId="478"/>
          <ac:spMkLst>
            <pc:docMk/>
            <pc:sldMk cId="1910500755" sldId="708"/>
            <ac:spMk id="4" creationId="{CB449351-090E-44B1-8464-71CC4E285E88}"/>
          </ac:spMkLst>
        </pc:spChg>
        <pc:spChg chg="add mod">
          <ac:chgData name="GOMEZ, Paula" userId="c93cf399-3ed7-4230-9282-8831e3fe5ae7" providerId="ADAL" clId="{84A2EE2C-CC66-4B41-85CE-14599C5EAADB}" dt="2023-03-07T14:01:13.365" v="58"/>
          <ac:spMkLst>
            <pc:docMk/>
            <pc:sldMk cId="1910500755" sldId="708"/>
            <ac:spMk id="9" creationId="{E84E939E-07A4-46FC-A12A-A56FE7CE95C8}"/>
          </ac:spMkLst>
        </pc:spChg>
      </pc:sldChg>
      <pc:sldChg chg="addSp delSp modSp mod">
        <pc:chgData name="GOMEZ, Paula" userId="c93cf399-3ed7-4230-9282-8831e3fe5ae7" providerId="ADAL" clId="{84A2EE2C-CC66-4B41-85CE-14599C5EAADB}" dt="2023-03-07T14:32:14.280" v="456" actId="20577"/>
        <pc:sldMkLst>
          <pc:docMk/>
          <pc:sldMk cId="2142077826" sldId="711"/>
        </pc:sldMkLst>
        <pc:spChg chg="mod">
          <ac:chgData name="GOMEZ, Paula" userId="c93cf399-3ed7-4230-9282-8831e3fe5ae7" providerId="ADAL" clId="{84A2EE2C-CC66-4B41-85CE-14599C5EAADB}" dt="2023-03-07T14:32:14.280" v="456" actId="20577"/>
          <ac:spMkLst>
            <pc:docMk/>
            <pc:sldMk cId="2142077826" sldId="711"/>
            <ac:spMk id="4" creationId="{00000000-0000-0000-0000-000000000000}"/>
          </ac:spMkLst>
        </pc:spChg>
        <pc:spChg chg="del">
          <ac:chgData name="GOMEZ, Paula" userId="c93cf399-3ed7-4230-9282-8831e3fe5ae7" providerId="ADAL" clId="{84A2EE2C-CC66-4B41-85CE-14599C5EAADB}" dt="2023-03-07T14:01:26.831" v="61" actId="478"/>
          <ac:spMkLst>
            <pc:docMk/>
            <pc:sldMk cId="2142077826" sldId="711"/>
            <ac:spMk id="5" creationId="{17E454C2-A5E7-481A-9696-CFDBA9BD8065}"/>
          </ac:spMkLst>
        </pc:spChg>
        <pc:spChg chg="add mod">
          <ac:chgData name="GOMEZ, Paula" userId="c93cf399-3ed7-4230-9282-8831e3fe5ae7" providerId="ADAL" clId="{84A2EE2C-CC66-4B41-85CE-14599C5EAADB}" dt="2023-03-07T14:01:27.349" v="62"/>
          <ac:spMkLst>
            <pc:docMk/>
            <pc:sldMk cId="2142077826" sldId="711"/>
            <ac:spMk id="8" creationId="{CEF451F0-7076-4BB3-8854-66E91610C4A2}"/>
          </ac:spMkLst>
        </pc:spChg>
      </pc:sldChg>
      <pc:sldChg chg="addSp delSp modSp mod">
        <pc:chgData name="GOMEZ, Paula" userId="c93cf399-3ed7-4230-9282-8831e3fe5ae7" providerId="ADAL" clId="{84A2EE2C-CC66-4B41-85CE-14599C5EAADB}" dt="2023-03-07T14:32:18.835" v="458" actId="20577"/>
        <pc:sldMkLst>
          <pc:docMk/>
          <pc:sldMk cId="123925734" sldId="712"/>
        </pc:sldMkLst>
        <pc:spChg chg="del">
          <ac:chgData name="GOMEZ, Paula" userId="c93cf399-3ed7-4230-9282-8831e3fe5ae7" providerId="ADAL" clId="{84A2EE2C-CC66-4B41-85CE-14599C5EAADB}" dt="2023-03-07T14:01:32.831" v="63" actId="478"/>
          <ac:spMkLst>
            <pc:docMk/>
            <pc:sldMk cId="123925734" sldId="712"/>
            <ac:spMk id="4" creationId="{28194B52-E527-498E-ACA1-27013E9DD2A8}"/>
          </ac:spMkLst>
        </pc:spChg>
        <pc:spChg chg="mod">
          <ac:chgData name="GOMEZ, Paula" userId="c93cf399-3ed7-4230-9282-8831e3fe5ae7" providerId="ADAL" clId="{84A2EE2C-CC66-4B41-85CE-14599C5EAADB}" dt="2023-03-07T14:32:18.835" v="458" actId="20577"/>
          <ac:spMkLst>
            <pc:docMk/>
            <pc:sldMk cId="123925734" sldId="712"/>
            <ac:spMk id="7" creationId="{00000000-0000-0000-0000-000000000000}"/>
          </ac:spMkLst>
        </pc:spChg>
        <pc:spChg chg="add mod">
          <ac:chgData name="GOMEZ, Paula" userId="c93cf399-3ed7-4230-9282-8831e3fe5ae7" providerId="ADAL" clId="{84A2EE2C-CC66-4B41-85CE-14599C5EAADB}" dt="2023-03-07T14:01:33.656" v="64"/>
          <ac:spMkLst>
            <pc:docMk/>
            <pc:sldMk cId="123925734" sldId="712"/>
            <ac:spMk id="8" creationId="{BEC08C02-0D4E-4B73-B3E2-DA279C575BD3}"/>
          </ac:spMkLst>
        </pc:spChg>
      </pc:sldChg>
      <pc:sldChg chg="addSp delSp modSp mod">
        <pc:chgData name="GOMEZ, Paula" userId="c93cf399-3ed7-4230-9282-8831e3fe5ae7" providerId="ADAL" clId="{84A2EE2C-CC66-4B41-85CE-14599C5EAADB}" dt="2023-03-07T14:32:23.083" v="460" actId="20577"/>
        <pc:sldMkLst>
          <pc:docMk/>
          <pc:sldMk cId="4157100448" sldId="713"/>
        </pc:sldMkLst>
        <pc:spChg chg="del">
          <ac:chgData name="GOMEZ, Paula" userId="c93cf399-3ed7-4230-9282-8831e3fe5ae7" providerId="ADAL" clId="{84A2EE2C-CC66-4B41-85CE-14599C5EAADB}" dt="2023-03-07T14:01:39.919" v="65" actId="478"/>
          <ac:spMkLst>
            <pc:docMk/>
            <pc:sldMk cId="4157100448" sldId="713"/>
            <ac:spMk id="4" creationId="{1D2B6E84-AD26-4DBF-BD83-C390CA1C8916}"/>
          </ac:spMkLst>
        </pc:spChg>
        <pc:spChg chg="mod">
          <ac:chgData name="GOMEZ, Paula" userId="c93cf399-3ed7-4230-9282-8831e3fe5ae7" providerId="ADAL" clId="{84A2EE2C-CC66-4B41-85CE-14599C5EAADB}" dt="2023-03-07T14:32:23.083" v="460" actId="20577"/>
          <ac:spMkLst>
            <pc:docMk/>
            <pc:sldMk cId="4157100448" sldId="713"/>
            <ac:spMk id="7" creationId="{00000000-0000-0000-0000-000000000000}"/>
          </ac:spMkLst>
        </pc:spChg>
        <pc:spChg chg="add mod">
          <ac:chgData name="GOMEZ, Paula" userId="c93cf399-3ed7-4230-9282-8831e3fe5ae7" providerId="ADAL" clId="{84A2EE2C-CC66-4B41-85CE-14599C5EAADB}" dt="2023-03-07T14:01:40.843" v="66"/>
          <ac:spMkLst>
            <pc:docMk/>
            <pc:sldMk cId="4157100448" sldId="713"/>
            <ac:spMk id="8" creationId="{27DAF159-9090-4DC3-BDDF-F6813B8A92F3}"/>
          </ac:spMkLst>
        </pc:spChg>
      </pc:sldChg>
      <pc:sldChg chg="addSp delSp modSp mod">
        <pc:chgData name="GOMEZ, Paula" userId="c93cf399-3ed7-4230-9282-8831e3fe5ae7" providerId="ADAL" clId="{84A2EE2C-CC66-4B41-85CE-14599C5EAADB}" dt="2023-03-07T14:32:28.212" v="462" actId="20577"/>
        <pc:sldMkLst>
          <pc:docMk/>
          <pc:sldMk cId="1287665442" sldId="714"/>
        </pc:sldMkLst>
        <pc:spChg chg="del">
          <ac:chgData name="GOMEZ, Paula" userId="c93cf399-3ed7-4230-9282-8831e3fe5ae7" providerId="ADAL" clId="{84A2EE2C-CC66-4B41-85CE-14599C5EAADB}" dt="2023-03-07T14:01:45.718" v="67" actId="478"/>
          <ac:spMkLst>
            <pc:docMk/>
            <pc:sldMk cId="1287665442" sldId="714"/>
            <ac:spMk id="4" creationId="{89FE5160-8B30-4E4C-803D-2EEC8E487F4E}"/>
          </ac:spMkLst>
        </pc:spChg>
        <pc:spChg chg="mod">
          <ac:chgData name="GOMEZ, Paula" userId="c93cf399-3ed7-4230-9282-8831e3fe5ae7" providerId="ADAL" clId="{84A2EE2C-CC66-4B41-85CE-14599C5EAADB}" dt="2023-03-07T14:32:28.212" v="462" actId="20577"/>
          <ac:spMkLst>
            <pc:docMk/>
            <pc:sldMk cId="1287665442" sldId="714"/>
            <ac:spMk id="7" creationId="{00000000-0000-0000-0000-000000000000}"/>
          </ac:spMkLst>
        </pc:spChg>
        <pc:spChg chg="add mod">
          <ac:chgData name="GOMEZ, Paula" userId="c93cf399-3ed7-4230-9282-8831e3fe5ae7" providerId="ADAL" clId="{84A2EE2C-CC66-4B41-85CE-14599C5EAADB}" dt="2023-03-07T14:01:46.314" v="68"/>
          <ac:spMkLst>
            <pc:docMk/>
            <pc:sldMk cId="1287665442" sldId="714"/>
            <ac:spMk id="8" creationId="{87CF0B4F-2ADD-48E6-95CC-2808E04D30E7}"/>
          </ac:spMkLst>
        </pc:spChg>
      </pc:sldChg>
      <pc:sldChg chg="addSp delSp modSp mod">
        <pc:chgData name="GOMEZ, Paula" userId="c93cf399-3ed7-4230-9282-8831e3fe5ae7" providerId="ADAL" clId="{84A2EE2C-CC66-4B41-85CE-14599C5EAADB}" dt="2023-03-07T14:32:32.344" v="464" actId="20577"/>
        <pc:sldMkLst>
          <pc:docMk/>
          <pc:sldMk cId="3081865850" sldId="715"/>
        </pc:sldMkLst>
        <pc:spChg chg="del">
          <ac:chgData name="GOMEZ, Paula" userId="c93cf399-3ed7-4230-9282-8831e3fe5ae7" providerId="ADAL" clId="{84A2EE2C-CC66-4B41-85CE-14599C5EAADB}" dt="2023-03-07T14:01:52.631" v="69" actId="478"/>
          <ac:spMkLst>
            <pc:docMk/>
            <pc:sldMk cId="3081865850" sldId="715"/>
            <ac:spMk id="4" creationId="{D9F1F126-F017-4285-935D-8FA1DFD63388}"/>
          </ac:spMkLst>
        </pc:spChg>
        <pc:spChg chg="mod">
          <ac:chgData name="GOMEZ, Paula" userId="c93cf399-3ed7-4230-9282-8831e3fe5ae7" providerId="ADAL" clId="{84A2EE2C-CC66-4B41-85CE-14599C5EAADB}" dt="2023-03-07T14:32:32.344" v="464" actId="20577"/>
          <ac:spMkLst>
            <pc:docMk/>
            <pc:sldMk cId="3081865850" sldId="715"/>
            <ac:spMk id="7" creationId="{00000000-0000-0000-0000-000000000000}"/>
          </ac:spMkLst>
        </pc:spChg>
        <pc:spChg chg="add mod">
          <ac:chgData name="GOMEZ, Paula" userId="c93cf399-3ed7-4230-9282-8831e3fe5ae7" providerId="ADAL" clId="{84A2EE2C-CC66-4B41-85CE-14599C5EAADB}" dt="2023-03-07T14:01:53.106" v="70"/>
          <ac:spMkLst>
            <pc:docMk/>
            <pc:sldMk cId="3081865850" sldId="715"/>
            <ac:spMk id="8" creationId="{3DFE12DB-7E2A-4E65-B442-75FDF2DBDECC}"/>
          </ac:spMkLst>
        </pc:spChg>
      </pc:sldChg>
      <pc:sldChg chg="addSp delSp modSp mod">
        <pc:chgData name="GOMEZ, Paula" userId="c93cf399-3ed7-4230-9282-8831e3fe5ae7" providerId="ADAL" clId="{84A2EE2C-CC66-4B41-85CE-14599C5EAADB}" dt="2023-03-07T14:32:36.096" v="466" actId="20577"/>
        <pc:sldMkLst>
          <pc:docMk/>
          <pc:sldMk cId="243989627" sldId="716"/>
        </pc:sldMkLst>
        <pc:spChg chg="del">
          <ac:chgData name="GOMEZ, Paula" userId="c93cf399-3ed7-4230-9282-8831e3fe5ae7" providerId="ADAL" clId="{84A2EE2C-CC66-4B41-85CE-14599C5EAADB}" dt="2023-03-07T14:01:58.197" v="71" actId="478"/>
          <ac:spMkLst>
            <pc:docMk/>
            <pc:sldMk cId="243989627" sldId="716"/>
            <ac:spMk id="5" creationId="{3DECD834-A89F-4E8B-B987-2EAB16C8E0EF}"/>
          </ac:spMkLst>
        </pc:spChg>
        <pc:spChg chg="mod">
          <ac:chgData name="GOMEZ, Paula" userId="c93cf399-3ed7-4230-9282-8831e3fe5ae7" providerId="ADAL" clId="{84A2EE2C-CC66-4B41-85CE-14599C5EAADB}" dt="2023-03-07T14:32:36.096" v="466" actId="20577"/>
          <ac:spMkLst>
            <pc:docMk/>
            <pc:sldMk cId="243989627" sldId="716"/>
            <ac:spMk id="36" creationId="{00000000-0000-0000-0000-000000000000}"/>
          </ac:spMkLst>
        </pc:spChg>
        <pc:spChg chg="add mod">
          <ac:chgData name="GOMEZ, Paula" userId="c93cf399-3ed7-4230-9282-8831e3fe5ae7" providerId="ADAL" clId="{84A2EE2C-CC66-4B41-85CE-14599C5EAADB}" dt="2023-03-07T14:01:59.056" v="72"/>
          <ac:spMkLst>
            <pc:docMk/>
            <pc:sldMk cId="243989627" sldId="716"/>
            <ac:spMk id="37" creationId="{086A3DC2-60A3-442F-BD66-D647C8753C66}"/>
          </ac:spMkLst>
        </pc:spChg>
      </pc:sldChg>
      <pc:sldChg chg="addSp delSp modSp mod">
        <pc:chgData name="GOMEZ, Paula" userId="c93cf399-3ed7-4230-9282-8831e3fe5ae7" providerId="ADAL" clId="{84A2EE2C-CC66-4B41-85CE-14599C5EAADB}" dt="2023-03-07T14:32:57.609" v="476" actId="20577"/>
        <pc:sldMkLst>
          <pc:docMk/>
          <pc:sldMk cId="1238170049" sldId="717"/>
        </pc:sldMkLst>
        <pc:spChg chg="del">
          <ac:chgData name="GOMEZ, Paula" userId="c93cf399-3ed7-4230-9282-8831e3fe5ae7" providerId="ADAL" clId="{84A2EE2C-CC66-4B41-85CE-14599C5EAADB}" dt="2023-03-07T14:02:35.229" v="81" actId="478"/>
          <ac:spMkLst>
            <pc:docMk/>
            <pc:sldMk cId="1238170049" sldId="717"/>
            <ac:spMk id="4" creationId="{7EAC0402-724B-4C09-B0CC-0E328B69BC86}"/>
          </ac:spMkLst>
        </pc:spChg>
        <pc:spChg chg="add mod">
          <ac:chgData name="GOMEZ, Paula" userId="c93cf399-3ed7-4230-9282-8831e3fe5ae7" providerId="ADAL" clId="{84A2EE2C-CC66-4B41-85CE-14599C5EAADB}" dt="2023-03-07T14:02:35.747" v="82"/>
          <ac:spMkLst>
            <pc:docMk/>
            <pc:sldMk cId="1238170049" sldId="717"/>
            <ac:spMk id="4" creationId="{BF999B7E-2689-4F8D-B73C-3A59D3940E07}"/>
          </ac:spMkLst>
        </pc:spChg>
        <pc:spChg chg="mod">
          <ac:chgData name="GOMEZ, Paula" userId="c93cf399-3ed7-4230-9282-8831e3fe5ae7" providerId="ADAL" clId="{84A2EE2C-CC66-4B41-85CE-14599C5EAADB}" dt="2023-03-07T14:32:57.609" v="476" actId="20577"/>
          <ac:spMkLst>
            <pc:docMk/>
            <pc:sldMk cId="1238170049" sldId="717"/>
            <ac:spMk id="19" creationId="{00000000-0000-0000-0000-000000000000}"/>
          </ac:spMkLst>
        </pc:spChg>
      </pc:sldChg>
      <pc:sldChg chg="addSp delSp modSp mod">
        <pc:chgData name="GOMEZ, Paula" userId="c93cf399-3ed7-4230-9282-8831e3fe5ae7" providerId="ADAL" clId="{84A2EE2C-CC66-4B41-85CE-14599C5EAADB}" dt="2023-03-07T14:03:25.717" v="98"/>
        <pc:sldMkLst>
          <pc:docMk/>
          <pc:sldMk cId="1474007971" sldId="720"/>
        </pc:sldMkLst>
        <pc:spChg chg="del">
          <ac:chgData name="GOMEZ, Paula" userId="c93cf399-3ed7-4230-9282-8831e3fe5ae7" providerId="ADAL" clId="{84A2EE2C-CC66-4B41-85CE-14599C5EAADB}" dt="2023-03-07T14:03:25.185" v="97" actId="478"/>
          <ac:spMkLst>
            <pc:docMk/>
            <pc:sldMk cId="1474007971" sldId="720"/>
            <ac:spMk id="4" creationId="{84ED667C-8FF3-4A99-98BE-ABD359860B2D}"/>
          </ac:spMkLst>
        </pc:spChg>
        <pc:spChg chg="add mod">
          <ac:chgData name="GOMEZ, Paula" userId="c93cf399-3ed7-4230-9282-8831e3fe5ae7" providerId="ADAL" clId="{84A2EE2C-CC66-4B41-85CE-14599C5EAADB}" dt="2023-03-07T14:03:25.717" v="98"/>
          <ac:spMkLst>
            <pc:docMk/>
            <pc:sldMk cId="1474007971" sldId="720"/>
            <ac:spMk id="7" creationId="{513AA057-7424-468A-9028-5E91A0F96476}"/>
          </ac:spMkLst>
        </pc:spChg>
      </pc:sldChg>
      <pc:sldChg chg="addSp delSp modSp mod">
        <pc:chgData name="GOMEZ, Paula" userId="c93cf399-3ed7-4230-9282-8831e3fe5ae7" providerId="ADAL" clId="{84A2EE2C-CC66-4B41-85CE-14599C5EAADB}" dt="2023-03-07T14:03:31.205" v="100"/>
        <pc:sldMkLst>
          <pc:docMk/>
          <pc:sldMk cId="2220537509" sldId="722"/>
        </pc:sldMkLst>
        <pc:spChg chg="del">
          <ac:chgData name="GOMEZ, Paula" userId="c93cf399-3ed7-4230-9282-8831e3fe5ae7" providerId="ADAL" clId="{84A2EE2C-CC66-4B41-85CE-14599C5EAADB}" dt="2023-03-07T14:03:30.349" v="99" actId="478"/>
          <ac:spMkLst>
            <pc:docMk/>
            <pc:sldMk cId="2220537509" sldId="722"/>
            <ac:spMk id="3" creationId="{DE2661D8-E295-4219-BE4E-362E08F3B9B8}"/>
          </ac:spMkLst>
        </pc:spChg>
        <pc:spChg chg="add mod">
          <ac:chgData name="GOMEZ, Paula" userId="c93cf399-3ed7-4230-9282-8831e3fe5ae7" providerId="ADAL" clId="{84A2EE2C-CC66-4B41-85CE-14599C5EAADB}" dt="2023-03-07T14:03:31.205" v="100"/>
          <ac:spMkLst>
            <pc:docMk/>
            <pc:sldMk cId="2220537509" sldId="722"/>
            <ac:spMk id="8" creationId="{720B8977-AAFC-40D4-8F70-C9BA5DE26922}"/>
          </ac:spMkLst>
        </pc:spChg>
      </pc:sldChg>
      <pc:sldChg chg="addSp delSp modSp mod">
        <pc:chgData name="GOMEZ, Paula" userId="c93cf399-3ed7-4230-9282-8831e3fe5ae7" providerId="ADAL" clId="{84A2EE2C-CC66-4B41-85CE-14599C5EAADB}" dt="2023-03-07T15:00:30.113" v="622" actId="33524"/>
        <pc:sldMkLst>
          <pc:docMk/>
          <pc:sldMk cId="3601323411" sldId="723"/>
        </pc:sldMkLst>
        <pc:spChg chg="mod">
          <ac:chgData name="GOMEZ, Paula" userId="c93cf399-3ed7-4230-9282-8831e3fe5ae7" providerId="ADAL" clId="{84A2EE2C-CC66-4B41-85CE-14599C5EAADB}" dt="2023-03-07T15:00:30.113" v="622" actId="33524"/>
          <ac:spMkLst>
            <pc:docMk/>
            <pc:sldMk cId="3601323411" sldId="723"/>
            <ac:spMk id="2" creationId="{F4B4962F-6747-4417-9F09-9A40A79EA9F6}"/>
          </ac:spMkLst>
        </pc:spChg>
        <pc:spChg chg="del">
          <ac:chgData name="GOMEZ, Paula" userId="c93cf399-3ed7-4230-9282-8831e3fe5ae7" providerId="ADAL" clId="{84A2EE2C-CC66-4B41-85CE-14599C5EAADB}" dt="2023-03-07T14:03:42.748" v="101" actId="478"/>
          <ac:spMkLst>
            <pc:docMk/>
            <pc:sldMk cId="3601323411" sldId="723"/>
            <ac:spMk id="3" creationId="{DD492E23-09CA-4991-A634-10774E440A09}"/>
          </ac:spMkLst>
        </pc:spChg>
        <pc:spChg chg="add mod">
          <ac:chgData name="GOMEZ, Paula" userId="c93cf399-3ed7-4230-9282-8831e3fe5ae7" providerId="ADAL" clId="{84A2EE2C-CC66-4B41-85CE-14599C5EAADB}" dt="2023-03-07T14:03:43.798" v="102"/>
          <ac:spMkLst>
            <pc:docMk/>
            <pc:sldMk cId="3601323411" sldId="723"/>
            <ac:spMk id="7" creationId="{DD0141CB-23F9-46B3-BDDA-1F2CB863CFC8}"/>
          </ac:spMkLst>
        </pc:spChg>
      </pc:sldChg>
      <pc:sldChg chg="addSp delSp modSp mod">
        <pc:chgData name="GOMEZ, Paula" userId="c93cf399-3ed7-4230-9282-8831e3fe5ae7" providerId="ADAL" clId="{84A2EE2C-CC66-4B41-85CE-14599C5EAADB}" dt="2023-03-07T14:23:35.495" v="347" actId="13926"/>
        <pc:sldMkLst>
          <pc:docMk/>
          <pc:sldMk cId="321445684" sldId="725"/>
        </pc:sldMkLst>
        <pc:spChg chg="del">
          <ac:chgData name="GOMEZ, Paula" userId="c93cf399-3ed7-4230-9282-8831e3fe5ae7" providerId="ADAL" clId="{84A2EE2C-CC66-4B41-85CE-14599C5EAADB}" dt="2023-03-07T14:03:49.189" v="103" actId="478"/>
          <ac:spMkLst>
            <pc:docMk/>
            <pc:sldMk cId="321445684" sldId="725"/>
            <ac:spMk id="3" creationId="{3F4FE6DE-9A7D-464D-A62E-FDB4805CB5B3}"/>
          </ac:spMkLst>
        </pc:spChg>
        <pc:spChg chg="add mod">
          <ac:chgData name="GOMEZ, Paula" userId="c93cf399-3ed7-4230-9282-8831e3fe5ae7" providerId="ADAL" clId="{84A2EE2C-CC66-4B41-85CE-14599C5EAADB}" dt="2023-03-07T14:03:50.272" v="104"/>
          <ac:spMkLst>
            <pc:docMk/>
            <pc:sldMk cId="321445684" sldId="725"/>
            <ac:spMk id="3" creationId="{C9B96B1D-057D-458E-94EE-3ED218094F22}"/>
          </ac:spMkLst>
        </pc:spChg>
        <pc:spChg chg="mod">
          <ac:chgData name="GOMEZ, Paula" userId="c93cf399-3ed7-4230-9282-8831e3fe5ae7" providerId="ADAL" clId="{84A2EE2C-CC66-4B41-85CE-14599C5EAADB}" dt="2023-03-07T14:23:35.495" v="347" actId="13926"/>
          <ac:spMkLst>
            <pc:docMk/>
            <pc:sldMk cId="321445684" sldId="725"/>
            <ac:spMk id="19" creationId="{2EDE2067-8227-48EC-A2D7-FFF5D49211A6}"/>
          </ac:spMkLst>
        </pc:spChg>
        <pc:spChg chg="mod">
          <ac:chgData name="GOMEZ, Paula" userId="c93cf399-3ed7-4230-9282-8831e3fe5ae7" providerId="ADAL" clId="{84A2EE2C-CC66-4B41-85CE-14599C5EAADB}" dt="2023-03-07T14:23:32.273" v="346" actId="13926"/>
          <ac:spMkLst>
            <pc:docMk/>
            <pc:sldMk cId="321445684" sldId="725"/>
            <ac:spMk id="20" creationId="{00000000-0000-0000-0000-000000000000}"/>
          </ac:spMkLst>
        </pc:spChg>
        <pc:spChg chg="mod">
          <ac:chgData name="GOMEZ, Paula" userId="c93cf399-3ed7-4230-9282-8831e3fe5ae7" providerId="ADAL" clId="{84A2EE2C-CC66-4B41-85CE-14599C5EAADB}" dt="2023-03-07T14:23:29.199" v="345" actId="13926"/>
          <ac:spMkLst>
            <pc:docMk/>
            <pc:sldMk cId="321445684" sldId="725"/>
            <ac:spMk id="21" creationId="{00000000-0000-0000-0000-000000000000}"/>
          </ac:spMkLst>
        </pc:spChg>
      </pc:sldChg>
      <pc:sldChg chg="addSp delSp modSp mod">
        <pc:chgData name="GOMEZ, Paula" userId="c93cf399-3ed7-4230-9282-8831e3fe5ae7" providerId="ADAL" clId="{84A2EE2C-CC66-4B41-85CE-14599C5EAADB}" dt="2023-03-07T14:03:56.069" v="106"/>
        <pc:sldMkLst>
          <pc:docMk/>
          <pc:sldMk cId="1059456838" sldId="729"/>
        </pc:sldMkLst>
        <pc:spChg chg="del">
          <ac:chgData name="GOMEZ, Paula" userId="c93cf399-3ed7-4230-9282-8831e3fe5ae7" providerId="ADAL" clId="{84A2EE2C-CC66-4B41-85CE-14599C5EAADB}" dt="2023-03-07T14:03:55.484" v="105" actId="478"/>
          <ac:spMkLst>
            <pc:docMk/>
            <pc:sldMk cId="1059456838" sldId="729"/>
            <ac:spMk id="3" creationId="{118C0BCC-9988-4544-BEC6-250226732BDD}"/>
          </ac:spMkLst>
        </pc:spChg>
        <pc:spChg chg="add mod">
          <ac:chgData name="GOMEZ, Paula" userId="c93cf399-3ed7-4230-9282-8831e3fe5ae7" providerId="ADAL" clId="{84A2EE2C-CC66-4B41-85CE-14599C5EAADB}" dt="2023-03-07T14:03:56.069" v="106"/>
          <ac:spMkLst>
            <pc:docMk/>
            <pc:sldMk cId="1059456838" sldId="729"/>
            <ac:spMk id="13" creationId="{ACCF1D4D-B94C-4E80-BAD2-88512D22297F}"/>
          </ac:spMkLst>
        </pc:spChg>
      </pc:sldChg>
      <pc:sldChg chg="addSp delSp modSp mod">
        <pc:chgData name="GOMEZ, Paula" userId="c93cf399-3ed7-4230-9282-8831e3fe5ae7" providerId="ADAL" clId="{84A2EE2C-CC66-4B41-85CE-14599C5EAADB}" dt="2023-03-07T14:04:05.559" v="108"/>
        <pc:sldMkLst>
          <pc:docMk/>
          <pc:sldMk cId="1232171348" sldId="730"/>
        </pc:sldMkLst>
        <pc:spChg chg="del">
          <ac:chgData name="GOMEZ, Paula" userId="c93cf399-3ed7-4230-9282-8831e3fe5ae7" providerId="ADAL" clId="{84A2EE2C-CC66-4B41-85CE-14599C5EAADB}" dt="2023-03-07T14:04:01.899" v="107" actId="478"/>
          <ac:spMkLst>
            <pc:docMk/>
            <pc:sldMk cId="1232171348" sldId="730"/>
            <ac:spMk id="3" creationId="{75AF505F-C6E1-4BCF-8E7A-6AE73AFB8253}"/>
          </ac:spMkLst>
        </pc:spChg>
        <pc:spChg chg="add mod">
          <ac:chgData name="GOMEZ, Paula" userId="c93cf399-3ed7-4230-9282-8831e3fe5ae7" providerId="ADAL" clId="{84A2EE2C-CC66-4B41-85CE-14599C5EAADB}" dt="2023-03-07T14:04:05.559" v="108"/>
          <ac:spMkLst>
            <pc:docMk/>
            <pc:sldMk cId="1232171348" sldId="730"/>
            <ac:spMk id="29" creationId="{F2718FA4-FD61-400C-86F2-4436A781980C}"/>
          </ac:spMkLst>
        </pc:spChg>
      </pc:sldChg>
      <pc:sldChg chg="addSp delSp modSp mod">
        <pc:chgData name="GOMEZ, Paula" userId="c93cf399-3ed7-4230-9282-8831e3fe5ae7" providerId="ADAL" clId="{84A2EE2C-CC66-4B41-85CE-14599C5EAADB}" dt="2023-03-07T14:04:11.513" v="110"/>
        <pc:sldMkLst>
          <pc:docMk/>
          <pc:sldMk cId="403247568" sldId="731"/>
        </pc:sldMkLst>
        <pc:spChg chg="del">
          <ac:chgData name="GOMEZ, Paula" userId="c93cf399-3ed7-4230-9282-8831e3fe5ae7" providerId="ADAL" clId="{84A2EE2C-CC66-4B41-85CE-14599C5EAADB}" dt="2023-03-07T14:04:10.925" v="109" actId="478"/>
          <ac:spMkLst>
            <pc:docMk/>
            <pc:sldMk cId="403247568" sldId="731"/>
            <ac:spMk id="3" creationId="{FB0FEBB0-E6EF-451A-952E-49D57E09189B}"/>
          </ac:spMkLst>
        </pc:spChg>
        <pc:spChg chg="add mod">
          <ac:chgData name="GOMEZ, Paula" userId="c93cf399-3ed7-4230-9282-8831e3fe5ae7" providerId="ADAL" clId="{84A2EE2C-CC66-4B41-85CE-14599C5EAADB}" dt="2023-03-07T14:04:11.513" v="110"/>
          <ac:spMkLst>
            <pc:docMk/>
            <pc:sldMk cId="403247568" sldId="731"/>
            <ac:spMk id="9" creationId="{A4AE9A45-1B4D-484A-9234-1A6ABF4FB534}"/>
          </ac:spMkLst>
        </pc:spChg>
      </pc:sldChg>
      <pc:sldChg chg="addSp delSp modSp mod">
        <pc:chgData name="GOMEZ, Paula" userId="c93cf399-3ed7-4230-9282-8831e3fe5ae7" providerId="ADAL" clId="{84A2EE2C-CC66-4B41-85CE-14599C5EAADB}" dt="2023-03-07T14:31:40.122" v="442" actId="20577"/>
        <pc:sldMkLst>
          <pc:docMk/>
          <pc:sldMk cId="444403266" sldId="738"/>
        </pc:sldMkLst>
        <pc:spChg chg="del">
          <ac:chgData name="GOMEZ, Paula" userId="c93cf399-3ed7-4230-9282-8831e3fe5ae7" providerId="ADAL" clId="{84A2EE2C-CC66-4B41-85CE-14599C5EAADB}" dt="2023-03-07T14:00:40.310" v="47" actId="478"/>
          <ac:spMkLst>
            <pc:docMk/>
            <pc:sldMk cId="444403266" sldId="738"/>
            <ac:spMk id="2" creationId="{DD2A3679-34C0-48B5-9B86-333405FB155A}"/>
          </ac:spMkLst>
        </pc:spChg>
        <pc:spChg chg="add mod">
          <ac:chgData name="GOMEZ, Paula" userId="c93cf399-3ed7-4230-9282-8831e3fe5ae7" providerId="ADAL" clId="{84A2EE2C-CC66-4B41-85CE-14599C5EAADB}" dt="2023-03-07T14:00:40.878" v="48"/>
          <ac:spMkLst>
            <pc:docMk/>
            <pc:sldMk cId="444403266" sldId="738"/>
            <ac:spMk id="7" creationId="{20372B74-606E-4345-B877-0337D60BCD28}"/>
          </ac:spMkLst>
        </pc:spChg>
        <pc:spChg chg="mod">
          <ac:chgData name="GOMEZ, Paula" userId="c93cf399-3ed7-4230-9282-8831e3fe5ae7" providerId="ADAL" clId="{84A2EE2C-CC66-4B41-85CE-14599C5EAADB}" dt="2023-03-07T14:31:40.122" v="442" actId="20577"/>
          <ac:spMkLst>
            <pc:docMk/>
            <pc:sldMk cId="444403266" sldId="738"/>
            <ac:spMk id="8" creationId="{00000000-0000-0000-0000-000000000000}"/>
          </ac:spMkLst>
        </pc:spChg>
      </pc:sldChg>
      <pc:sldChg chg="addSp delSp modSp mod">
        <pc:chgData name="GOMEZ, Paula" userId="c93cf399-3ed7-4230-9282-8831e3fe5ae7" providerId="ADAL" clId="{84A2EE2C-CC66-4B41-85CE-14599C5EAADB}" dt="2023-03-07T14:31:32.202" v="438" actId="20577"/>
        <pc:sldMkLst>
          <pc:docMk/>
          <pc:sldMk cId="3328757768" sldId="739"/>
        </pc:sldMkLst>
        <pc:spChg chg="del">
          <ac:chgData name="GOMEZ, Paula" userId="c93cf399-3ed7-4230-9282-8831e3fe5ae7" providerId="ADAL" clId="{84A2EE2C-CC66-4B41-85CE-14599C5EAADB}" dt="2023-03-07T14:00:22.583" v="42" actId="478"/>
          <ac:spMkLst>
            <pc:docMk/>
            <pc:sldMk cId="3328757768" sldId="739"/>
            <ac:spMk id="2" creationId="{2C1398C4-0071-4EAF-AF3C-64BDACA2128F}"/>
          </ac:spMkLst>
        </pc:spChg>
        <pc:spChg chg="mod">
          <ac:chgData name="GOMEZ, Paula" userId="c93cf399-3ed7-4230-9282-8831e3fe5ae7" providerId="ADAL" clId="{84A2EE2C-CC66-4B41-85CE-14599C5EAADB}" dt="2023-03-07T14:31:32.202" v="438" actId="20577"/>
          <ac:spMkLst>
            <pc:docMk/>
            <pc:sldMk cId="3328757768" sldId="739"/>
            <ac:spMk id="3" creationId="{00000000-0000-0000-0000-000000000000}"/>
          </ac:spMkLst>
        </pc:spChg>
        <pc:spChg chg="add mod">
          <ac:chgData name="GOMEZ, Paula" userId="c93cf399-3ed7-4230-9282-8831e3fe5ae7" providerId="ADAL" clId="{84A2EE2C-CC66-4B41-85CE-14599C5EAADB}" dt="2023-03-07T14:00:26.683" v="44" actId="14100"/>
          <ac:spMkLst>
            <pc:docMk/>
            <pc:sldMk cId="3328757768" sldId="739"/>
            <ac:spMk id="4" creationId="{770F7CFF-3980-487B-AA33-14A66C3B4270}"/>
          </ac:spMkLst>
        </pc:spChg>
      </pc:sldChg>
      <pc:sldChg chg="addSp delSp modSp mod">
        <pc:chgData name="GOMEZ, Paula" userId="c93cf399-3ed7-4230-9282-8831e3fe5ae7" providerId="ADAL" clId="{84A2EE2C-CC66-4B41-85CE-14599C5EAADB}" dt="2023-03-07T14:32:10.503" v="454" actId="20577"/>
        <pc:sldMkLst>
          <pc:docMk/>
          <pc:sldMk cId="3087842915" sldId="740"/>
        </pc:sldMkLst>
        <pc:spChg chg="del">
          <ac:chgData name="GOMEZ, Paula" userId="c93cf399-3ed7-4230-9282-8831e3fe5ae7" providerId="ADAL" clId="{84A2EE2C-CC66-4B41-85CE-14599C5EAADB}" dt="2023-03-07T14:01:19.304" v="59" actId="478"/>
          <ac:spMkLst>
            <pc:docMk/>
            <pc:sldMk cId="3087842915" sldId="740"/>
            <ac:spMk id="3" creationId="{A4233372-9C3C-4F06-93FA-9DB807E0C9E6}"/>
          </ac:spMkLst>
        </pc:spChg>
        <pc:spChg chg="mod">
          <ac:chgData name="GOMEZ, Paula" userId="c93cf399-3ed7-4230-9282-8831e3fe5ae7" providerId="ADAL" clId="{84A2EE2C-CC66-4B41-85CE-14599C5EAADB}" dt="2023-03-07T14:32:10.503" v="454" actId="20577"/>
          <ac:spMkLst>
            <pc:docMk/>
            <pc:sldMk cId="3087842915" sldId="740"/>
            <ac:spMk id="7" creationId="{00000000-0000-0000-0000-000000000000}"/>
          </ac:spMkLst>
        </pc:spChg>
        <pc:spChg chg="add mod">
          <ac:chgData name="GOMEZ, Paula" userId="c93cf399-3ed7-4230-9282-8831e3fe5ae7" providerId="ADAL" clId="{84A2EE2C-CC66-4B41-85CE-14599C5EAADB}" dt="2023-03-07T14:01:19.911" v="60"/>
          <ac:spMkLst>
            <pc:docMk/>
            <pc:sldMk cId="3087842915" sldId="740"/>
            <ac:spMk id="27" creationId="{1EFD045A-99DC-4D63-B2EE-022C1996A3DA}"/>
          </ac:spMkLst>
        </pc:spChg>
      </pc:sldChg>
      <pc:sldChg chg="addSp delSp modSp mod">
        <pc:chgData name="GOMEZ, Paula" userId="c93cf399-3ed7-4230-9282-8831e3fe5ae7" providerId="ADAL" clId="{84A2EE2C-CC66-4B41-85CE-14599C5EAADB}" dt="2023-03-07T14:35:04.553" v="515" actId="20577"/>
        <pc:sldMkLst>
          <pc:docMk/>
          <pc:sldMk cId="2032292007" sldId="741"/>
        </pc:sldMkLst>
        <pc:spChg chg="del">
          <ac:chgData name="GOMEZ, Paula" userId="c93cf399-3ed7-4230-9282-8831e3fe5ae7" providerId="ADAL" clId="{84A2EE2C-CC66-4B41-85CE-14599C5EAADB}" dt="2023-03-07T14:03:12.781" v="93" actId="478"/>
          <ac:spMkLst>
            <pc:docMk/>
            <pc:sldMk cId="2032292007" sldId="741"/>
            <ac:spMk id="2" creationId="{EC72D85E-3A8C-44AE-A339-9D3A91EFB4D2}"/>
          </ac:spMkLst>
        </pc:spChg>
        <pc:spChg chg="mod">
          <ac:chgData name="GOMEZ, Paula" userId="c93cf399-3ed7-4230-9282-8831e3fe5ae7" providerId="ADAL" clId="{84A2EE2C-CC66-4B41-85CE-14599C5EAADB}" dt="2023-03-07T14:35:04.553" v="515" actId="20577"/>
          <ac:spMkLst>
            <pc:docMk/>
            <pc:sldMk cId="2032292007" sldId="741"/>
            <ac:spMk id="4" creationId="{00000000-0000-0000-0000-000000000000}"/>
          </ac:spMkLst>
        </pc:spChg>
        <pc:spChg chg="add mod">
          <ac:chgData name="GOMEZ, Paula" userId="c93cf399-3ed7-4230-9282-8831e3fe5ae7" providerId="ADAL" clId="{84A2EE2C-CC66-4B41-85CE-14599C5EAADB}" dt="2023-03-07T14:03:13.261" v="94"/>
          <ac:spMkLst>
            <pc:docMk/>
            <pc:sldMk cId="2032292007" sldId="741"/>
            <ac:spMk id="7" creationId="{E086DA1E-5520-4AF8-9D9B-53673783E92B}"/>
          </ac:spMkLst>
        </pc:spChg>
      </pc:sldChg>
      <pc:sldChg chg="addSp delSp modSp mod">
        <pc:chgData name="GOMEZ, Paula" userId="c93cf399-3ed7-4230-9282-8831e3fe5ae7" providerId="ADAL" clId="{84A2EE2C-CC66-4B41-85CE-14599C5EAADB}" dt="2023-03-07T14:04:35.352" v="118"/>
        <pc:sldMkLst>
          <pc:docMk/>
          <pc:sldMk cId="2901433845" sldId="747"/>
        </pc:sldMkLst>
        <pc:spChg chg="del">
          <ac:chgData name="GOMEZ, Paula" userId="c93cf399-3ed7-4230-9282-8831e3fe5ae7" providerId="ADAL" clId="{84A2EE2C-CC66-4B41-85CE-14599C5EAADB}" dt="2023-03-07T14:04:34.868" v="117" actId="478"/>
          <ac:spMkLst>
            <pc:docMk/>
            <pc:sldMk cId="2901433845" sldId="747"/>
            <ac:spMk id="5" creationId="{008FC33A-424C-41E0-A909-95B9CD6845E4}"/>
          </ac:spMkLst>
        </pc:spChg>
        <pc:spChg chg="add mod">
          <ac:chgData name="GOMEZ, Paula" userId="c93cf399-3ed7-4230-9282-8831e3fe5ae7" providerId="ADAL" clId="{84A2EE2C-CC66-4B41-85CE-14599C5EAADB}" dt="2023-03-07T14:04:35.352" v="118"/>
          <ac:spMkLst>
            <pc:docMk/>
            <pc:sldMk cId="2901433845" sldId="747"/>
            <ac:spMk id="6" creationId="{BD966BD9-9B52-4872-AF5A-5E8887C42EA6}"/>
          </ac:spMkLst>
        </pc:spChg>
      </pc:sldChg>
      <pc:sldChg chg="addSp delSp modSp mod">
        <pc:chgData name="GOMEZ, Paula" userId="c93cf399-3ed7-4230-9282-8831e3fe5ae7" providerId="ADAL" clId="{84A2EE2C-CC66-4B41-85CE-14599C5EAADB}" dt="2023-03-07T14:04:52.564" v="124"/>
        <pc:sldMkLst>
          <pc:docMk/>
          <pc:sldMk cId="1071648385" sldId="748"/>
        </pc:sldMkLst>
        <pc:spChg chg="del">
          <ac:chgData name="GOMEZ, Paula" userId="c93cf399-3ed7-4230-9282-8831e3fe5ae7" providerId="ADAL" clId="{84A2EE2C-CC66-4B41-85CE-14599C5EAADB}" dt="2023-03-07T14:04:51.956" v="123" actId="478"/>
          <ac:spMkLst>
            <pc:docMk/>
            <pc:sldMk cId="1071648385" sldId="748"/>
            <ac:spMk id="4" creationId="{F3510F64-F627-4BCA-AD2D-18DDB39B64CC}"/>
          </ac:spMkLst>
        </pc:spChg>
        <pc:spChg chg="add mod">
          <ac:chgData name="GOMEZ, Paula" userId="c93cf399-3ed7-4230-9282-8831e3fe5ae7" providerId="ADAL" clId="{84A2EE2C-CC66-4B41-85CE-14599C5EAADB}" dt="2023-03-07T14:04:52.564" v="124"/>
          <ac:spMkLst>
            <pc:docMk/>
            <pc:sldMk cId="1071648385" sldId="748"/>
            <ac:spMk id="7" creationId="{198AD648-1ACB-4A44-9E7E-AE0AC38ECF52}"/>
          </ac:spMkLst>
        </pc:spChg>
      </pc:sldChg>
      <pc:sldChg chg="addSp delSp modSp mod">
        <pc:chgData name="GOMEZ, Paula" userId="c93cf399-3ed7-4230-9282-8831e3fe5ae7" providerId="ADAL" clId="{84A2EE2C-CC66-4B41-85CE-14599C5EAADB}" dt="2023-03-07T14:04:46.578" v="122"/>
        <pc:sldMkLst>
          <pc:docMk/>
          <pc:sldMk cId="2326439097" sldId="777"/>
        </pc:sldMkLst>
        <pc:spChg chg="del">
          <ac:chgData name="GOMEZ, Paula" userId="c93cf399-3ed7-4230-9282-8831e3fe5ae7" providerId="ADAL" clId="{84A2EE2C-CC66-4B41-85CE-14599C5EAADB}" dt="2023-03-07T14:04:46.009" v="121" actId="478"/>
          <ac:spMkLst>
            <pc:docMk/>
            <pc:sldMk cId="2326439097" sldId="777"/>
            <ac:spMk id="6" creationId="{4D1889ED-B62C-4A4F-84B9-6EC835B8D430}"/>
          </ac:spMkLst>
        </pc:spChg>
        <pc:spChg chg="add mod">
          <ac:chgData name="GOMEZ, Paula" userId="c93cf399-3ed7-4230-9282-8831e3fe5ae7" providerId="ADAL" clId="{84A2EE2C-CC66-4B41-85CE-14599C5EAADB}" dt="2023-03-07T14:04:46.578" v="122"/>
          <ac:spMkLst>
            <pc:docMk/>
            <pc:sldMk cId="2326439097" sldId="777"/>
            <ac:spMk id="7" creationId="{16C972D4-D0C3-4428-ABCC-8B77CF050A3B}"/>
          </ac:spMkLst>
        </pc:spChg>
      </pc:sldChg>
      <pc:sldChg chg="addSp delSp modSp mod">
        <pc:chgData name="GOMEZ, Paula" userId="c93cf399-3ed7-4230-9282-8831e3fe5ae7" providerId="ADAL" clId="{84A2EE2C-CC66-4B41-85CE-14599C5EAADB}" dt="2023-03-07T14:04:40.724" v="120"/>
        <pc:sldMkLst>
          <pc:docMk/>
          <pc:sldMk cId="2820537837" sldId="778"/>
        </pc:sldMkLst>
        <pc:spChg chg="del">
          <ac:chgData name="GOMEZ, Paula" userId="c93cf399-3ed7-4230-9282-8831e3fe5ae7" providerId="ADAL" clId="{84A2EE2C-CC66-4B41-85CE-14599C5EAADB}" dt="2023-03-07T14:04:40.220" v="119" actId="478"/>
          <ac:spMkLst>
            <pc:docMk/>
            <pc:sldMk cId="2820537837" sldId="778"/>
            <ac:spMk id="5" creationId="{6AB865EC-9921-409C-A2FC-1F5653F8F8EE}"/>
          </ac:spMkLst>
        </pc:spChg>
        <pc:spChg chg="add mod">
          <ac:chgData name="GOMEZ, Paula" userId="c93cf399-3ed7-4230-9282-8831e3fe5ae7" providerId="ADAL" clId="{84A2EE2C-CC66-4B41-85CE-14599C5EAADB}" dt="2023-03-07T14:04:40.724" v="120"/>
          <ac:spMkLst>
            <pc:docMk/>
            <pc:sldMk cId="2820537837" sldId="778"/>
            <ac:spMk id="7" creationId="{6F4B6D6F-6330-4AF0-A914-EC0C643CB88A}"/>
          </ac:spMkLst>
        </pc:spChg>
      </pc:sldChg>
      <pc:sldChg chg="addSp delSp modSp mod">
        <pc:chgData name="GOMEZ, Paula" userId="c93cf399-3ed7-4230-9282-8831e3fe5ae7" providerId="ADAL" clId="{84A2EE2C-CC66-4B41-85CE-14599C5EAADB}" dt="2023-03-07T14:32:01.067" v="450" actId="20577"/>
        <pc:sldMkLst>
          <pc:docMk/>
          <pc:sldMk cId="1170542433" sldId="779"/>
        </pc:sldMkLst>
        <pc:spChg chg="del">
          <ac:chgData name="GOMEZ, Paula" userId="c93cf399-3ed7-4230-9282-8831e3fe5ae7" providerId="ADAL" clId="{84A2EE2C-CC66-4B41-85CE-14599C5EAADB}" dt="2023-03-07T14:01:07.235" v="55" actId="478"/>
          <ac:spMkLst>
            <pc:docMk/>
            <pc:sldMk cId="1170542433" sldId="779"/>
            <ac:spMk id="2" creationId="{B0A0D4C4-361E-40F4-B3AE-8F394CB84224}"/>
          </ac:spMkLst>
        </pc:spChg>
        <pc:spChg chg="mod">
          <ac:chgData name="GOMEZ, Paula" userId="c93cf399-3ed7-4230-9282-8831e3fe5ae7" providerId="ADAL" clId="{84A2EE2C-CC66-4B41-85CE-14599C5EAADB}" dt="2023-03-07T14:32:01.067" v="450" actId="20577"/>
          <ac:spMkLst>
            <pc:docMk/>
            <pc:sldMk cId="1170542433" sldId="779"/>
            <ac:spMk id="3" creationId="{00000000-0000-0000-0000-000000000000}"/>
          </ac:spMkLst>
        </pc:spChg>
        <pc:spChg chg="add mod">
          <ac:chgData name="GOMEZ, Paula" userId="c93cf399-3ed7-4230-9282-8831e3fe5ae7" providerId="ADAL" clId="{84A2EE2C-CC66-4B41-85CE-14599C5EAADB}" dt="2023-03-07T14:01:07.960" v="56"/>
          <ac:spMkLst>
            <pc:docMk/>
            <pc:sldMk cId="1170542433" sldId="779"/>
            <ac:spMk id="4" creationId="{F7FFEA00-0BEC-4099-B95D-FB55AF300B75}"/>
          </ac:spMkLst>
        </pc:spChg>
      </pc:sldChg>
      <pc:sldChg chg="addSp delSp modSp mod modCm">
        <pc:chgData name="GOMEZ, Paula" userId="c93cf399-3ed7-4230-9282-8831e3fe5ae7" providerId="ADAL" clId="{84A2EE2C-CC66-4B41-85CE-14599C5EAADB}" dt="2023-03-07T14:33:02.139" v="478" actId="20577"/>
        <pc:sldMkLst>
          <pc:docMk/>
          <pc:sldMk cId="802078924" sldId="780"/>
        </pc:sldMkLst>
        <pc:spChg chg="del">
          <ac:chgData name="GOMEZ, Paula" userId="c93cf399-3ed7-4230-9282-8831e3fe5ae7" providerId="ADAL" clId="{84A2EE2C-CC66-4B41-85CE-14599C5EAADB}" dt="2023-03-07T14:02:40.901" v="83" actId="478"/>
          <ac:spMkLst>
            <pc:docMk/>
            <pc:sldMk cId="802078924" sldId="780"/>
            <ac:spMk id="5" creationId="{86C6B43F-DDBE-4394-8D28-6334F9B3AA80}"/>
          </ac:spMkLst>
        </pc:spChg>
        <pc:spChg chg="mod">
          <ac:chgData name="GOMEZ, Paula" userId="c93cf399-3ed7-4230-9282-8831e3fe5ae7" providerId="ADAL" clId="{84A2EE2C-CC66-4B41-85CE-14599C5EAADB}" dt="2023-03-07T14:33:02.139" v="478" actId="20577"/>
          <ac:spMkLst>
            <pc:docMk/>
            <pc:sldMk cId="802078924" sldId="780"/>
            <ac:spMk id="8" creationId="{00000000-0000-0000-0000-000000000000}"/>
          </ac:spMkLst>
        </pc:spChg>
        <pc:spChg chg="add mod">
          <ac:chgData name="GOMEZ, Paula" userId="c93cf399-3ed7-4230-9282-8831e3fe5ae7" providerId="ADAL" clId="{84A2EE2C-CC66-4B41-85CE-14599C5EAADB}" dt="2023-03-07T14:02:41.581" v="84"/>
          <ac:spMkLst>
            <pc:docMk/>
            <pc:sldMk cId="802078924" sldId="780"/>
            <ac:spMk id="9" creationId="{F42D2AE9-EA84-4DA3-9F47-D3B263DCDFB5}"/>
          </ac:spMkLst>
        </pc:spChg>
      </pc:sldChg>
      <pc:sldChg chg="addSp delSp modSp mod ord">
        <pc:chgData name="GOMEZ, Paula" userId="c93cf399-3ed7-4230-9282-8831e3fe5ae7" providerId="ADAL" clId="{84A2EE2C-CC66-4B41-85CE-14599C5EAADB}" dt="2023-03-07T14:33:33.444" v="486"/>
        <pc:sldMkLst>
          <pc:docMk/>
          <pc:sldMk cId="2307738603" sldId="781"/>
        </pc:sldMkLst>
        <pc:spChg chg="del">
          <ac:chgData name="GOMEZ, Paula" userId="c93cf399-3ed7-4230-9282-8831e3fe5ae7" providerId="ADAL" clId="{84A2EE2C-CC66-4B41-85CE-14599C5EAADB}" dt="2023-03-07T14:03:18.069" v="95" actId="478"/>
          <ac:spMkLst>
            <pc:docMk/>
            <pc:sldMk cId="2307738603" sldId="781"/>
            <ac:spMk id="2" creationId="{43F6E8CC-5F6A-44A6-865B-3C4344BCE7DA}"/>
          </ac:spMkLst>
        </pc:spChg>
        <pc:spChg chg="add mod">
          <ac:chgData name="GOMEZ, Paula" userId="c93cf399-3ed7-4230-9282-8831e3fe5ae7" providerId="ADAL" clId="{84A2EE2C-CC66-4B41-85CE-14599C5EAADB}" dt="2023-03-07T14:03:19.044" v="96"/>
          <ac:spMkLst>
            <pc:docMk/>
            <pc:sldMk cId="2307738603" sldId="781"/>
            <ac:spMk id="4" creationId="{0E19D869-7DA2-4925-B764-514FF14A40C7}"/>
          </ac:spMkLst>
        </pc:spChg>
      </pc:sldChg>
      <pc:sldChg chg="addSp delSp modSp mod modClrScheme chgLayout">
        <pc:chgData name="GOMEZ, Paula" userId="c93cf399-3ed7-4230-9282-8831e3fe5ae7" providerId="ADAL" clId="{84A2EE2C-CC66-4B41-85CE-14599C5EAADB}" dt="2023-03-07T14:36:23.376" v="534" actId="14100"/>
        <pc:sldMkLst>
          <pc:docMk/>
          <pc:sldMk cId="3505071509" sldId="785"/>
        </pc:sldMkLst>
        <pc:spChg chg="mod ord">
          <ac:chgData name="GOMEZ, Paula" userId="c93cf399-3ed7-4230-9282-8831e3fe5ae7" providerId="ADAL" clId="{84A2EE2C-CC66-4B41-85CE-14599C5EAADB}" dt="2023-03-07T14:36:23.376" v="534" actId="14100"/>
          <ac:spMkLst>
            <pc:docMk/>
            <pc:sldMk cId="3505071509" sldId="785"/>
            <ac:spMk id="2" creationId="{00000000-0000-0000-0000-000000000000}"/>
          </ac:spMkLst>
        </pc:spChg>
        <pc:spChg chg="del">
          <ac:chgData name="GOMEZ, Paula" userId="c93cf399-3ed7-4230-9282-8831e3fe5ae7" providerId="ADAL" clId="{84A2EE2C-CC66-4B41-85CE-14599C5EAADB}" dt="2023-03-07T14:03:06.853" v="91" actId="478"/>
          <ac:spMkLst>
            <pc:docMk/>
            <pc:sldMk cId="3505071509" sldId="785"/>
            <ac:spMk id="3" creationId="{035AF989-4981-4EF1-A115-77B84F836881}"/>
          </ac:spMkLst>
        </pc:spChg>
        <pc:spChg chg="add mod ord">
          <ac:chgData name="GOMEZ, Paula" userId="c93cf399-3ed7-4230-9282-8831e3fe5ae7" providerId="ADAL" clId="{84A2EE2C-CC66-4B41-85CE-14599C5EAADB}" dt="2023-03-07T14:33:59.471" v="488" actId="700"/>
          <ac:spMkLst>
            <pc:docMk/>
            <pc:sldMk cId="3505071509" sldId="785"/>
            <ac:spMk id="4" creationId="{F89FFDB2-09E3-4DA6-89F4-C5A2DF6DB53D}"/>
          </ac:spMkLst>
        </pc:spChg>
        <pc:spChg chg="add del mod ord">
          <ac:chgData name="GOMEZ, Paula" userId="c93cf399-3ed7-4230-9282-8831e3fe5ae7" providerId="ADAL" clId="{84A2EE2C-CC66-4B41-85CE-14599C5EAADB}" dt="2023-03-07T14:33:59.471" v="488" actId="700"/>
          <ac:spMkLst>
            <pc:docMk/>
            <pc:sldMk cId="3505071509" sldId="785"/>
            <ac:spMk id="5" creationId="{40F37C6B-026E-44EE-9AEF-CD34D674E313}"/>
          </ac:spMkLst>
        </pc:spChg>
        <pc:spChg chg="add mod ord">
          <ac:chgData name="GOMEZ, Paula" userId="c93cf399-3ed7-4230-9282-8831e3fe5ae7" providerId="ADAL" clId="{84A2EE2C-CC66-4B41-85CE-14599C5EAADB}" dt="2023-03-07T14:34:10.386" v="506" actId="20577"/>
          <ac:spMkLst>
            <pc:docMk/>
            <pc:sldMk cId="3505071509" sldId="785"/>
            <ac:spMk id="6" creationId="{B95C1002-D417-4D4B-8B60-4215269B08EF}"/>
          </ac:spMkLst>
        </pc:spChg>
      </pc:sldChg>
      <pc:sldChg chg="addSp delSp modSp mod">
        <pc:chgData name="GOMEZ, Paula" userId="c93cf399-3ed7-4230-9282-8831e3fe5ae7" providerId="ADAL" clId="{84A2EE2C-CC66-4B41-85CE-14599C5EAADB}" dt="2023-03-07T14:04:16.696" v="112"/>
        <pc:sldMkLst>
          <pc:docMk/>
          <pc:sldMk cId="121631996" sldId="786"/>
        </pc:sldMkLst>
        <pc:spChg chg="del">
          <ac:chgData name="GOMEZ, Paula" userId="c93cf399-3ed7-4230-9282-8831e3fe5ae7" providerId="ADAL" clId="{84A2EE2C-CC66-4B41-85CE-14599C5EAADB}" dt="2023-03-07T14:04:16.180" v="111" actId="478"/>
          <ac:spMkLst>
            <pc:docMk/>
            <pc:sldMk cId="121631996" sldId="786"/>
            <ac:spMk id="3" creationId="{58134126-B1FC-4C94-8027-19B80DE15C02}"/>
          </ac:spMkLst>
        </pc:spChg>
        <pc:spChg chg="add mod">
          <ac:chgData name="GOMEZ, Paula" userId="c93cf399-3ed7-4230-9282-8831e3fe5ae7" providerId="ADAL" clId="{84A2EE2C-CC66-4B41-85CE-14599C5EAADB}" dt="2023-03-07T14:04:16.696" v="112"/>
          <ac:spMkLst>
            <pc:docMk/>
            <pc:sldMk cId="121631996" sldId="786"/>
            <ac:spMk id="8" creationId="{F0D0A738-F36D-4F79-ABAA-672FAD1D2642}"/>
          </ac:spMkLst>
        </pc:spChg>
      </pc:sldChg>
      <pc:sldChg chg="addSp delSp modSp mod">
        <pc:chgData name="GOMEZ, Paula" userId="c93cf399-3ed7-4230-9282-8831e3fe5ae7" providerId="ADAL" clId="{84A2EE2C-CC66-4B41-85CE-14599C5EAADB}" dt="2023-03-07T14:04:30.049" v="116"/>
        <pc:sldMkLst>
          <pc:docMk/>
          <pc:sldMk cId="2486208477" sldId="788"/>
        </pc:sldMkLst>
        <pc:spChg chg="del">
          <ac:chgData name="GOMEZ, Paula" userId="c93cf399-3ed7-4230-9282-8831e3fe5ae7" providerId="ADAL" clId="{84A2EE2C-CC66-4B41-85CE-14599C5EAADB}" dt="2023-03-07T14:04:29.476" v="115" actId="478"/>
          <ac:spMkLst>
            <pc:docMk/>
            <pc:sldMk cId="2486208477" sldId="788"/>
            <ac:spMk id="2" creationId="{63678A69-556F-4CB2-B27C-FF2AF96A9D18}"/>
          </ac:spMkLst>
        </pc:spChg>
        <pc:spChg chg="add mod">
          <ac:chgData name="GOMEZ, Paula" userId="c93cf399-3ed7-4230-9282-8831e3fe5ae7" providerId="ADAL" clId="{84A2EE2C-CC66-4B41-85CE-14599C5EAADB}" dt="2023-03-07T14:04:30.049" v="116"/>
          <ac:spMkLst>
            <pc:docMk/>
            <pc:sldMk cId="2486208477" sldId="788"/>
            <ac:spMk id="4" creationId="{C86A0052-F512-4E20-BB44-2A9A8BA6E73E}"/>
          </ac:spMkLst>
        </pc:spChg>
      </pc:sldChg>
      <pc:sldChg chg="addSp delSp modSp mod">
        <pc:chgData name="GOMEZ, Paula" userId="c93cf399-3ed7-4230-9282-8831e3fe5ae7" providerId="ADAL" clId="{84A2EE2C-CC66-4B41-85CE-14599C5EAADB}" dt="2023-03-07T14:04:58.493" v="126"/>
        <pc:sldMkLst>
          <pc:docMk/>
          <pc:sldMk cId="149093775" sldId="789"/>
        </pc:sldMkLst>
        <pc:spChg chg="del">
          <ac:chgData name="GOMEZ, Paula" userId="c93cf399-3ed7-4230-9282-8831e3fe5ae7" providerId="ADAL" clId="{84A2EE2C-CC66-4B41-85CE-14599C5EAADB}" dt="2023-03-07T14:04:57.907" v="125" actId="478"/>
          <ac:spMkLst>
            <pc:docMk/>
            <pc:sldMk cId="149093775" sldId="789"/>
            <ac:spMk id="4" creationId="{1C39EF8F-1252-4504-8C03-DE3762DA4B8D}"/>
          </ac:spMkLst>
        </pc:spChg>
        <pc:spChg chg="add mod">
          <ac:chgData name="GOMEZ, Paula" userId="c93cf399-3ed7-4230-9282-8831e3fe5ae7" providerId="ADAL" clId="{84A2EE2C-CC66-4B41-85CE-14599C5EAADB}" dt="2023-03-07T14:04:58.493" v="126"/>
          <ac:spMkLst>
            <pc:docMk/>
            <pc:sldMk cId="149093775" sldId="789"/>
            <ac:spMk id="7" creationId="{2A5C690B-7624-4008-A8C1-D7806BA4888D}"/>
          </ac:spMkLst>
        </pc:spChg>
      </pc:sldChg>
      <pc:sldChg chg="addSp delSp modSp mod">
        <pc:chgData name="GOMEZ, Paula" userId="c93cf399-3ed7-4230-9282-8831e3fe5ae7" providerId="ADAL" clId="{84A2EE2C-CC66-4B41-85CE-14599C5EAADB}" dt="2023-03-07T14:56:03.522" v="540" actId="207"/>
        <pc:sldMkLst>
          <pc:docMk/>
          <pc:sldMk cId="1229805281" sldId="790"/>
        </pc:sldMkLst>
        <pc:spChg chg="del">
          <ac:chgData name="GOMEZ, Paula" userId="c93cf399-3ed7-4230-9282-8831e3fe5ae7" providerId="ADAL" clId="{84A2EE2C-CC66-4B41-85CE-14599C5EAADB}" dt="2023-03-07T14:05:17.588" v="131" actId="478"/>
          <ac:spMkLst>
            <pc:docMk/>
            <pc:sldMk cId="1229805281" sldId="790"/>
            <ac:spMk id="2" creationId="{93FF5AFF-1D9D-4548-A17F-D98A73C40EBA}"/>
          </ac:spMkLst>
        </pc:spChg>
        <pc:spChg chg="mod">
          <ac:chgData name="GOMEZ, Paula" userId="c93cf399-3ed7-4230-9282-8831e3fe5ae7" providerId="ADAL" clId="{84A2EE2C-CC66-4B41-85CE-14599C5EAADB}" dt="2023-03-07T14:36:57.269" v="537" actId="20577"/>
          <ac:spMkLst>
            <pc:docMk/>
            <pc:sldMk cId="1229805281" sldId="790"/>
            <ac:spMk id="3" creationId="{91ED658C-F1A7-1083-09A3-0D106085A483}"/>
          </ac:spMkLst>
        </pc:spChg>
        <pc:spChg chg="mod">
          <ac:chgData name="GOMEZ, Paula" userId="c93cf399-3ed7-4230-9282-8831e3fe5ae7" providerId="ADAL" clId="{84A2EE2C-CC66-4B41-85CE-14599C5EAADB}" dt="2023-03-07T14:56:03.522" v="540" actId="207"/>
          <ac:spMkLst>
            <pc:docMk/>
            <pc:sldMk cId="1229805281" sldId="790"/>
            <ac:spMk id="6" creationId="{00000000-0000-0000-0000-000000000000}"/>
          </ac:spMkLst>
        </pc:spChg>
        <pc:spChg chg="add mod">
          <ac:chgData name="GOMEZ, Paula" userId="c93cf399-3ed7-4230-9282-8831e3fe5ae7" providerId="ADAL" clId="{84A2EE2C-CC66-4B41-85CE-14599C5EAADB}" dt="2023-03-07T14:05:18.252" v="132"/>
          <ac:spMkLst>
            <pc:docMk/>
            <pc:sldMk cId="1229805281" sldId="790"/>
            <ac:spMk id="7" creationId="{3F0E667C-4373-4A92-AFB6-96A8C34095C9}"/>
          </ac:spMkLst>
        </pc:spChg>
      </pc:sldChg>
      <pc:sldChg chg="addSp delSp modSp mod">
        <pc:chgData name="GOMEZ, Paula" userId="c93cf399-3ed7-4230-9282-8831e3fe5ae7" providerId="ADAL" clId="{84A2EE2C-CC66-4B41-85CE-14599C5EAADB}" dt="2023-03-07T14:58:11.664" v="556" actId="33524"/>
        <pc:sldMkLst>
          <pc:docMk/>
          <pc:sldMk cId="1927525972" sldId="791"/>
        </pc:sldMkLst>
        <pc:spChg chg="del">
          <ac:chgData name="GOMEZ, Paula" userId="c93cf399-3ed7-4230-9282-8831e3fe5ae7" providerId="ADAL" clId="{84A2EE2C-CC66-4B41-85CE-14599C5EAADB}" dt="2023-03-07T14:05:23.339" v="133" actId="478"/>
          <ac:spMkLst>
            <pc:docMk/>
            <pc:sldMk cId="1927525972" sldId="791"/>
            <ac:spMk id="2" creationId="{B3635591-267C-4718-88AE-D8E5A9BC120A}"/>
          </ac:spMkLst>
        </pc:spChg>
        <pc:spChg chg="mod">
          <ac:chgData name="GOMEZ, Paula" userId="c93cf399-3ed7-4230-9282-8831e3fe5ae7" providerId="ADAL" clId="{84A2EE2C-CC66-4B41-85CE-14599C5EAADB}" dt="2023-03-07T14:37:00.299" v="538" actId="20577"/>
          <ac:spMkLst>
            <pc:docMk/>
            <pc:sldMk cId="1927525972" sldId="791"/>
            <ac:spMk id="3" creationId="{91ED658C-F1A7-1083-09A3-0D106085A483}"/>
          </ac:spMkLst>
        </pc:spChg>
        <pc:spChg chg="mod">
          <ac:chgData name="GOMEZ, Paula" userId="c93cf399-3ed7-4230-9282-8831e3fe5ae7" providerId="ADAL" clId="{84A2EE2C-CC66-4B41-85CE-14599C5EAADB}" dt="2023-03-07T14:58:11.664" v="556" actId="33524"/>
          <ac:spMkLst>
            <pc:docMk/>
            <pc:sldMk cId="1927525972" sldId="791"/>
            <ac:spMk id="6" creationId="{00000000-0000-0000-0000-000000000000}"/>
          </ac:spMkLst>
        </pc:spChg>
        <pc:spChg chg="add mod">
          <ac:chgData name="GOMEZ, Paula" userId="c93cf399-3ed7-4230-9282-8831e3fe5ae7" providerId="ADAL" clId="{84A2EE2C-CC66-4B41-85CE-14599C5EAADB}" dt="2023-03-07T14:05:23.847" v="134"/>
          <ac:spMkLst>
            <pc:docMk/>
            <pc:sldMk cId="1927525972" sldId="791"/>
            <ac:spMk id="7" creationId="{EDC93200-AEC9-4622-9A0A-149748855B2A}"/>
          </ac:spMkLst>
        </pc:spChg>
      </pc:sldChg>
      <pc:sldChg chg="addSp delSp modSp mod">
        <pc:chgData name="GOMEZ, Paula" userId="c93cf399-3ed7-4230-9282-8831e3fe5ae7" providerId="ADAL" clId="{84A2EE2C-CC66-4B41-85CE-14599C5EAADB}" dt="2023-03-07T14:37:05.980" v="539" actId="20577"/>
        <pc:sldMkLst>
          <pc:docMk/>
          <pc:sldMk cId="1070226506" sldId="792"/>
        </pc:sldMkLst>
        <pc:spChg chg="del">
          <ac:chgData name="GOMEZ, Paula" userId="c93cf399-3ed7-4230-9282-8831e3fe5ae7" providerId="ADAL" clId="{84A2EE2C-CC66-4B41-85CE-14599C5EAADB}" dt="2023-03-07T14:05:28.570" v="135" actId="478"/>
          <ac:spMkLst>
            <pc:docMk/>
            <pc:sldMk cId="1070226506" sldId="792"/>
            <ac:spMk id="2" creationId="{6E7F6566-0C03-47C9-9859-0CDC33E4A1EC}"/>
          </ac:spMkLst>
        </pc:spChg>
        <pc:spChg chg="mod">
          <ac:chgData name="GOMEZ, Paula" userId="c93cf399-3ed7-4230-9282-8831e3fe5ae7" providerId="ADAL" clId="{84A2EE2C-CC66-4B41-85CE-14599C5EAADB}" dt="2023-03-07T14:37:05.980" v="539" actId="20577"/>
          <ac:spMkLst>
            <pc:docMk/>
            <pc:sldMk cId="1070226506" sldId="792"/>
            <ac:spMk id="3" creationId="{91ED658C-F1A7-1083-09A3-0D106085A483}"/>
          </ac:spMkLst>
        </pc:spChg>
        <pc:spChg chg="add mod">
          <ac:chgData name="GOMEZ, Paula" userId="c93cf399-3ed7-4230-9282-8831e3fe5ae7" providerId="ADAL" clId="{84A2EE2C-CC66-4B41-85CE-14599C5EAADB}" dt="2023-03-07T14:05:29.283" v="136"/>
          <ac:spMkLst>
            <pc:docMk/>
            <pc:sldMk cId="1070226506" sldId="792"/>
            <ac:spMk id="7" creationId="{4A4FF666-0872-47E9-95A6-7F8845B5C226}"/>
          </ac:spMkLst>
        </pc:spChg>
      </pc:sldChg>
      <pc:sldChg chg="addSp delSp modSp mod">
        <pc:chgData name="GOMEZ, Paula" userId="c93cf399-3ed7-4230-9282-8831e3fe5ae7" providerId="ADAL" clId="{84A2EE2C-CC66-4B41-85CE-14599C5EAADB}" dt="2023-03-07T14:33:06.609" v="480" actId="20577"/>
        <pc:sldMkLst>
          <pc:docMk/>
          <pc:sldMk cId="1893962982" sldId="795"/>
        </pc:sldMkLst>
        <pc:spChg chg="del">
          <ac:chgData name="GOMEZ, Paula" userId="c93cf399-3ed7-4230-9282-8831e3fe5ae7" providerId="ADAL" clId="{84A2EE2C-CC66-4B41-85CE-14599C5EAADB}" dt="2023-03-07T14:02:47.261" v="85" actId="478"/>
          <ac:spMkLst>
            <pc:docMk/>
            <pc:sldMk cId="1893962982" sldId="795"/>
            <ac:spMk id="5" creationId="{570B59A6-E2DF-453D-B170-F00738C24DD1}"/>
          </ac:spMkLst>
        </pc:spChg>
        <pc:spChg chg="mod">
          <ac:chgData name="GOMEZ, Paula" userId="c93cf399-3ed7-4230-9282-8831e3fe5ae7" providerId="ADAL" clId="{84A2EE2C-CC66-4B41-85CE-14599C5EAADB}" dt="2023-03-07T14:33:06.609" v="480" actId="20577"/>
          <ac:spMkLst>
            <pc:docMk/>
            <pc:sldMk cId="1893962982" sldId="795"/>
            <ac:spMk id="8" creationId="{00000000-0000-0000-0000-000000000000}"/>
          </ac:spMkLst>
        </pc:spChg>
        <pc:spChg chg="add mod">
          <ac:chgData name="GOMEZ, Paula" userId="c93cf399-3ed7-4230-9282-8831e3fe5ae7" providerId="ADAL" clId="{84A2EE2C-CC66-4B41-85CE-14599C5EAADB}" dt="2023-03-07T14:02:47.844" v="86"/>
          <ac:spMkLst>
            <pc:docMk/>
            <pc:sldMk cId="1893962982" sldId="795"/>
            <ac:spMk id="9" creationId="{8C5E76FB-04C7-4BB3-B4E1-7D2EB3A07D93}"/>
          </ac:spMkLst>
        </pc:spChg>
      </pc:sldChg>
      <pc:sldChg chg="addSp delSp modSp mod">
        <pc:chgData name="GOMEZ, Paula" userId="c93cf399-3ed7-4230-9282-8831e3fe5ae7" providerId="ADAL" clId="{84A2EE2C-CC66-4B41-85CE-14599C5EAADB}" dt="2023-03-07T14:32:40.675" v="468" actId="20577"/>
        <pc:sldMkLst>
          <pc:docMk/>
          <pc:sldMk cId="2321378629" sldId="797"/>
        </pc:sldMkLst>
        <pc:spChg chg="del">
          <ac:chgData name="GOMEZ, Paula" userId="c93cf399-3ed7-4230-9282-8831e3fe5ae7" providerId="ADAL" clId="{84A2EE2C-CC66-4B41-85CE-14599C5EAADB}" dt="2023-03-07T14:02:05.045" v="73" actId="478"/>
          <ac:spMkLst>
            <pc:docMk/>
            <pc:sldMk cId="2321378629" sldId="797"/>
            <ac:spMk id="4" creationId="{C1F8FFEE-F52B-4635-8C69-9E3EBB74AA49}"/>
          </ac:spMkLst>
        </pc:spChg>
        <pc:spChg chg="add mod">
          <ac:chgData name="GOMEZ, Paula" userId="c93cf399-3ed7-4230-9282-8831e3fe5ae7" providerId="ADAL" clId="{84A2EE2C-CC66-4B41-85CE-14599C5EAADB}" dt="2023-03-07T14:02:05.783" v="74"/>
          <ac:spMkLst>
            <pc:docMk/>
            <pc:sldMk cId="2321378629" sldId="797"/>
            <ac:spMk id="7" creationId="{B60A147B-37D0-403C-A7F4-EA7135220127}"/>
          </ac:spMkLst>
        </pc:spChg>
        <pc:spChg chg="mod">
          <ac:chgData name="GOMEZ, Paula" userId="c93cf399-3ed7-4230-9282-8831e3fe5ae7" providerId="ADAL" clId="{84A2EE2C-CC66-4B41-85CE-14599C5EAADB}" dt="2023-03-07T14:32:40.675" v="468" actId="20577"/>
          <ac:spMkLst>
            <pc:docMk/>
            <pc:sldMk cId="2321378629" sldId="797"/>
            <ac:spMk id="36" creationId="{00000000-0000-0000-0000-000000000000}"/>
          </ac:spMkLst>
        </pc:spChg>
      </pc:sldChg>
      <pc:sldChg chg="addSp delSp modSp mod">
        <pc:chgData name="GOMEZ, Paula" userId="c93cf399-3ed7-4230-9282-8831e3fe5ae7" providerId="ADAL" clId="{84A2EE2C-CC66-4B41-85CE-14599C5EAADB}" dt="2023-03-07T14:32:44.472" v="470" actId="20577"/>
        <pc:sldMkLst>
          <pc:docMk/>
          <pc:sldMk cId="2741953829" sldId="798"/>
        </pc:sldMkLst>
        <pc:spChg chg="del">
          <ac:chgData name="GOMEZ, Paula" userId="c93cf399-3ed7-4230-9282-8831e3fe5ae7" providerId="ADAL" clId="{84A2EE2C-CC66-4B41-85CE-14599C5EAADB}" dt="2023-03-07T14:02:11.534" v="75" actId="478"/>
          <ac:spMkLst>
            <pc:docMk/>
            <pc:sldMk cId="2741953829" sldId="798"/>
            <ac:spMk id="3" creationId="{8BEF99EF-03CD-4822-AB8E-143839E954C4}"/>
          </ac:spMkLst>
        </pc:spChg>
        <pc:spChg chg="add mod">
          <ac:chgData name="GOMEZ, Paula" userId="c93cf399-3ed7-4230-9282-8831e3fe5ae7" providerId="ADAL" clId="{84A2EE2C-CC66-4B41-85CE-14599C5EAADB}" dt="2023-03-07T14:02:12.011" v="76"/>
          <ac:spMkLst>
            <pc:docMk/>
            <pc:sldMk cId="2741953829" sldId="798"/>
            <ac:spMk id="6" creationId="{EB61BAF1-76DF-4350-901F-BFA0367DB9FE}"/>
          </ac:spMkLst>
        </pc:spChg>
        <pc:spChg chg="mod">
          <ac:chgData name="GOMEZ, Paula" userId="c93cf399-3ed7-4230-9282-8831e3fe5ae7" providerId="ADAL" clId="{84A2EE2C-CC66-4B41-85CE-14599C5EAADB}" dt="2023-03-07T14:32:44.472" v="470" actId="20577"/>
          <ac:spMkLst>
            <pc:docMk/>
            <pc:sldMk cId="2741953829" sldId="798"/>
            <ac:spMk id="36" creationId="{00000000-0000-0000-0000-000000000000}"/>
          </ac:spMkLst>
        </pc:spChg>
      </pc:sldChg>
      <pc:sldChg chg="addSp delSp modSp mod">
        <pc:chgData name="GOMEZ, Paula" userId="c93cf399-3ed7-4230-9282-8831e3fe5ae7" providerId="ADAL" clId="{84A2EE2C-CC66-4B41-85CE-14599C5EAADB}" dt="2023-03-07T14:32:48.248" v="472" actId="20577"/>
        <pc:sldMkLst>
          <pc:docMk/>
          <pc:sldMk cId="25011061" sldId="799"/>
        </pc:sldMkLst>
        <pc:spChg chg="del">
          <ac:chgData name="GOMEZ, Paula" userId="c93cf399-3ed7-4230-9282-8831e3fe5ae7" providerId="ADAL" clId="{84A2EE2C-CC66-4B41-85CE-14599C5EAADB}" dt="2023-03-07T14:02:17.238" v="77" actId="478"/>
          <ac:spMkLst>
            <pc:docMk/>
            <pc:sldMk cId="25011061" sldId="799"/>
            <ac:spMk id="3" creationId="{32C371CB-2860-4E4E-8328-47E5AFA9570F}"/>
          </ac:spMkLst>
        </pc:spChg>
        <pc:spChg chg="add mod">
          <ac:chgData name="GOMEZ, Paula" userId="c93cf399-3ed7-4230-9282-8831e3fe5ae7" providerId="ADAL" clId="{84A2EE2C-CC66-4B41-85CE-14599C5EAADB}" dt="2023-03-07T14:02:17.808" v="78"/>
          <ac:spMkLst>
            <pc:docMk/>
            <pc:sldMk cId="25011061" sldId="799"/>
            <ac:spMk id="6" creationId="{83E1F5A2-D1C4-474F-8AFA-CB50D6C49C41}"/>
          </ac:spMkLst>
        </pc:spChg>
        <pc:spChg chg="mod">
          <ac:chgData name="GOMEZ, Paula" userId="c93cf399-3ed7-4230-9282-8831e3fe5ae7" providerId="ADAL" clId="{84A2EE2C-CC66-4B41-85CE-14599C5EAADB}" dt="2023-03-07T14:32:48.248" v="472" actId="20577"/>
          <ac:spMkLst>
            <pc:docMk/>
            <pc:sldMk cId="25011061" sldId="799"/>
            <ac:spMk id="36" creationId="{00000000-0000-0000-0000-000000000000}"/>
          </ac:spMkLst>
        </pc:spChg>
      </pc:sldChg>
      <pc:sldChg chg="addSp delSp modSp mod">
        <pc:chgData name="GOMEZ, Paula" userId="c93cf399-3ed7-4230-9282-8831e3fe5ae7" providerId="ADAL" clId="{84A2EE2C-CC66-4B41-85CE-14599C5EAADB}" dt="2023-03-07T14:32:53.063" v="474" actId="20577"/>
        <pc:sldMkLst>
          <pc:docMk/>
          <pc:sldMk cId="1758531365" sldId="800"/>
        </pc:sldMkLst>
        <pc:spChg chg="del">
          <ac:chgData name="GOMEZ, Paula" userId="c93cf399-3ed7-4230-9282-8831e3fe5ae7" providerId="ADAL" clId="{84A2EE2C-CC66-4B41-85CE-14599C5EAADB}" dt="2023-03-07T14:02:22.974" v="79" actId="478"/>
          <ac:spMkLst>
            <pc:docMk/>
            <pc:sldMk cId="1758531365" sldId="800"/>
            <ac:spMk id="3" creationId="{CF19316B-6F53-4EEE-86DC-CC7033AB3EEA}"/>
          </ac:spMkLst>
        </pc:spChg>
        <pc:spChg chg="add mod">
          <ac:chgData name="GOMEZ, Paula" userId="c93cf399-3ed7-4230-9282-8831e3fe5ae7" providerId="ADAL" clId="{84A2EE2C-CC66-4B41-85CE-14599C5EAADB}" dt="2023-03-07T14:02:23.736" v="80"/>
          <ac:spMkLst>
            <pc:docMk/>
            <pc:sldMk cId="1758531365" sldId="800"/>
            <ac:spMk id="6" creationId="{1B96B496-687A-4111-AFCB-C22595242093}"/>
          </ac:spMkLst>
        </pc:spChg>
        <pc:spChg chg="mod">
          <ac:chgData name="GOMEZ, Paula" userId="c93cf399-3ed7-4230-9282-8831e3fe5ae7" providerId="ADAL" clId="{84A2EE2C-CC66-4B41-85CE-14599C5EAADB}" dt="2023-03-07T14:32:53.063" v="474" actId="20577"/>
          <ac:spMkLst>
            <pc:docMk/>
            <pc:sldMk cId="1758531365" sldId="800"/>
            <ac:spMk id="36" creationId="{00000000-0000-0000-0000-000000000000}"/>
          </ac:spMkLst>
        </pc:spChg>
      </pc:sldChg>
      <pc:sldChg chg="addSp delSp modSp mod">
        <pc:chgData name="GOMEZ, Paula" userId="c93cf399-3ed7-4230-9282-8831e3fe5ae7" providerId="ADAL" clId="{84A2EE2C-CC66-4B41-85CE-14599C5EAADB}" dt="2023-03-07T15:00:07.506" v="620" actId="1076"/>
        <pc:sldMkLst>
          <pc:docMk/>
          <pc:sldMk cId="2966053822" sldId="803"/>
        </pc:sldMkLst>
        <pc:spChg chg="del">
          <ac:chgData name="GOMEZ, Paula" userId="c93cf399-3ed7-4230-9282-8831e3fe5ae7" providerId="ADAL" clId="{84A2EE2C-CC66-4B41-85CE-14599C5EAADB}" dt="2023-03-07T14:02:52.629" v="87" actId="478"/>
          <ac:spMkLst>
            <pc:docMk/>
            <pc:sldMk cId="2966053822" sldId="803"/>
            <ac:spMk id="2" creationId="{5FA8F3B5-166B-456D-B9F0-C13978FD2967}"/>
          </ac:spMkLst>
        </pc:spChg>
        <pc:spChg chg="mod">
          <ac:chgData name="GOMEZ, Paula" userId="c93cf399-3ed7-4230-9282-8831e3fe5ae7" providerId="ADAL" clId="{84A2EE2C-CC66-4B41-85CE-14599C5EAADB}" dt="2023-03-07T14:33:10.482" v="482" actId="20577"/>
          <ac:spMkLst>
            <pc:docMk/>
            <pc:sldMk cId="2966053822" sldId="803"/>
            <ac:spMk id="4" creationId="{00000000-0000-0000-0000-000000000000}"/>
          </ac:spMkLst>
        </pc:spChg>
        <pc:spChg chg="add mod">
          <ac:chgData name="GOMEZ, Paula" userId="c93cf399-3ed7-4230-9282-8831e3fe5ae7" providerId="ADAL" clId="{84A2EE2C-CC66-4B41-85CE-14599C5EAADB}" dt="2023-03-07T14:02:54.690" v="88"/>
          <ac:spMkLst>
            <pc:docMk/>
            <pc:sldMk cId="2966053822" sldId="803"/>
            <ac:spMk id="6" creationId="{920807E2-1C3A-4B2B-B036-D71FB9BE8CFB}"/>
          </ac:spMkLst>
        </pc:spChg>
        <pc:spChg chg="mod">
          <ac:chgData name="GOMEZ, Paula" userId="c93cf399-3ed7-4230-9282-8831e3fe5ae7" providerId="ADAL" clId="{84A2EE2C-CC66-4B41-85CE-14599C5EAADB}" dt="2023-03-07T15:00:07.506" v="620" actId="1076"/>
          <ac:spMkLst>
            <pc:docMk/>
            <pc:sldMk cId="2966053822" sldId="803"/>
            <ac:spMk id="12" creationId="{00000000-0000-0000-0000-000000000000}"/>
          </ac:spMkLst>
        </pc:spChg>
      </pc:sldChg>
      <pc:sldChg chg="addSp delSp modSp mod modClrScheme chgLayout">
        <pc:chgData name="GOMEZ, Paula" userId="c93cf399-3ed7-4230-9282-8831e3fe5ae7" providerId="ADAL" clId="{84A2EE2C-CC66-4B41-85CE-14599C5EAADB}" dt="2023-03-07T14:20:36.191" v="331" actId="1076"/>
        <pc:sldMkLst>
          <pc:docMk/>
          <pc:sldMk cId="1178367863" sldId="804"/>
        </pc:sldMkLst>
        <pc:spChg chg="mod ord">
          <ac:chgData name="GOMEZ, Paula" userId="c93cf399-3ed7-4230-9282-8831e3fe5ae7" providerId="ADAL" clId="{84A2EE2C-CC66-4B41-85CE-14599C5EAADB}" dt="2023-03-07T14:20:36.191" v="331" actId="1076"/>
          <ac:spMkLst>
            <pc:docMk/>
            <pc:sldMk cId="1178367863" sldId="804"/>
            <ac:spMk id="2" creationId="{00000000-0000-0000-0000-000000000000}"/>
          </ac:spMkLst>
        </pc:spChg>
        <pc:spChg chg="del">
          <ac:chgData name="GOMEZ, Paula" userId="c93cf399-3ed7-4230-9282-8831e3fe5ae7" providerId="ADAL" clId="{84A2EE2C-CC66-4B41-85CE-14599C5EAADB}" dt="2023-03-07T13:59:15.871" v="22" actId="478"/>
          <ac:spMkLst>
            <pc:docMk/>
            <pc:sldMk cId="1178367863" sldId="804"/>
            <ac:spMk id="3" creationId="{BCD9F45B-5C25-47E2-A123-74A93E1AF10E}"/>
          </ac:spMkLst>
        </pc:spChg>
        <pc:spChg chg="mod ord">
          <ac:chgData name="GOMEZ, Paula" userId="c93cf399-3ed7-4230-9282-8831e3fe5ae7" providerId="ADAL" clId="{84A2EE2C-CC66-4B41-85CE-14599C5EAADB}" dt="2023-03-07T14:20:33.718" v="330" actId="1076"/>
          <ac:spMkLst>
            <pc:docMk/>
            <pc:sldMk cId="1178367863" sldId="804"/>
            <ac:spMk id="4" creationId="{3C413FBB-E21E-D207-477F-903909E85DF6}"/>
          </ac:spMkLst>
        </pc:spChg>
        <pc:spChg chg="add mod ord">
          <ac:chgData name="GOMEZ, Paula" userId="c93cf399-3ed7-4230-9282-8831e3fe5ae7" providerId="ADAL" clId="{84A2EE2C-CC66-4B41-85CE-14599C5EAADB}" dt="2023-03-07T14:20:09.027" v="326" actId="700"/>
          <ac:spMkLst>
            <pc:docMk/>
            <pc:sldMk cId="1178367863" sldId="804"/>
            <ac:spMk id="7" creationId="{9E926432-1E1D-48AD-A2A7-41BFF9F35012}"/>
          </ac:spMkLst>
        </pc:spChg>
      </pc:sldChg>
      <pc:sldChg chg="addSp delSp modSp mod">
        <pc:chgData name="GOMEZ, Paula" userId="c93cf399-3ed7-4230-9282-8831e3fe5ae7" providerId="ADAL" clId="{84A2EE2C-CC66-4B41-85CE-14599C5EAADB}" dt="2023-03-07T14:31:56.538" v="448" actId="20577"/>
        <pc:sldMkLst>
          <pc:docMk/>
          <pc:sldMk cId="505929479" sldId="805"/>
        </pc:sldMkLst>
        <pc:spChg chg="del">
          <ac:chgData name="GOMEZ, Paula" userId="c93cf399-3ed7-4230-9282-8831e3fe5ae7" providerId="ADAL" clId="{84A2EE2C-CC66-4B41-85CE-14599C5EAADB}" dt="2023-03-07T14:01:00.479" v="53" actId="478"/>
          <ac:spMkLst>
            <pc:docMk/>
            <pc:sldMk cId="505929479" sldId="805"/>
            <ac:spMk id="4" creationId="{697E8DC7-512B-48D7-9373-06DFE9C35162}"/>
          </ac:spMkLst>
        </pc:spChg>
        <pc:spChg chg="add mod">
          <ac:chgData name="GOMEZ, Paula" userId="c93cf399-3ed7-4230-9282-8831e3fe5ae7" providerId="ADAL" clId="{84A2EE2C-CC66-4B41-85CE-14599C5EAADB}" dt="2023-03-07T14:01:01.685" v="54"/>
          <ac:spMkLst>
            <pc:docMk/>
            <pc:sldMk cId="505929479" sldId="805"/>
            <ac:spMk id="8" creationId="{9825877C-39FC-48CC-8A18-97F042854C88}"/>
          </ac:spMkLst>
        </pc:spChg>
        <pc:spChg chg="mod">
          <ac:chgData name="GOMEZ, Paula" userId="c93cf399-3ed7-4230-9282-8831e3fe5ae7" providerId="ADAL" clId="{84A2EE2C-CC66-4B41-85CE-14599C5EAADB}" dt="2023-03-07T14:31:56.538" v="448" actId="20577"/>
          <ac:spMkLst>
            <pc:docMk/>
            <pc:sldMk cId="505929479" sldId="805"/>
            <ac:spMk id="9" creationId="{00000000-0000-0000-0000-000000000000}"/>
          </ac:spMkLst>
        </pc:spChg>
      </pc:sldChg>
      <pc:sldChg chg="addSp delSp modSp mod">
        <pc:chgData name="GOMEZ, Paula" userId="c93cf399-3ed7-4230-9282-8831e3fe5ae7" providerId="ADAL" clId="{84A2EE2C-CC66-4B41-85CE-14599C5EAADB}" dt="2023-03-07T14:04:24.277" v="114"/>
        <pc:sldMkLst>
          <pc:docMk/>
          <pc:sldMk cId="402714753" sldId="806"/>
        </pc:sldMkLst>
        <pc:spChg chg="del">
          <ac:chgData name="GOMEZ, Paula" userId="c93cf399-3ed7-4230-9282-8831e3fe5ae7" providerId="ADAL" clId="{84A2EE2C-CC66-4B41-85CE-14599C5EAADB}" dt="2023-03-07T14:04:23.604" v="113" actId="478"/>
          <ac:spMkLst>
            <pc:docMk/>
            <pc:sldMk cId="402714753" sldId="806"/>
            <ac:spMk id="3" creationId="{14A39C43-1A8A-4649-94E6-16E77C7598FE}"/>
          </ac:spMkLst>
        </pc:spChg>
        <pc:spChg chg="add mod">
          <ac:chgData name="GOMEZ, Paula" userId="c93cf399-3ed7-4230-9282-8831e3fe5ae7" providerId="ADAL" clId="{84A2EE2C-CC66-4B41-85CE-14599C5EAADB}" dt="2023-03-07T14:04:24.277" v="114"/>
          <ac:spMkLst>
            <pc:docMk/>
            <pc:sldMk cId="402714753" sldId="806"/>
            <ac:spMk id="8" creationId="{C8E8C9F6-7DC8-4FE6-9A30-6EE4E800E581}"/>
          </ac:spMkLst>
        </pc:spChg>
      </pc:sldChg>
      <pc:sldChg chg="addSp delSp modSp mod">
        <pc:chgData name="GOMEZ, Paula" userId="c93cf399-3ed7-4230-9282-8831e3fe5ae7" providerId="ADAL" clId="{84A2EE2C-CC66-4B41-85CE-14599C5EAADB}" dt="2023-03-07T15:00:14.899" v="621" actId="255"/>
        <pc:sldMkLst>
          <pc:docMk/>
          <pc:sldMk cId="763341032" sldId="809"/>
        </pc:sldMkLst>
        <pc:spChg chg="del">
          <ac:chgData name="GOMEZ, Paula" userId="c93cf399-3ed7-4230-9282-8831e3fe5ae7" providerId="ADAL" clId="{84A2EE2C-CC66-4B41-85CE-14599C5EAADB}" dt="2023-03-07T14:02:59.245" v="89" actId="478"/>
          <ac:spMkLst>
            <pc:docMk/>
            <pc:sldMk cId="763341032" sldId="809"/>
            <ac:spMk id="2" creationId="{4C5FA9F5-CF3D-44BE-AB75-8CA795AC9A7E}"/>
          </ac:spMkLst>
        </pc:spChg>
        <pc:spChg chg="mod">
          <ac:chgData name="GOMEZ, Paula" userId="c93cf399-3ed7-4230-9282-8831e3fe5ae7" providerId="ADAL" clId="{84A2EE2C-CC66-4B41-85CE-14599C5EAADB}" dt="2023-03-07T14:33:15.240" v="484" actId="20577"/>
          <ac:spMkLst>
            <pc:docMk/>
            <pc:sldMk cId="763341032" sldId="809"/>
            <ac:spMk id="4" creationId="{00000000-0000-0000-0000-000000000000}"/>
          </ac:spMkLst>
        </pc:spChg>
        <pc:spChg chg="add mod">
          <ac:chgData name="GOMEZ, Paula" userId="c93cf399-3ed7-4230-9282-8831e3fe5ae7" providerId="ADAL" clId="{84A2EE2C-CC66-4B41-85CE-14599C5EAADB}" dt="2023-03-07T14:03:00.024" v="90"/>
          <ac:spMkLst>
            <pc:docMk/>
            <pc:sldMk cId="763341032" sldId="809"/>
            <ac:spMk id="6" creationId="{7686820F-7712-47E5-934A-06F62C90C669}"/>
          </ac:spMkLst>
        </pc:spChg>
        <pc:spChg chg="mod">
          <ac:chgData name="GOMEZ, Paula" userId="c93cf399-3ed7-4230-9282-8831e3fe5ae7" providerId="ADAL" clId="{84A2EE2C-CC66-4B41-85CE-14599C5EAADB}" dt="2023-03-07T15:00:14.899" v="621" actId="255"/>
          <ac:spMkLst>
            <pc:docMk/>
            <pc:sldMk cId="763341032" sldId="809"/>
            <ac:spMk id="12" creationId="{00000000-0000-0000-0000-000000000000}"/>
          </ac:spMkLst>
        </pc:spChg>
      </pc:sldChg>
      <pc:sldChg chg="modSp add mod ord">
        <pc:chgData name="GOMEZ, Paula" userId="c93cf399-3ed7-4230-9282-8831e3fe5ae7" providerId="ADAL" clId="{84A2EE2C-CC66-4B41-85CE-14599C5EAADB}" dt="2023-03-07T14:30:23.084" v="414" actId="20577"/>
        <pc:sldMkLst>
          <pc:docMk/>
          <pc:sldMk cId="806871871" sldId="810"/>
        </pc:sldMkLst>
        <pc:spChg chg="mod">
          <ac:chgData name="GOMEZ, Paula" userId="c93cf399-3ed7-4230-9282-8831e3fe5ae7" providerId="ADAL" clId="{84A2EE2C-CC66-4B41-85CE-14599C5EAADB}" dt="2023-03-07T14:30:23.084" v="414" actId="20577"/>
          <ac:spMkLst>
            <pc:docMk/>
            <pc:sldMk cId="806871871" sldId="810"/>
            <ac:spMk id="2" creationId="{00000000-0000-0000-0000-000000000000}"/>
          </ac:spMkLst>
        </pc:spChg>
      </pc:sldChg>
      <pc:sldChg chg="modSp add mod">
        <pc:chgData name="GOMEZ, Paula" userId="c93cf399-3ed7-4230-9282-8831e3fe5ae7" providerId="ADAL" clId="{84A2EE2C-CC66-4B41-85CE-14599C5EAADB}" dt="2023-03-07T14:58:29.158" v="557" actId="13926"/>
        <pc:sldMkLst>
          <pc:docMk/>
          <pc:sldMk cId="127482585" sldId="811"/>
        </pc:sldMkLst>
        <pc:spChg chg="mod">
          <ac:chgData name="GOMEZ, Paula" userId="c93cf399-3ed7-4230-9282-8831e3fe5ae7" providerId="ADAL" clId="{84A2EE2C-CC66-4B41-85CE-14599C5EAADB}" dt="2023-03-07T14:58:29.158" v="557" actId="13926"/>
          <ac:spMkLst>
            <pc:docMk/>
            <pc:sldMk cId="127482585" sldId="811"/>
            <ac:spMk id="6" creationId="{00000000-0000-0000-0000-000000000000}"/>
          </ac:spMkLst>
        </pc:spChg>
        <pc:spChg chg="mod">
          <ac:chgData name="GOMEZ, Paula" userId="c93cf399-3ed7-4230-9282-8831e3fe5ae7" providerId="ADAL" clId="{84A2EE2C-CC66-4B41-85CE-14599C5EAADB}" dt="2023-03-07T14:57:37.034" v="552" actId="20577"/>
          <ac:spMkLst>
            <pc:docMk/>
            <pc:sldMk cId="127482585" sldId="811"/>
            <ac:spMk id="8" creationId="{00000000-0000-0000-0000-000000000000}"/>
          </ac:spMkLst>
        </pc:spChg>
      </pc:sldChg>
      <pc:sldChg chg="add">
        <pc:chgData name="GOMEZ, Paula" userId="c93cf399-3ed7-4230-9282-8831e3fe5ae7" providerId="ADAL" clId="{84A2EE2C-CC66-4B41-85CE-14599C5EAADB}" dt="2023-03-07T15:17:53.696" v="625"/>
        <pc:sldMkLst>
          <pc:docMk/>
          <pc:sldMk cId="130080302" sldId="1869"/>
        </pc:sldMkLst>
      </pc:sldChg>
      <pc:sldMasterChg chg="modSldLayout">
        <pc:chgData name="GOMEZ, Paula" userId="c93cf399-3ed7-4230-9282-8831e3fe5ae7" providerId="ADAL" clId="{84A2EE2C-CC66-4B41-85CE-14599C5EAADB}" dt="2023-03-07T15:08:34.644" v="624" actId="1035"/>
        <pc:sldMasterMkLst>
          <pc:docMk/>
          <pc:sldMasterMk cId="0" sldId="2147483682"/>
        </pc:sldMasterMkLst>
        <pc:sldLayoutChg chg="modSp mod">
          <pc:chgData name="GOMEZ, Paula" userId="c93cf399-3ed7-4230-9282-8831e3fe5ae7" providerId="ADAL" clId="{84A2EE2C-CC66-4B41-85CE-14599C5EAADB}" dt="2023-03-07T15:08:34.644" v="624" actId="1035"/>
          <pc:sldLayoutMkLst>
            <pc:docMk/>
            <pc:sldMasterMk cId="0" sldId="2147483682"/>
            <pc:sldLayoutMk cId="0" sldId="2147483683"/>
          </pc:sldLayoutMkLst>
          <pc:picChg chg="mod">
            <ac:chgData name="GOMEZ, Paula" userId="c93cf399-3ed7-4230-9282-8831e3fe5ae7" providerId="ADAL" clId="{84A2EE2C-CC66-4B41-85CE-14599C5EAADB}" dt="2023-03-07T15:08:34.644" v="624" actId="1035"/>
            <ac:picMkLst>
              <pc:docMk/>
              <pc:sldMasterMk cId="0" sldId="2147483682"/>
              <pc:sldLayoutMk cId="0" sldId="2147483683"/>
              <ac:picMk id="17" creationId="{0066D8E5-801A-4B01-83B4-EBE258844B0A}"/>
            </ac:picMkLst>
          </pc:picChg>
        </pc:sldLayoutChg>
      </pc:sldMasterChg>
      <pc:sldMasterChg chg="del delSldLayout">
        <pc:chgData name="GOMEZ, Paula" userId="c93cf399-3ed7-4230-9282-8831e3fe5ae7" providerId="ADAL" clId="{84A2EE2C-CC66-4B41-85CE-14599C5EAADB}" dt="2023-03-07T14:13:09.056" v="256" actId="2696"/>
        <pc:sldMasterMkLst>
          <pc:docMk/>
          <pc:sldMasterMk cId="980484382" sldId="2147483790"/>
        </pc:sldMasterMkLst>
        <pc:sldLayoutChg chg="del">
          <pc:chgData name="GOMEZ, Paula" userId="c93cf399-3ed7-4230-9282-8831e3fe5ae7" providerId="ADAL" clId="{84A2EE2C-CC66-4B41-85CE-14599C5EAADB}" dt="2023-03-07T14:13:09.005" v="245" actId="2696"/>
          <pc:sldLayoutMkLst>
            <pc:docMk/>
            <pc:sldMasterMk cId="980484382" sldId="2147483790"/>
            <pc:sldLayoutMk cId="3074936361" sldId="2147483791"/>
          </pc:sldLayoutMkLst>
        </pc:sldLayoutChg>
        <pc:sldLayoutChg chg="del">
          <pc:chgData name="GOMEZ, Paula" userId="c93cf399-3ed7-4230-9282-8831e3fe5ae7" providerId="ADAL" clId="{84A2EE2C-CC66-4B41-85CE-14599C5EAADB}" dt="2023-03-07T14:13:09.009" v="246" actId="2696"/>
          <pc:sldLayoutMkLst>
            <pc:docMk/>
            <pc:sldMasterMk cId="980484382" sldId="2147483790"/>
            <pc:sldLayoutMk cId="1875329345" sldId="2147483792"/>
          </pc:sldLayoutMkLst>
        </pc:sldLayoutChg>
        <pc:sldLayoutChg chg="del">
          <pc:chgData name="GOMEZ, Paula" userId="c93cf399-3ed7-4230-9282-8831e3fe5ae7" providerId="ADAL" clId="{84A2EE2C-CC66-4B41-85CE-14599C5EAADB}" dt="2023-03-07T14:13:09.014" v="247" actId="2696"/>
          <pc:sldLayoutMkLst>
            <pc:docMk/>
            <pc:sldMasterMk cId="980484382" sldId="2147483790"/>
            <pc:sldLayoutMk cId="684596246" sldId="2147483793"/>
          </pc:sldLayoutMkLst>
        </pc:sldLayoutChg>
        <pc:sldLayoutChg chg="del">
          <pc:chgData name="GOMEZ, Paula" userId="c93cf399-3ed7-4230-9282-8831e3fe5ae7" providerId="ADAL" clId="{84A2EE2C-CC66-4B41-85CE-14599C5EAADB}" dt="2023-03-07T14:13:09.018" v="248" actId="2696"/>
          <pc:sldLayoutMkLst>
            <pc:docMk/>
            <pc:sldMasterMk cId="980484382" sldId="2147483790"/>
            <pc:sldLayoutMk cId="964093978" sldId="2147483794"/>
          </pc:sldLayoutMkLst>
        </pc:sldLayoutChg>
        <pc:sldLayoutChg chg="del">
          <pc:chgData name="GOMEZ, Paula" userId="c93cf399-3ed7-4230-9282-8831e3fe5ae7" providerId="ADAL" clId="{84A2EE2C-CC66-4B41-85CE-14599C5EAADB}" dt="2023-03-07T14:13:09.021" v="249" actId="2696"/>
          <pc:sldLayoutMkLst>
            <pc:docMk/>
            <pc:sldMasterMk cId="980484382" sldId="2147483790"/>
            <pc:sldLayoutMk cId="3650567435" sldId="2147483795"/>
          </pc:sldLayoutMkLst>
        </pc:sldLayoutChg>
        <pc:sldLayoutChg chg="del">
          <pc:chgData name="GOMEZ, Paula" userId="c93cf399-3ed7-4230-9282-8831e3fe5ae7" providerId="ADAL" clId="{84A2EE2C-CC66-4B41-85CE-14599C5EAADB}" dt="2023-03-07T14:13:09.024" v="250" actId="2696"/>
          <pc:sldLayoutMkLst>
            <pc:docMk/>
            <pc:sldMasterMk cId="980484382" sldId="2147483790"/>
            <pc:sldLayoutMk cId="2361487163" sldId="2147483796"/>
          </pc:sldLayoutMkLst>
        </pc:sldLayoutChg>
        <pc:sldLayoutChg chg="del">
          <pc:chgData name="GOMEZ, Paula" userId="c93cf399-3ed7-4230-9282-8831e3fe5ae7" providerId="ADAL" clId="{84A2EE2C-CC66-4B41-85CE-14599C5EAADB}" dt="2023-03-07T14:13:09.032" v="251" actId="2696"/>
          <pc:sldLayoutMkLst>
            <pc:docMk/>
            <pc:sldMasterMk cId="980484382" sldId="2147483790"/>
            <pc:sldLayoutMk cId="3222906640" sldId="2147483797"/>
          </pc:sldLayoutMkLst>
        </pc:sldLayoutChg>
        <pc:sldLayoutChg chg="del">
          <pc:chgData name="GOMEZ, Paula" userId="c93cf399-3ed7-4230-9282-8831e3fe5ae7" providerId="ADAL" clId="{84A2EE2C-CC66-4B41-85CE-14599C5EAADB}" dt="2023-03-07T14:13:09.036" v="252" actId="2696"/>
          <pc:sldLayoutMkLst>
            <pc:docMk/>
            <pc:sldMasterMk cId="980484382" sldId="2147483790"/>
            <pc:sldLayoutMk cId="3310770230" sldId="2147483798"/>
          </pc:sldLayoutMkLst>
        </pc:sldLayoutChg>
        <pc:sldLayoutChg chg="del">
          <pc:chgData name="GOMEZ, Paula" userId="c93cf399-3ed7-4230-9282-8831e3fe5ae7" providerId="ADAL" clId="{84A2EE2C-CC66-4B41-85CE-14599C5EAADB}" dt="2023-03-07T14:13:09.040" v="253" actId="2696"/>
          <pc:sldLayoutMkLst>
            <pc:docMk/>
            <pc:sldMasterMk cId="980484382" sldId="2147483790"/>
            <pc:sldLayoutMk cId="762588066" sldId="2147483799"/>
          </pc:sldLayoutMkLst>
        </pc:sldLayoutChg>
        <pc:sldLayoutChg chg="del">
          <pc:chgData name="GOMEZ, Paula" userId="c93cf399-3ed7-4230-9282-8831e3fe5ae7" providerId="ADAL" clId="{84A2EE2C-CC66-4B41-85CE-14599C5EAADB}" dt="2023-03-07T14:13:09.049" v="254" actId="2696"/>
          <pc:sldLayoutMkLst>
            <pc:docMk/>
            <pc:sldMasterMk cId="980484382" sldId="2147483790"/>
            <pc:sldLayoutMk cId="4161100890" sldId="2147483800"/>
          </pc:sldLayoutMkLst>
        </pc:sldLayoutChg>
        <pc:sldLayoutChg chg="del">
          <pc:chgData name="GOMEZ, Paula" userId="c93cf399-3ed7-4230-9282-8831e3fe5ae7" providerId="ADAL" clId="{84A2EE2C-CC66-4B41-85CE-14599C5EAADB}" dt="2023-03-07T14:13:09.052" v="255" actId="2696"/>
          <pc:sldLayoutMkLst>
            <pc:docMk/>
            <pc:sldMasterMk cId="980484382" sldId="2147483790"/>
            <pc:sldLayoutMk cId="3544538891" sldId="2147483801"/>
          </pc:sldLayoutMkLst>
        </pc:sldLayoutChg>
      </pc:sldMasterChg>
      <pc:sldMasterChg chg="addSp modSp delSldLayout modSldLayout">
        <pc:chgData name="GOMEZ, Paula" userId="c93cf399-3ed7-4230-9282-8831e3fe5ae7" providerId="ADAL" clId="{84A2EE2C-CC66-4B41-85CE-14599C5EAADB}" dt="2023-03-07T14:19:27.236" v="324" actId="2696"/>
        <pc:sldMasterMkLst>
          <pc:docMk/>
          <pc:sldMasterMk cId="0" sldId="2147483838"/>
        </pc:sldMasterMkLst>
        <pc:picChg chg="add mod">
          <ac:chgData name="GOMEZ, Paula" userId="c93cf399-3ed7-4230-9282-8831e3fe5ae7" providerId="ADAL" clId="{84A2EE2C-CC66-4B41-85CE-14599C5EAADB}" dt="2023-03-07T14:18:18.593" v="304"/>
          <ac:picMkLst>
            <pc:docMk/>
            <pc:sldMasterMk cId="0" sldId="2147483838"/>
            <ac:picMk id="15" creationId="{E6D74BB6-7EE9-4FB5-B126-91730C16DF5C}"/>
          </ac:picMkLst>
        </pc:picChg>
        <pc:sldLayoutChg chg="addSp modSp">
          <pc:chgData name="GOMEZ, Paula" userId="c93cf399-3ed7-4230-9282-8831e3fe5ae7" providerId="ADAL" clId="{84A2EE2C-CC66-4B41-85CE-14599C5EAADB}" dt="2023-03-07T14:19:01.320" v="317"/>
          <pc:sldLayoutMkLst>
            <pc:docMk/>
            <pc:sldMasterMk cId="0" sldId="2147483838"/>
            <pc:sldLayoutMk cId="0" sldId="2147483663"/>
          </pc:sldLayoutMkLst>
          <pc:picChg chg="add mod">
            <ac:chgData name="GOMEZ, Paula" userId="c93cf399-3ed7-4230-9282-8831e3fe5ae7" providerId="ADAL" clId="{84A2EE2C-CC66-4B41-85CE-14599C5EAADB}" dt="2023-03-07T14:19:01.320" v="317"/>
            <ac:picMkLst>
              <pc:docMk/>
              <pc:sldMasterMk cId="0" sldId="2147483838"/>
              <pc:sldLayoutMk cId="0" sldId="2147483663"/>
              <ac:picMk id="12" creationId="{B65401C5-884D-49FF-A5FA-5E3DC2C11F8A}"/>
            </ac:picMkLst>
          </pc:picChg>
        </pc:sldLayoutChg>
        <pc:sldLayoutChg chg="addSp modSp">
          <pc:chgData name="GOMEZ, Paula" userId="c93cf399-3ed7-4230-9282-8831e3fe5ae7" providerId="ADAL" clId="{84A2EE2C-CC66-4B41-85CE-14599C5EAADB}" dt="2023-03-07T14:19:05.455" v="318"/>
          <pc:sldLayoutMkLst>
            <pc:docMk/>
            <pc:sldMasterMk cId="0" sldId="2147483838"/>
            <pc:sldLayoutMk cId="0" sldId="2147483664"/>
          </pc:sldLayoutMkLst>
          <pc:picChg chg="add mod">
            <ac:chgData name="GOMEZ, Paula" userId="c93cf399-3ed7-4230-9282-8831e3fe5ae7" providerId="ADAL" clId="{84A2EE2C-CC66-4B41-85CE-14599C5EAADB}" dt="2023-03-07T14:19:05.455" v="318"/>
            <ac:picMkLst>
              <pc:docMk/>
              <pc:sldMasterMk cId="0" sldId="2147483838"/>
              <pc:sldLayoutMk cId="0" sldId="2147483664"/>
              <ac:picMk id="14" creationId="{9A06D6E8-8634-491F-8997-2E5B7FF7C8A5}"/>
            </ac:picMkLst>
          </pc:picChg>
        </pc:sldLayoutChg>
        <pc:sldLayoutChg chg="addSp modSp">
          <pc:chgData name="GOMEZ, Paula" userId="c93cf399-3ed7-4230-9282-8831e3fe5ae7" providerId="ADAL" clId="{84A2EE2C-CC66-4B41-85CE-14599C5EAADB}" dt="2023-03-07T14:18:33.251" v="309"/>
          <pc:sldLayoutMkLst>
            <pc:docMk/>
            <pc:sldMasterMk cId="0" sldId="2147483838"/>
            <pc:sldLayoutMk cId="0" sldId="2147483688"/>
          </pc:sldLayoutMkLst>
          <pc:picChg chg="add mod">
            <ac:chgData name="GOMEZ, Paula" userId="c93cf399-3ed7-4230-9282-8831e3fe5ae7" providerId="ADAL" clId="{84A2EE2C-CC66-4B41-85CE-14599C5EAADB}" dt="2023-03-07T14:18:33.251" v="309"/>
            <ac:picMkLst>
              <pc:docMk/>
              <pc:sldMasterMk cId="0" sldId="2147483838"/>
              <pc:sldLayoutMk cId="0" sldId="2147483688"/>
              <ac:picMk id="18" creationId="{C7716496-673D-47D1-8017-92D3E659C2A5}"/>
            </ac:picMkLst>
          </pc:picChg>
        </pc:sldLayoutChg>
        <pc:sldLayoutChg chg="addSp modSp">
          <pc:chgData name="GOMEZ, Paula" userId="c93cf399-3ed7-4230-9282-8831e3fe5ae7" providerId="ADAL" clId="{84A2EE2C-CC66-4B41-85CE-14599C5EAADB}" dt="2023-03-07T14:18:48.156" v="313"/>
          <pc:sldLayoutMkLst>
            <pc:docMk/>
            <pc:sldMasterMk cId="0" sldId="2147483838"/>
            <pc:sldLayoutMk cId="0" sldId="2147483693"/>
          </pc:sldLayoutMkLst>
          <pc:picChg chg="add mod">
            <ac:chgData name="GOMEZ, Paula" userId="c93cf399-3ed7-4230-9282-8831e3fe5ae7" providerId="ADAL" clId="{84A2EE2C-CC66-4B41-85CE-14599C5EAADB}" dt="2023-03-07T14:18:48.156" v="313"/>
            <ac:picMkLst>
              <pc:docMk/>
              <pc:sldMasterMk cId="0" sldId="2147483838"/>
              <pc:sldLayoutMk cId="0" sldId="2147483693"/>
              <ac:picMk id="16" creationId="{F4D2BD65-0B85-4CAB-AEEB-FBD2DE9CDB19}"/>
            </ac:picMkLst>
          </pc:picChg>
        </pc:sldLayoutChg>
        <pc:sldLayoutChg chg="addSp modSp">
          <pc:chgData name="GOMEZ, Paula" userId="c93cf399-3ed7-4230-9282-8831e3fe5ae7" providerId="ADAL" clId="{84A2EE2C-CC66-4B41-85CE-14599C5EAADB}" dt="2023-03-07T14:19:11.226" v="320"/>
          <pc:sldLayoutMkLst>
            <pc:docMk/>
            <pc:sldMasterMk cId="0" sldId="2147483838"/>
            <pc:sldLayoutMk cId="4205336573" sldId="2147483775"/>
          </pc:sldLayoutMkLst>
          <pc:picChg chg="add mod">
            <ac:chgData name="GOMEZ, Paula" userId="c93cf399-3ed7-4230-9282-8831e3fe5ae7" providerId="ADAL" clId="{84A2EE2C-CC66-4B41-85CE-14599C5EAADB}" dt="2023-03-07T14:19:11.226" v="320"/>
            <ac:picMkLst>
              <pc:docMk/>
              <pc:sldMasterMk cId="0" sldId="2147483838"/>
              <pc:sldLayoutMk cId="4205336573" sldId="2147483775"/>
              <ac:picMk id="14" creationId="{248B15B5-207D-4670-88EC-3FBEE8BAED3E}"/>
            </ac:picMkLst>
          </pc:picChg>
        </pc:sldLayoutChg>
        <pc:sldLayoutChg chg="addSp modSp">
          <pc:chgData name="GOMEZ, Paula" userId="c93cf399-3ed7-4230-9282-8831e3fe5ae7" providerId="ADAL" clId="{84A2EE2C-CC66-4B41-85CE-14599C5EAADB}" dt="2023-03-07T14:19:08.463" v="319"/>
          <pc:sldLayoutMkLst>
            <pc:docMk/>
            <pc:sldMasterMk cId="0" sldId="2147483838"/>
            <pc:sldLayoutMk cId="1194917028" sldId="2147483776"/>
          </pc:sldLayoutMkLst>
          <pc:picChg chg="add mod">
            <ac:chgData name="GOMEZ, Paula" userId="c93cf399-3ed7-4230-9282-8831e3fe5ae7" providerId="ADAL" clId="{84A2EE2C-CC66-4B41-85CE-14599C5EAADB}" dt="2023-03-07T14:19:08.463" v="319"/>
            <ac:picMkLst>
              <pc:docMk/>
              <pc:sldMasterMk cId="0" sldId="2147483838"/>
              <pc:sldLayoutMk cId="1194917028" sldId="2147483776"/>
              <ac:picMk id="14" creationId="{CA9E92A1-9B2C-41F4-8F0C-2B7C7CA5E919}"/>
            </ac:picMkLst>
          </pc:picChg>
        </pc:sldLayoutChg>
        <pc:sldLayoutChg chg="addSp modSp">
          <pc:chgData name="GOMEZ, Paula" userId="c93cf399-3ed7-4230-9282-8831e3fe5ae7" providerId="ADAL" clId="{84A2EE2C-CC66-4B41-85CE-14599C5EAADB}" dt="2023-03-07T14:18:21.610" v="305"/>
          <pc:sldLayoutMkLst>
            <pc:docMk/>
            <pc:sldMasterMk cId="0" sldId="2147483838"/>
            <pc:sldLayoutMk cId="0" sldId="2147483839"/>
          </pc:sldLayoutMkLst>
          <pc:picChg chg="add mod">
            <ac:chgData name="GOMEZ, Paula" userId="c93cf399-3ed7-4230-9282-8831e3fe5ae7" providerId="ADAL" clId="{84A2EE2C-CC66-4B41-85CE-14599C5EAADB}" dt="2023-03-07T14:18:21.610" v="305"/>
            <ac:picMkLst>
              <pc:docMk/>
              <pc:sldMasterMk cId="0" sldId="2147483838"/>
              <pc:sldLayoutMk cId="0" sldId="2147483839"/>
              <ac:picMk id="15" creationId="{FDA0228A-7A1C-4A66-932A-9E5CA905DDC4}"/>
            </ac:picMkLst>
          </pc:picChg>
        </pc:sldLayoutChg>
        <pc:sldLayoutChg chg="addSp modSp">
          <pc:chgData name="GOMEZ, Paula" userId="c93cf399-3ed7-4230-9282-8831e3fe5ae7" providerId="ADAL" clId="{84A2EE2C-CC66-4B41-85CE-14599C5EAADB}" dt="2023-03-07T14:18:24.810" v="306"/>
          <pc:sldLayoutMkLst>
            <pc:docMk/>
            <pc:sldMasterMk cId="0" sldId="2147483838"/>
            <pc:sldLayoutMk cId="0" sldId="2147483840"/>
          </pc:sldLayoutMkLst>
          <pc:picChg chg="add mod">
            <ac:chgData name="GOMEZ, Paula" userId="c93cf399-3ed7-4230-9282-8831e3fe5ae7" providerId="ADAL" clId="{84A2EE2C-CC66-4B41-85CE-14599C5EAADB}" dt="2023-03-07T14:18:24.810" v="306"/>
            <ac:picMkLst>
              <pc:docMk/>
              <pc:sldMasterMk cId="0" sldId="2147483838"/>
              <pc:sldLayoutMk cId="0" sldId="2147483840"/>
              <ac:picMk id="20" creationId="{259BA422-4D22-41F9-B38C-3B33C958933A}"/>
            </ac:picMkLst>
          </pc:picChg>
        </pc:sldLayoutChg>
        <pc:sldLayoutChg chg="addSp modSp">
          <pc:chgData name="GOMEZ, Paula" userId="c93cf399-3ed7-4230-9282-8831e3fe5ae7" providerId="ADAL" clId="{84A2EE2C-CC66-4B41-85CE-14599C5EAADB}" dt="2023-03-07T14:18:27.805" v="307"/>
          <pc:sldLayoutMkLst>
            <pc:docMk/>
            <pc:sldMasterMk cId="0" sldId="2147483838"/>
            <pc:sldLayoutMk cId="0" sldId="2147483841"/>
          </pc:sldLayoutMkLst>
          <pc:picChg chg="add mod">
            <ac:chgData name="GOMEZ, Paula" userId="c93cf399-3ed7-4230-9282-8831e3fe5ae7" providerId="ADAL" clId="{84A2EE2C-CC66-4B41-85CE-14599C5EAADB}" dt="2023-03-07T14:18:27.805" v="307"/>
            <ac:picMkLst>
              <pc:docMk/>
              <pc:sldMasterMk cId="0" sldId="2147483838"/>
              <pc:sldLayoutMk cId="0" sldId="2147483841"/>
              <ac:picMk id="15" creationId="{EE60A8AF-5534-4559-A886-9964CD740997}"/>
            </ac:picMkLst>
          </pc:picChg>
        </pc:sldLayoutChg>
        <pc:sldLayoutChg chg="addSp modSp">
          <pc:chgData name="GOMEZ, Paula" userId="c93cf399-3ed7-4230-9282-8831e3fe5ae7" providerId="ADAL" clId="{84A2EE2C-CC66-4B41-85CE-14599C5EAADB}" dt="2023-03-07T14:18:30.568" v="308"/>
          <pc:sldLayoutMkLst>
            <pc:docMk/>
            <pc:sldMasterMk cId="0" sldId="2147483838"/>
            <pc:sldLayoutMk cId="0" sldId="2147483842"/>
          </pc:sldLayoutMkLst>
          <pc:picChg chg="add mod">
            <ac:chgData name="GOMEZ, Paula" userId="c93cf399-3ed7-4230-9282-8831e3fe5ae7" providerId="ADAL" clId="{84A2EE2C-CC66-4B41-85CE-14599C5EAADB}" dt="2023-03-07T14:18:30.568" v="308"/>
            <ac:picMkLst>
              <pc:docMk/>
              <pc:sldMasterMk cId="0" sldId="2147483838"/>
              <pc:sldLayoutMk cId="0" sldId="2147483842"/>
              <ac:picMk id="17" creationId="{3B83A9D1-2D99-4C75-B220-A7668441DEFD}"/>
            </ac:picMkLst>
          </pc:picChg>
        </pc:sldLayoutChg>
        <pc:sldLayoutChg chg="addSp modSp">
          <pc:chgData name="GOMEZ, Paula" userId="c93cf399-3ed7-4230-9282-8831e3fe5ae7" providerId="ADAL" clId="{84A2EE2C-CC66-4B41-85CE-14599C5EAADB}" dt="2023-03-07T14:18:37.133" v="310"/>
          <pc:sldLayoutMkLst>
            <pc:docMk/>
            <pc:sldMasterMk cId="0" sldId="2147483838"/>
            <pc:sldLayoutMk cId="0" sldId="2147483843"/>
          </pc:sldLayoutMkLst>
          <pc:picChg chg="add mod">
            <ac:chgData name="GOMEZ, Paula" userId="c93cf399-3ed7-4230-9282-8831e3fe5ae7" providerId="ADAL" clId="{84A2EE2C-CC66-4B41-85CE-14599C5EAADB}" dt="2023-03-07T14:18:37.133" v="310"/>
            <ac:picMkLst>
              <pc:docMk/>
              <pc:sldMasterMk cId="0" sldId="2147483838"/>
              <pc:sldLayoutMk cId="0" sldId="2147483843"/>
              <ac:picMk id="18" creationId="{5D1AE9D6-1898-42A9-B1F3-4A10FF33A086}"/>
            </ac:picMkLst>
          </pc:picChg>
        </pc:sldLayoutChg>
        <pc:sldLayoutChg chg="addSp modSp">
          <pc:chgData name="GOMEZ, Paula" userId="c93cf399-3ed7-4230-9282-8831e3fe5ae7" providerId="ADAL" clId="{84A2EE2C-CC66-4B41-85CE-14599C5EAADB}" dt="2023-03-07T14:18:40.070" v="311"/>
          <pc:sldLayoutMkLst>
            <pc:docMk/>
            <pc:sldMasterMk cId="0" sldId="2147483838"/>
            <pc:sldLayoutMk cId="0" sldId="2147483844"/>
          </pc:sldLayoutMkLst>
          <pc:picChg chg="add mod">
            <ac:chgData name="GOMEZ, Paula" userId="c93cf399-3ed7-4230-9282-8831e3fe5ae7" providerId="ADAL" clId="{84A2EE2C-CC66-4B41-85CE-14599C5EAADB}" dt="2023-03-07T14:18:40.070" v="311"/>
            <ac:picMkLst>
              <pc:docMk/>
              <pc:sldMasterMk cId="0" sldId="2147483838"/>
              <pc:sldLayoutMk cId="0" sldId="2147483844"/>
              <ac:picMk id="18" creationId="{BDC0F2DC-3640-4E36-8DBF-3140DCF55976}"/>
            </ac:picMkLst>
          </pc:picChg>
        </pc:sldLayoutChg>
        <pc:sldLayoutChg chg="addSp modSp">
          <pc:chgData name="GOMEZ, Paula" userId="c93cf399-3ed7-4230-9282-8831e3fe5ae7" providerId="ADAL" clId="{84A2EE2C-CC66-4B41-85CE-14599C5EAADB}" dt="2023-03-07T14:18:42.743" v="312"/>
          <pc:sldLayoutMkLst>
            <pc:docMk/>
            <pc:sldMasterMk cId="0" sldId="2147483838"/>
            <pc:sldLayoutMk cId="0" sldId="2147483845"/>
          </pc:sldLayoutMkLst>
          <pc:picChg chg="add mod">
            <ac:chgData name="GOMEZ, Paula" userId="c93cf399-3ed7-4230-9282-8831e3fe5ae7" providerId="ADAL" clId="{84A2EE2C-CC66-4B41-85CE-14599C5EAADB}" dt="2023-03-07T14:18:42.743" v="312"/>
            <ac:picMkLst>
              <pc:docMk/>
              <pc:sldMasterMk cId="0" sldId="2147483838"/>
              <pc:sldLayoutMk cId="0" sldId="2147483845"/>
              <ac:picMk id="18" creationId="{02D0C8C6-B96C-40DC-984D-54A7C9E848B4}"/>
            </ac:picMkLst>
          </pc:picChg>
        </pc:sldLayoutChg>
        <pc:sldLayoutChg chg="addSp modSp">
          <pc:chgData name="GOMEZ, Paula" userId="c93cf399-3ed7-4230-9282-8831e3fe5ae7" providerId="ADAL" clId="{84A2EE2C-CC66-4B41-85CE-14599C5EAADB}" dt="2023-03-07T14:18:51.328" v="314"/>
          <pc:sldLayoutMkLst>
            <pc:docMk/>
            <pc:sldMasterMk cId="0" sldId="2147483838"/>
            <pc:sldLayoutMk cId="0" sldId="2147483847"/>
          </pc:sldLayoutMkLst>
          <pc:picChg chg="add mod">
            <ac:chgData name="GOMEZ, Paula" userId="c93cf399-3ed7-4230-9282-8831e3fe5ae7" providerId="ADAL" clId="{84A2EE2C-CC66-4B41-85CE-14599C5EAADB}" dt="2023-03-07T14:18:51.328" v="314"/>
            <ac:picMkLst>
              <pc:docMk/>
              <pc:sldMasterMk cId="0" sldId="2147483838"/>
              <pc:sldLayoutMk cId="0" sldId="2147483847"/>
              <ac:picMk id="14" creationId="{B13CD874-8CDD-4597-80A2-746C4CF09566}"/>
            </ac:picMkLst>
          </pc:picChg>
        </pc:sldLayoutChg>
        <pc:sldLayoutChg chg="addSp modSp">
          <pc:chgData name="GOMEZ, Paula" userId="c93cf399-3ed7-4230-9282-8831e3fe5ae7" providerId="ADAL" clId="{84A2EE2C-CC66-4B41-85CE-14599C5EAADB}" dt="2023-03-07T14:18:55.458" v="315"/>
          <pc:sldLayoutMkLst>
            <pc:docMk/>
            <pc:sldMasterMk cId="0" sldId="2147483838"/>
            <pc:sldLayoutMk cId="0" sldId="2147483848"/>
          </pc:sldLayoutMkLst>
          <pc:picChg chg="add mod">
            <ac:chgData name="GOMEZ, Paula" userId="c93cf399-3ed7-4230-9282-8831e3fe5ae7" providerId="ADAL" clId="{84A2EE2C-CC66-4B41-85CE-14599C5EAADB}" dt="2023-03-07T14:18:55.458" v="315"/>
            <ac:picMkLst>
              <pc:docMk/>
              <pc:sldMasterMk cId="0" sldId="2147483838"/>
              <pc:sldLayoutMk cId="0" sldId="2147483848"/>
              <ac:picMk id="16" creationId="{95565F4B-CA96-4551-A1C1-D0051032D9D9}"/>
            </ac:picMkLst>
          </pc:picChg>
        </pc:sldLayoutChg>
        <pc:sldLayoutChg chg="addSp modSp">
          <pc:chgData name="GOMEZ, Paula" userId="c93cf399-3ed7-4230-9282-8831e3fe5ae7" providerId="ADAL" clId="{84A2EE2C-CC66-4B41-85CE-14599C5EAADB}" dt="2023-03-07T14:18:58.572" v="316"/>
          <pc:sldLayoutMkLst>
            <pc:docMk/>
            <pc:sldMasterMk cId="0" sldId="2147483838"/>
            <pc:sldLayoutMk cId="0" sldId="2147483849"/>
          </pc:sldLayoutMkLst>
          <pc:picChg chg="add mod">
            <ac:chgData name="GOMEZ, Paula" userId="c93cf399-3ed7-4230-9282-8831e3fe5ae7" providerId="ADAL" clId="{84A2EE2C-CC66-4B41-85CE-14599C5EAADB}" dt="2023-03-07T14:18:58.572" v="316"/>
            <ac:picMkLst>
              <pc:docMk/>
              <pc:sldMasterMk cId="0" sldId="2147483838"/>
              <pc:sldLayoutMk cId="0" sldId="2147483849"/>
              <ac:picMk id="15" creationId="{A55AEEFF-2DEA-4E97-BB9A-F10E24F159D9}"/>
            </ac:picMkLst>
          </pc:picChg>
        </pc:sldLayoutChg>
        <pc:sldLayoutChg chg="del">
          <pc:chgData name="GOMEZ, Paula" userId="c93cf399-3ed7-4230-9282-8831e3fe5ae7" providerId="ADAL" clId="{84A2EE2C-CC66-4B41-85CE-14599C5EAADB}" dt="2023-03-07T14:19:23.547" v="321" actId="2696"/>
          <pc:sldLayoutMkLst>
            <pc:docMk/>
            <pc:sldMasterMk cId="0" sldId="2147483838"/>
            <pc:sldLayoutMk cId="0" sldId="2147483850"/>
          </pc:sldLayoutMkLst>
        </pc:sldLayoutChg>
        <pc:sldLayoutChg chg="del">
          <pc:chgData name="GOMEZ, Paula" userId="c93cf399-3ed7-4230-9282-8831e3fe5ae7" providerId="ADAL" clId="{84A2EE2C-CC66-4B41-85CE-14599C5EAADB}" dt="2023-03-07T14:19:24.484" v="322" actId="2696"/>
          <pc:sldLayoutMkLst>
            <pc:docMk/>
            <pc:sldMasterMk cId="0" sldId="2147483838"/>
            <pc:sldLayoutMk cId="0" sldId="2147483851"/>
          </pc:sldLayoutMkLst>
        </pc:sldLayoutChg>
        <pc:sldLayoutChg chg="del">
          <pc:chgData name="GOMEZ, Paula" userId="c93cf399-3ed7-4230-9282-8831e3fe5ae7" providerId="ADAL" clId="{84A2EE2C-CC66-4B41-85CE-14599C5EAADB}" dt="2023-03-07T14:19:25.395" v="323" actId="2696"/>
          <pc:sldLayoutMkLst>
            <pc:docMk/>
            <pc:sldMasterMk cId="0" sldId="2147483838"/>
            <pc:sldLayoutMk cId="0" sldId="2147483852"/>
          </pc:sldLayoutMkLst>
        </pc:sldLayoutChg>
        <pc:sldLayoutChg chg="del">
          <pc:chgData name="GOMEZ, Paula" userId="c93cf399-3ed7-4230-9282-8831e3fe5ae7" providerId="ADAL" clId="{84A2EE2C-CC66-4B41-85CE-14599C5EAADB}" dt="2023-03-07T14:19:27.236" v="324" actId="2696"/>
          <pc:sldLayoutMkLst>
            <pc:docMk/>
            <pc:sldMasterMk cId="0" sldId="2147483838"/>
            <pc:sldLayoutMk cId="0" sldId="2147483853"/>
          </pc:sldLayoutMkLst>
        </pc:sldLayoutChg>
      </pc:sldMasterChg>
      <pc:sldMasterChg chg="addSp modSp mod delSldLayout modSldLayout">
        <pc:chgData name="GOMEZ, Paula" userId="c93cf399-3ed7-4230-9282-8831e3fe5ae7" providerId="ADAL" clId="{84A2EE2C-CC66-4B41-85CE-14599C5EAADB}" dt="2023-03-07T14:19:43.076" v="325"/>
        <pc:sldMasterMkLst>
          <pc:docMk/>
          <pc:sldMasterMk cId="0" sldId="2147483858"/>
        </pc:sldMasterMkLst>
        <pc:spChg chg="mod">
          <ac:chgData name="GOMEZ, Paula" userId="c93cf399-3ed7-4230-9282-8831e3fe5ae7" providerId="ADAL" clId="{84A2EE2C-CC66-4B41-85CE-14599C5EAADB}" dt="2023-03-07T14:08:18.041" v="152" actId="20577"/>
          <ac:spMkLst>
            <pc:docMk/>
            <pc:sldMasterMk cId="0" sldId="2147483858"/>
            <ac:spMk id="12" creationId="{00000000-0000-0000-0000-000000000000}"/>
          </ac:spMkLst>
        </pc:spChg>
        <pc:picChg chg="add mod">
          <ac:chgData name="GOMEZ, Paula" userId="c93cf399-3ed7-4230-9282-8831e3fe5ae7" providerId="ADAL" clId="{84A2EE2C-CC66-4B41-85CE-14599C5EAADB}" dt="2023-03-07T14:14:00.470" v="261" actId="1076"/>
          <ac:picMkLst>
            <pc:docMk/>
            <pc:sldMasterMk cId="0" sldId="2147483858"/>
            <ac:picMk id="15" creationId="{6E6B376F-375F-4E48-8677-0A94968B2E74}"/>
          </ac:picMkLst>
        </pc:picChg>
        <pc:sldLayoutChg chg="addSp delSp modSp del mod">
          <pc:chgData name="GOMEZ, Paula" userId="c93cf399-3ed7-4230-9282-8831e3fe5ae7" providerId="ADAL" clId="{84A2EE2C-CC66-4B41-85CE-14599C5EAADB}" dt="2023-03-07T14:15:21.083" v="280" actId="2696"/>
          <pc:sldLayoutMkLst>
            <pc:docMk/>
            <pc:sldMasterMk cId="0" sldId="2147483858"/>
            <pc:sldLayoutMk cId="0" sldId="2147483673"/>
          </pc:sldLayoutMkLst>
          <pc:spChg chg="del">
            <ac:chgData name="GOMEZ, Paula" userId="c93cf399-3ed7-4230-9282-8831e3fe5ae7" providerId="ADAL" clId="{84A2EE2C-CC66-4B41-85CE-14599C5EAADB}" dt="2023-03-07T14:10:16.101" v="189" actId="478"/>
            <ac:spMkLst>
              <pc:docMk/>
              <pc:sldMasterMk cId="0" sldId="2147483858"/>
              <pc:sldLayoutMk cId="0" sldId="2147483673"/>
              <ac:spMk id="13" creationId="{A4249E05-72E4-40D7-AF64-84932FD983A0}"/>
            </ac:spMkLst>
          </pc:spChg>
          <pc:spChg chg="add mod">
            <ac:chgData name="GOMEZ, Paula" userId="c93cf399-3ed7-4230-9282-8831e3fe5ae7" providerId="ADAL" clId="{84A2EE2C-CC66-4B41-85CE-14599C5EAADB}" dt="2023-03-07T14:10:17.320" v="190"/>
            <ac:spMkLst>
              <pc:docMk/>
              <pc:sldMasterMk cId="0" sldId="2147483858"/>
              <pc:sldLayoutMk cId="0" sldId="2147483673"/>
              <ac:spMk id="14" creationId="{7B237616-5F20-4219-B008-401E592B6635}"/>
            </ac:spMkLst>
          </pc:spChg>
        </pc:sldLayoutChg>
        <pc:sldLayoutChg chg="addSp delSp modSp mod">
          <pc:chgData name="GOMEZ, Paula" userId="c93cf399-3ed7-4230-9282-8831e3fe5ae7" providerId="ADAL" clId="{84A2EE2C-CC66-4B41-85CE-14599C5EAADB}" dt="2023-03-07T14:14:08.715" v="262"/>
          <pc:sldLayoutMkLst>
            <pc:docMk/>
            <pc:sldMasterMk cId="0" sldId="2147483858"/>
            <pc:sldLayoutMk cId="0" sldId="2147483859"/>
          </pc:sldLayoutMkLst>
          <pc:spChg chg="add del mod">
            <ac:chgData name="GOMEZ, Paula" userId="c93cf399-3ed7-4230-9282-8831e3fe5ae7" providerId="ADAL" clId="{84A2EE2C-CC66-4B41-85CE-14599C5EAADB}" dt="2023-03-07T14:08:25.968" v="153" actId="478"/>
            <ac:spMkLst>
              <pc:docMk/>
              <pc:sldMasterMk cId="0" sldId="2147483858"/>
              <pc:sldLayoutMk cId="0" sldId="2147483859"/>
              <ac:spMk id="15" creationId="{53948773-C250-44C0-BA2E-758728CBF437}"/>
            </ac:spMkLst>
          </pc:spChg>
          <pc:spChg chg="add mod">
            <ac:chgData name="GOMEZ, Paula" userId="c93cf399-3ed7-4230-9282-8831e3fe5ae7" providerId="ADAL" clId="{84A2EE2C-CC66-4B41-85CE-14599C5EAADB}" dt="2023-03-07T14:08:26.740" v="154"/>
            <ac:spMkLst>
              <pc:docMk/>
              <pc:sldMasterMk cId="0" sldId="2147483858"/>
              <pc:sldLayoutMk cId="0" sldId="2147483859"/>
              <ac:spMk id="16" creationId="{48B31642-6FDE-4EB2-9029-36F9A3E18017}"/>
            </ac:spMkLst>
          </pc:spChg>
          <pc:spChg chg="del">
            <ac:chgData name="GOMEZ, Paula" userId="c93cf399-3ed7-4230-9282-8831e3fe5ae7" providerId="ADAL" clId="{84A2EE2C-CC66-4B41-85CE-14599C5EAADB}" dt="2023-03-07T14:07:59.814" v="147" actId="478"/>
            <ac:spMkLst>
              <pc:docMk/>
              <pc:sldMasterMk cId="0" sldId="2147483858"/>
              <pc:sldLayoutMk cId="0" sldId="2147483859"/>
              <ac:spMk id="30" creationId="{00000000-0000-0000-0000-000000000000}"/>
            </ac:spMkLst>
          </pc:spChg>
          <pc:picChg chg="add mod">
            <ac:chgData name="GOMEZ, Paula" userId="c93cf399-3ed7-4230-9282-8831e3fe5ae7" providerId="ADAL" clId="{84A2EE2C-CC66-4B41-85CE-14599C5EAADB}" dt="2023-03-07T14:14:08.715" v="262"/>
            <ac:picMkLst>
              <pc:docMk/>
              <pc:sldMasterMk cId="0" sldId="2147483858"/>
              <pc:sldLayoutMk cId="0" sldId="2147483859"/>
              <ac:picMk id="17" creationId="{0066D8E5-801A-4B01-83B4-EBE258844B0A}"/>
            </ac:picMkLst>
          </pc:picChg>
        </pc:sldLayoutChg>
        <pc:sldLayoutChg chg="addSp delSp modSp mod">
          <pc:chgData name="GOMEZ, Paula" userId="c93cf399-3ed7-4230-9282-8831e3fe5ae7" providerId="ADAL" clId="{84A2EE2C-CC66-4B41-85CE-14599C5EAADB}" dt="2023-03-07T14:14:14.083" v="263"/>
          <pc:sldLayoutMkLst>
            <pc:docMk/>
            <pc:sldMasterMk cId="0" sldId="2147483858"/>
            <pc:sldLayoutMk cId="0" sldId="2147483860"/>
          </pc:sldLayoutMkLst>
          <pc:spChg chg="del">
            <ac:chgData name="GOMEZ, Paula" userId="c93cf399-3ed7-4230-9282-8831e3fe5ae7" providerId="ADAL" clId="{84A2EE2C-CC66-4B41-85CE-14599C5EAADB}" dt="2023-03-07T14:08:31.154" v="155" actId="478"/>
            <ac:spMkLst>
              <pc:docMk/>
              <pc:sldMasterMk cId="0" sldId="2147483858"/>
              <pc:sldLayoutMk cId="0" sldId="2147483860"/>
              <ac:spMk id="19" creationId="{4FB9EC17-7A4A-42C0-844A-FAE9224AD6D9}"/>
            </ac:spMkLst>
          </pc:spChg>
          <pc:spChg chg="add mod">
            <ac:chgData name="GOMEZ, Paula" userId="c93cf399-3ed7-4230-9282-8831e3fe5ae7" providerId="ADAL" clId="{84A2EE2C-CC66-4B41-85CE-14599C5EAADB}" dt="2023-03-07T14:08:31.758" v="156"/>
            <ac:spMkLst>
              <pc:docMk/>
              <pc:sldMasterMk cId="0" sldId="2147483858"/>
              <pc:sldLayoutMk cId="0" sldId="2147483860"/>
              <ac:spMk id="20" creationId="{70E05D85-8E04-460B-A7A2-34FCB446AE5C}"/>
            </ac:spMkLst>
          </pc:spChg>
          <pc:picChg chg="add mod">
            <ac:chgData name="GOMEZ, Paula" userId="c93cf399-3ed7-4230-9282-8831e3fe5ae7" providerId="ADAL" clId="{84A2EE2C-CC66-4B41-85CE-14599C5EAADB}" dt="2023-03-07T14:14:14.083" v="263"/>
            <ac:picMkLst>
              <pc:docMk/>
              <pc:sldMasterMk cId="0" sldId="2147483858"/>
              <pc:sldLayoutMk cId="0" sldId="2147483860"/>
              <ac:picMk id="21" creationId="{E649B99E-2235-4741-BFDF-11ECE0C7DF0A}"/>
            </ac:picMkLst>
          </pc:picChg>
        </pc:sldLayoutChg>
        <pc:sldLayoutChg chg="addSp delSp modSp mod">
          <pc:chgData name="GOMEZ, Paula" userId="c93cf399-3ed7-4230-9282-8831e3fe5ae7" providerId="ADAL" clId="{84A2EE2C-CC66-4B41-85CE-14599C5EAADB}" dt="2023-03-07T14:14:17.320" v="264"/>
          <pc:sldLayoutMkLst>
            <pc:docMk/>
            <pc:sldMasterMk cId="0" sldId="2147483858"/>
            <pc:sldLayoutMk cId="0" sldId="2147483861"/>
          </pc:sldLayoutMkLst>
          <pc:spChg chg="del">
            <ac:chgData name="GOMEZ, Paula" userId="c93cf399-3ed7-4230-9282-8831e3fe5ae7" providerId="ADAL" clId="{84A2EE2C-CC66-4B41-85CE-14599C5EAADB}" dt="2023-03-07T14:08:36.466" v="157" actId="478"/>
            <ac:spMkLst>
              <pc:docMk/>
              <pc:sldMasterMk cId="0" sldId="2147483858"/>
              <pc:sldLayoutMk cId="0" sldId="2147483861"/>
              <ac:spMk id="14" creationId="{6D77A2D0-07B6-4DC9-BF3F-D4D86706AFC0}"/>
            </ac:spMkLst>
          </pc:spChg>
          <pc:spChg chg="add mod">
            <ac:chgData name="GOMEZ, Paula" userId="c93cf399-3ed7-4230-9282-8831e3fe5ae7" providerId="ADAL" clId="{84A2EE2C-CC66-4B41-85CE-14599C5EAADB}" dt="2023-03-07T14:08:37.001" v="158"/>
            <ac:spMkLst>
              <pc:docMk/>
              <pc:sldMasterMk cId="0" sldId="2147483858"/>
              <pc:sldLayoutMk cId="0" sldId="2147483861"/>
              <ac:spMk id="15" creationId="{2B1A4B4F-E762-499B-B163-CBF4BD9FFE67}"/>
            </ac:spMkLst>
          </pc:spChg>
          <pc:picChg chg="add mod">
            <ac:chgData name="GOMEZ, Paula" userId="c93cf399-3ed7-4230-9282-8831e3fe5ae7" providerId="ADAL" clId="{84A2EE2C-CC66-4B41-85CE-14599C5EAADB}" dt="2023-03-07T14:14:17.320" v="264"/>
            <ac:picMkLst>
              <pc:docMk/>
              <pc:sldMasterMk cId="0" sldId="2147483858"/>
              <pc:sldLayoutMk cId="0" sldId="2147483861"/>
              <ac:picMk id="16" creationId="{B1925508-DAF9-4DEE-BD11-9AC54839A60C}"/>
            </ac:picMkLst>
          </pc:picChg>
        </pc:sldLayoutChg>
        <pc:sldLayoutChg chg="addSp delSp modSp mod">
          <pc:chgData name="GOMEZ, Paula" userId="c93cf399-3ed7-4230-9282-8831e3fe5ae7" providerId="ADAL" clId="{84A2EE2C-CC66-4B41-85CE-14599C5EAADB}" dt="2023-03-07T14:14:21.187" v="265"/>
          <pc:sldLayoutMkLst>
            <pc:docMk/>
            <pc:sldMasterMk cId="0" sldId="2147483858"/>
            <pc:sldLayoutMk cId="0" sldId="2147483862"/>
          </pc:sldLayoutMkLst>
          <pc:spChg chg="del">
            <ac:chgData name="GOMEZ, Paula" userId="c93cf399-3ed7-4230-9282-8831e3fe5ae7" providerId="ADAL" clId="{84A2EE2C-CC66-4B41-85CE-14599C5EAADB}" dt="2023-03-07T14:08:41.777" v="159" actId="478"/>
            <ac:spMkLst>
              <pc:docMk/>
              <pc:sldMasterMk cId="0" sldId="2147483858"/>
              <pc:sldLayoutMk cId="0" sldId="2147483862"/>
              <ac:spMk id="16" creationId="{387D2A9D-8C51-48D5-AAB1-1B6830323D44}"/>
            </ac:spMkLst>
          </pc:spChg>
          <pc:spChg chg="add mod">
            <ac:chgData name="GOMEZ, Paula" userId="c93cf399-3ed7-4230-9282-8831e3fe5ae7" providerId="ADAL" clId="{84A2EE2C-CC66-4B41-85CE-14599C5EAADB}" dt="2023-03-07T14:08:42.263" v="160"/>
            <ac:spMkLst>
              <pc:docMk/>
              <pc:sldMasterMk cId="0" sldId="2147483858"/>
              <pc:sldLayoutMk cId="0" sldId="2147483862"/>
              <ac:spMk id="17" creationId="{872F70AB-1573-4CB4-88BA-D1C3869C83E2}"/>
            </ac:spMkLst>
          </pc:spChg>
          <pc:picChg chg="add mod">
            <ac:chgData name="GOMEZ, Paula" userId="c93cf399-3ed7-4230-9282-8831e3fe5ae7" providerId="ADAL" clId="{84A2EE2C-CC66-4B41-85CE-14599C5EAADB}" dt="2023-03-07T14:14:21.187" v="265"/>
            <ac:picMkLst>
              <pc:docMk/>
              <pc:sldMasterMk cId="0" sldId="2147483858"/>
              <pc:sldLayoutMk cId="0" sldId="2147483862"/>
              <ac:picMk id="18" creationId="{08D07934-A153-43EB-8309-1C97C9E41E21}"/>
            </ac:picMkLst>
          </pc:picChg>
        </pc:sldLayoutChg>
        <pc:sldLayoutChg chg="addSp delSp modSp mod">
          <pc:chgData name="GOMEZ, Paula" userId="c93cf399-3ed7-4230-9282-8831e3fe5ae7" providerId="ADAL" clId="{84A2EE2C-CC66-4B41-85CE-14599C5EAADB}" dt="2023-03-07T14:14:24.475" v="266"/>
          <pc:sldLayoutMkLst>
            <pc:docMk/>
            <pc:sldMasterMk cId="0" sldId="2147483858"/>
            <pc:sldLayoutMk cId="0" sldId="2147483863"/>
          </pc:sldLayoutMkLst>
          <pc:spChg chg="del">
            <ac:chgData name="GOMEZ, Paula" userId="c93cf399-3ed7-4230-9282-8831e3fe5ae7" providerId="ADAL" clId="{84A2EE2C-CC66-4B41-85CE-14599C5EAADB}" dt="2023-03-07T14:08:46.598" v="161" actId="478"/>
            <ac:spMkLst>
              <pc:docMk/>
              <pc:sldMasterMk cId="0" sldId="2147483858"/>
              <pc:sldLayoutMk cId="0" sldId="2147483863"/>
              <ac:spMk id="17" creationId="{3C2B1344-2951-4BF9-A8E7-A25DB00A13AA}"/>
            </ac:spMkLst>
          </pc:spChg>
          <pc:spChg chg="add mod">
            <ac:chgData name="GOMEZ, Paula" userId="c93cf399-3ed7-4230-9282-8831e3fe5ae7" providerId="ADAL" clId="{84A2EE2C-CC66-4B41-85CE-14599C5EAADB}" dt="2023-03-07T14:08:47.056" v="162"/>
            <ac:spMkLst>
              <pc:docMk/>
              <pc:sldMasterMk cId="0" sldId="2147483858"/>
              <pc:sldLayoutMk cId="0" sldId="2147483863"/>
              <ac:spMk id="18" creationId="{65AEC099-417E-4C14-9DEE-008823125F5E}"/>
            </ac:spMkLst>
          </pc:spChg>
          <pc:picChg chg="add mod">
            <ac:chgData name="GOMEZ, Paula" userId="c93cf399-3ed7-4230-9282-8831e3fe5ae7" providerId="ADAL" clId="{84A2EE2C-CC66-4B41-85CE-14599C5EAADB}" dt="2023-03-07T14:14:24.475" v="266"/>
            <ac:picMkLst>
              <pc:docMk/>
              <pc:sldMasterMk cId="0" sldId="2147483858"/>
              <pc:sldLayoutMk cId="0" sldId="2147483863"/>
              <ac:picMk id="19" creationId="{C5D03EFD-EAA8-4ADD-914F-626F239F25A1}"/>
            </ac:picMkLst>
          </pc:picChg>
        </pc:sldLayoutChg>
        <pc:sldLayoutChg chg="addSp delSp modSp mod">
          <pc:chgData name="GOMEZ, Paula" userId="c93cf399-3ed7-4230-9282-8831e3fe5ae7" providerId="ADAL" clId="{84A2EE2C-CC66-4B41-85CE-14599C5EAADB}" dt="2023-03-07T14:14:29.227" v="267"/>
          <pc:sldLayoutMkLst>
            <pc:docMk/>
            <pc:sldMasterMk cId="0" sldId="2147483858"/>
            <pc:sldLayoutMk cId="0" sldId="2147483864"/>
          </pc:sldLayoutMkLst>
          <pc:spChg chg="del">
            <ac:chgData name="GOMEZ, Paula" userId="c93cf399-3ed7-4230-9282-8831e3fe5ae7" providerId="ADAL" clId="{84A2EE2C-CC66-4B41-85CE-14599C5EAADB}" dt="2023-03-07T14:08:51.490" v="163" actId="478"/>
            <ac:spMkLst>
              <pc:docMk/>
              <pc:sldMasterMk cId="0" sldId="2147483858"/>
              <pc:sldLayoutMk cId="0" sldId="2147483864"/>
              <ac:spMk id="17" creationId="{FC59B8AC-21C3-4FD1-8894-F651CF618E5A}"/>
            </ac:spMkLst>
          </pc:spChg>
          <pc:spChg chg="add mod">
            <ac:chgData name="GOMEZ, Paula" userId="c93cf399-3ed7-4230-9282-8831e3fe5ae7" providerId="ADAL" clId="{84A2EE2C-CC66-4B41-85CE-14599C5EAADB}" dt="2023-03-07T14:08:52.023" v="164"/>
            <ac:spMkLst>
              <pc:docMk/>
              <pc:sldMasterMk cId="0" sldId="2147483858"/>
              <pc:sldLayoutMk cId="0" sldId="2147483864"/>
              <ac:spMk id="18" creationId="{229C83A1-8259-4B67-BF6B-509C67601F63}"/>
            </ac:spMkLst>
          </pc:spChg>
          <pc:picChg chg="add mod">
            <ac:chgData name="GOMEZ, Paula" userId="c93cf399-3ed7-4230-9282-8831e3fe5ae7" providerId="ADAL" clId="{84A2EE2C-CC66-4B41-85CE-14599C5EAADB}" dt="2023-03-07T14:14:29.227" v="267"/>
            <ac:picMkLst>
              <pc:docMk/>
              <pc:sldMasterMk cId="0" sldId="2147483858"/>
              <pc:sldLayoutMk cId="0" sldId="2147483864"/>
              <ac:picMk id="19" creationId="{4A8C3826-35A9-40A3-82CD-A7403BD654F8}"/>
            </ac:picMkLst>
          </pc:picChg>
        </pc:sldLayoutChg>
        <pc:sldLayoutChg chg="addSp delSp modSp mod">
          <pc:chgData name="GOMEZ, Paula" userId="c93cf399-3ed7-4230-9282-8831e3fe5ae7" providerId="ADAL" clId="{84A2EE2C-CC66-4B41-85CE-14599C5EAADB}" dt="2023-03-07T14:14:32.545" v="268"/>
          <pc:sldLayoutMkLst>
            <pc:docMk/>
            <pc:sldMasterMk cId="0" sldId="2147483858"/>
            <pc:sldLayoutMk cId="0" sldId="2147483865"/>
          </pc:sldLayoutMkLst>
          <pc:spChg chg="del">
            <ac:chgData name="GOMEZ, Paula" userId="c93cf399-3ed7-4230-9282-8831e3fe5ae7" providerId="ADAL" clId="{84A2EE2C-CC66-4B41-85CE-14599C5EAADB}" dt="2023-03-07T14:08:59.253" v="165" actId="478"/>
            <ac:spMkLst>
              <pc:docMk/>
              <pc:sldMasterMk cId="0" sldId="2147483858"/>
              <pc:sldLayoutMk cId="0" sldId="2147483865"/>
              <ac:spMk id="17" creationId="{39A47447-8C7E-4ECF-8C93-D256B20DF19A}"/>
            </ac:spMkLst>
          </pc:spChg>
          <pc:spChg chg="add mod">
            <ac:chgData name="GOMEZ, Paula" userId="c93cf399-3ed7-4230-9282-8831e3fe5ae7" providerId="ADAL" clId="{84A2EE2C-CC66-4B41-85CE-14599C5EAADB}" dt="2023-03-07T14:09:00.274" v="166"/>
            <ac:spMkLst>
              <pc:docMk/>
              <pc:sldMasterMk cId="0" sldId="2147483858"/>
              <pc:sldLayoutMk cId="0" sldId="2147483865"/>
              <ac:spMk id="18" creationId="{D9C1A36C-9515-449B-8622-B9AE700E6B6A}"/>
            </ac:spMkLst>
          </pc:spChg>
          <pc:picChg chg="add mod">
            <ac:chgData name="GOMEZ, Paula" userId="c93cf399-3ed7-4230-9282-8831e3fe5ae7" providerId="ADAL" clId="{84A2EE2C-CC66-4B41-85CE-14599C5EAADB}" dt="2023-03-07T14:14:32.545" v="268"/>
            <ac:picMkLst>
              <pc:docMk/>
              <pc:sldMasterMk cId="0" sldId="2147483858"/>
              <pc:sldLayoutMk cId="0" sldId="2147483865"/>
              <ac:picMk id="19" creationId="{69D65096-FB55-4EBF-9042-4D1548D9FAD0}"/>
            </ac:picMkLst>
          </pc:picChg>
        </pc:sldLayoutChg>
        <pc:sldLayoutChg chg="addSp delSp modSp mod">
          <pc:chgData name="GOMEZ, Paula" userId="c93cf399-3ed7-4230-9282-8831e3fe5ae7" providerId="ADAL" clId="{84A2EE2C-CC66-4B41-85CE-14599C5EAADB}" dt="2023-03-07T14:14:39.025" v="269"/>
          <pc:sldLayoutMkLst>
            <pc:docMk/>
            <pc:sldMasterMk cId="0" sldId="2147483858"/>
            <pc:sldLayoutMk cId="0" sldId="2147483866"/>
          </pc:sldLayoutMkLst>
          <pc:spChg chg="del">
            <ac:chgData name="GOMEZ, Paula" userId="c93cf399-3ed7-4230-9282-8831e3fe5ae7" providerId="ADAL" clId="{84A2EE2C-CC66-4B41-85CE-14599C5EAADB}" dt="2023-03-07T14:09:10.864" v="167" actId="478"/>
            <ac:spMkLst>
              <pc:docMk/>
              <pc:sldMasterMk cId="0" sldId="2147483858"/>
              <pc:sldLayoutMk cId="0" sldId="2147483866"/>
              <ac:spMk id="13" creationId="{5ED6CE63-6EAD-482C-8486-AF107FF2CF4A}"/>
            </ac:spMkLst>
          </pc:spChg>
          <pc:spChg chg="add mod">
            <ac:chgData name="GOMEZ, Paula" userId="c93cf399-3ed7-4230-9282-8831e3fe5ae7" providerId="ADAL" clId="{84A2EE2C-CC66-4B41-85CE-14599C5EAADB}" dt="2023-03-07T14:09:11.467" v="168"/>
            <ac:spMkLst>
              <pc:docMk/>
              <pc:sldMasterMk cId="0" sldId="2147483858"/>
              <pc:sldLayoutMk cId="0" sldId="2147483866"/>
              <ac:spMk id="14" creationId="{D62FD576-D37B-4D82-B247-D78AB11D0C0A}"/>
            </ac:spMkLst>
          </pc:spChg>
          <pc:picChg chg="add mod">
            <ac:chgData name="GOMEZ, Paula" userId="c93cf399-3ed7-4230-9282-8831e3fe5ae7" providerId="ADAL" clId="{84A2EE2C-CC66-4B41-85CE-14599C5EAADB}" dt="2023-03-07T14:14:39.025" v="269"/>
            <ac:picMkLst>
              <pc:docMk/>
              <pc:sldMasterMk cId="0" sldId="2147483858"/>
              <pc:sldLayoutMk cId="0" sldId="2147483866"/>
              <ac:picMk id="15" creationId="{064BB632-606E-4DEC-ABAC-BCFCCF2FC2BA}"/>
            </ac:picMkLst>
          </pc:picChg>
        </pc:sldLayoutChg>
        <pc:sldLayoutChg chg="addSp delSp modSp mod">
          <pc:chgData name="GOMEZ, Paula" userId="c93cf399-3ed7-4230-9282-8831e3fe5ae7" providerId="ADAL" clId="{84A2EE2C-CC66-4B41-85CE-14599C5EAADB}" dt="2023-03-07T14:14:43.204" v="270"/>
          <pc:sldLayoutMkLst>
            <pc:docMk/>
            <pc:sldMasterMk cId="0" sldId="2147483858"/>
            <pc:sldLayoutMk cId="0" sldId="2147483867"/>
          </pc:sldLayoutMkLst>
          <pc:spChg chg="del">
            <ac:chgData name="GOMEZ, Paula" userId="c93cf399-3ed7-4230-9282-8831e3fe5ae7" providerId="ADAL" clId="{84A2EE2C-CC66-4B41-85CE-14599C5EAADB}" dt="2023-03-07T14:09:16.209" v="169" actId="478"/>
            <ac:spMkLst>
              <pc:docMk/>
              <pc:sldMasterMk cId="0" sldId="2147483858"/>
              <pc:sldLayoutMk cId="0" sldId="2147483867"/>
              <ac:spMk id="15" creationId="{ABFF1854-6D68-4094-8B10-07AB555897A7}"/>
            </ac:spMkLst>
          </pc:spChg>
          <pc:spChg chg="add mod">
            <ac:chgData name="GOMEZ, Paula" userId="c93cf399-3ed7-4230-9282-8831e3fe5ae7" providerId="ADAL" clId="{84A2EE2C-CC66-4B41-85CE-14599C5EAADB}" dt="2023-03-07T14:09:16.720" v="170"/>
            <ac:spMkLst>
              <pc:docMk/>
              <pc:sldMasterMk cId="0" sldId="2147483858"/>
              <pc:sldLayoutMk cId="0" sldId="2147483867"/>
              <ac:spMk id="16" creationId="{0CCE94F5-AAE1-4DA4-A462-E94411E1E45A}"/>
            </ac:spMkLst>
          </pc:spChg>
          <pc:picChg chg="add mod">
            <ac:chgData name="GOMEZ, Paula" userId="c93cf399-3ed7-4230-9282-8831e3fe5ae7" providerId="ADAL" clId="{84A2EE2C-CC66-4B41-85CE-14599C5EAADB}" dt="2023-03-07T14:14:43.204" v="270"/>
            <ac:picMkLst>
              <pc:docMk/>
              <pc:sldMasterMk cId="0" sldId="2147483858"/>
              <pc:sldLayoutMk cId="0" sldId="2147483867"/>
              <ac:picMk id="17" creationId="{05F90130-7726-4EC6-9E9B-A626BB91B2C2}"/>
            </ac:picMkLst>
          </pc:picChg>
        </pc:sldLayoutChg>
        <pc:sldLayoutChg chg="addSp delSp modSp mod">
          <pc:chgData name="GOMEZ, Paula" userId="c93cf399-3ed7-4230-9282-8831e3fe5ae7" providerId="ADAL" clId="{84A2EE2C-CC66-4B41-85CE-14599C5EAADB}" dt="2023-03-07T14:14:46.690" v="271"/>
          <pc:sldLayoutMkLst>
            <pc:docMk/>
            <pc:sldMasterMk cId="0" sldId="2147483858"/>
            <pc:sldLayoutMk cId="0" sldId="2147483868"/>
          </pc:sldLayoutMkLst>
          <pc:spChg chg="del">
            <ac:chgData name="GOMEZ, Paula" userId="c93cf399-3ed7-4230-9282-8831e3fe5ae7" providerId="ADAL" clId="{84A2EE2C-CC66-4B41-85CE-14599C5EAADB}" dt="2023-03-07T14:09:21.544" v="171" actId="478"/>
            <ac:spMkLst>
              <pc:docMk/>
              <pc:sldMasterMk cId="0" sldId="2147483858"/>
              <pc:sldLayoutMk cId="0" sldId="2147483868"/>
              <ac:spMk id="14" creationId="{38A8EE72-C2FF-43D1-BFC9-83FA79AC7651}"/>
            </ac:spMkLst>
          </pc:spChg>
          <pc:spChg chg="add mod">
            <ac:chgData name="GOMEZ, Paula" userId="c93cf399-3ed7-4230-9282-8831e3fe5ae7" providerId="ADAL" clId="{84A2EE2C-CC66-4B41-85CE-14599C5EAADB}" dt="2023-03-07T14:09:22.095" v="172"/>
            <ac:spMkLst>
              <pc:docMk/>
              <pc:sldMasterMk cId="0" sldId="2147483858"/>
              <pc:sldLayoutMk cId="0" sldId="2147483868"/>
              <ac:spMk id="15" creationId="{79152A34-B4E7-4E1B-AF08-93DC1B125BF5}"/>
            </ac:spMkLst>
          </pc:spChg>
          <pc:picChg chg="add mod">
            <ac:chgData name="GOMEZ, Paula" userId="c93cf399-3ed7-4230-9282-8831e3fe5ae7" providerId="ADAL" clId="{84A2EE2C-CC66-4B41-85CE-14599C5EAADB}" dt="2023-03-07T14:14:46.690" v="271"/>
            <ac:picMkLst>
              <pc:docMk/>
              <pc:sldMasterMk cId="0" sldId="2147483858"/>
              <pc:sldLayoutMk cId="0" sldId="2147483868"/>
              <ac:picMk id="16" creationId="{3641FD4A-F38C-42F4-8AC6-D3A09B308647}"/>
            </ac:picMkLst>
          </pc:picChg>
        </pc:sldLayoutChg>
        <pc:sldLayoutChg chg="addSp delSp modSp mod">
          <pc:chgData name="GOMEZ, Paula" userId="c93cf399-3ed7-4230-9282-8831e3fe5ae7" providerId="ADAL" clId="{84A2EE2C-CC66-4B41-85CE-14599C5EAADB}" dt="2023-03-07T14:14:50.651" v="272"/>
          <pc:sldLayoutMkLst>
            <pc:docMk/>
            <pc:sldMasterMk cId="0" sldId="2147483858"/>
            <pc:sldLayoutMk cId="2884475595" sldId="2147483869"/>
          </pc:sldLayoutMkLst>
          <pc:spChg chg="del">
            <ac:chgData name="GOMEZ, Paula" userId="c93cf399-3ed7-4230-9282-8831e3fe5ae7" providerId="ADAL" clId="{84A2EE2C-CC66-4B41-85CE-14599C5EAADB}" dt="2023-03-07T14:09:26.846" v="173" actId="478"/>
            <ac:spMkLst>
              <pc:docMk/>
              <pc:sldMasterMk cId="0" sldId="2147483858"/>
              <pc:sldLayoutMk cId="2884475595" sldId="2147483869"/>
              <ac:spMk id="11" creationId="{B72ABE9A-94A8-4AF2-9F76-F8E89AC5FF8E}"/>
            </ac:spMkLst>
          </pc:spChg>
          <pc:spChg chg="add mod">
            <ac:chgData name="GOMEZ, Paula" userId="c93cf399-3ed7-4230-9282-8831e3fe5ae7" providerId="ADAL" clId="{84A2EE2C-CC66-4B41-85CE-14599C5EAADB}" dt="2023-03-07T14:09:27.301" v="174"/>
            <ac:spMkLst>
              <pc:docMk/>
              <pc:sldMasterMk cId="0" sldId="2147483858"/>
              <pc:sldLayoutMk cId="2884475595" sldId="2147483869"/>
              <ac:spMk id="12" creationId="{556F0340-C69B-42E1-8E2E-1F08367408D1}"/>
            </ac:spMkLst>
          </pc:spChg>
          <pc:picChg chg="add mod">
            <ac:chgData name="GOMEZ, Paula" userId="c93cf399-3ed7-4230-9282-8831e3fe5ae7" providerId="ADAL" clId="{84A2EE2C-CC66-4B41-85CE-14599C5EAADB}" dt="2023-03-07T14:14:50.651" v="272"/>
            <ac:picMkLst>
              <pc:docMk/>
              <pc:sldMasterMk cId="0" sldId="2147483858"/>
              <pc:sldLayoutMk cId="2884475595" sldId="2147483869"/>
              <ac:picMk id="13" creationId="{35150B2F-32CA-4F6E-945D-0ABFEEE3265D}"/>
            </ac:picMkLst>
          </pc:picChg>
        </pc:sldLayoutChg>
        <pc:sldLayoutChg chg="addSp delSp modSp mod">
          <pc:chgData name="GOMEZ, Paula" userId="c93cf399-3ed7-4230-9282-8831e3fe5ae7" providerId="ADAL" clId="{84A2EE2C-CC66-4B41-85CE-14599C5EAADB}" dt="2023-03-07T14:14:53.628" v="273"/>
          <pc:sldLayoutMkLst>
            <pc:docMk/>
            <pc:sldMasterMk cId="0" sldId="2147483858"/>
            <pc:sldLayoutMk cId="721061141" sldId="2147483870"/>
          </pc:sldLayoutMkLst>
          <pc:spChg chg="del">
            <ac:chgData name="GOMEZ, Paula" userId="c93cf399-3ed7-4230-9282-8831e3fe5ae7" providerId="ADAL" clId="{84A2EE2C-CC66-4B41-85CE-14599C5EAADB}" dt="2023-03-07T14:09:32.217" v="175" actId="478"/>
            <ac:spMkLst>
              <pc:docMk/>
              <pc:sldMasterMk cId="0" sldId="2147483858"/>
              <pc:sldLayoutMk cId="721061141" sldId="2147483870"/>
              <ac:spMk id="11" creationId="{B72ABE9A-94A8-4AF2-9F76-F8E89AC5FF8E}"/>
            </ac:spMkLst>
          </pc:spChg>
          <pc:spChg chg="add mod">
            <ac:chgData name="GOMEZ, Paula" userId="c93cf399-3ed7-4230-9282-8831e3fe5ae7" providerId="ADAL" clId="{84A2EE2C-CC66-4B41-85CE-14599C5EAADB}" dt="2023-03-07T14:09:32.817" v="176"/>
            <ac:spMkLst>
              <pc:docMk/>
              <pc:sldMasterMk cId="0" sldId="2147483858"/>
              <pc:sldLayoutMk cId="721061141" sldId="2147483870"/>
              <ac:spMk id="12" creationId="{B32E9DD9-1406-4F6A-B60B-52D741FDACFE}"/>
            </ac:spMkLst>
          </pc:spChg>
          <pc:picChg chg="add mod">
            <ac:chgData name="GOMEZ, Paula" userId="c93cf399-3ed7-4230-9282-8831e3fe5ae7" providerId="ADAL" clId="{84A2EE2C-CC66-4B41-85CE-14599C5EAADB}" dt="2023-03-07T14:14:53.628" v="273"/>
            <ac:picMkLst>
              <pc:docMk/>
              <pc:sldMasterMk cId="0" sldId="2147483858"/>
              <pc:sldLayoutMk cId="721061141" sldId="2147483870"/>
              <ac:picMk id="13" creationId="{E8B70638-ADF7-44AC-A25D-C77B64495C5F}"/>
            </ac:picMkLst>
          </pc:picChg>
        </pc:sldLayoutChg>
        <pc:sldLayoutChg chg="addSp delSp modSp mod">
          <pc:chgData name="GOMEZ, Paula" userId="c93cf399-3ed7-4230-9282-8831e3fe5ae7" providerId="ADAL" clId="{84A2EE2C-CC66-4B41-85CE-14599C5EAADB}" dt="2023-03-07T14:14:56.757" v="274"/>
          <pc:sldLayoutMkLst>
            <pc:docMk/>
            <pc:sldMasterMk cId="0" sldId="2147483858"/>
            <pc:sldLayoutMk cId="0" sldId="2147483871"/>
          </pc:sldLayoutMkLst>
          <pc:spChg chg="del">
            <ac:chgData name="GOMEZ, Paula" userId="c93cf399-3ed7-4230-9282-8831e3fe5ae7" providerId="ADAL" clId="{84A2EE2C-CC66-4B41-85CE-14599C5EAADB}" dt="2023-03-07T14:09:39.065" v="177" actId="478"/>
            <ac:spMkLst>
              <pc:docMk/>
              <pc:sldMasterMk cId="0" sldId="2147483858"/>
              <pc:sldLayoutMk cId="0" sldId="2147483871"/>
              <ac:spMk id="12" creationId="{E626017B-5D24-48E1-BB4F-0087CF885B53}"/>
            </ac:spMkLst>
          </pc:spChg>
          <pc:spChg chg="add mod">
            <ac:chgData name="GOMEZ, Paula" userId="c93cf399-3ed7-4230-9282-8831e3fe5ae7" providerId="ADAL" clId="{84A2EE2C-CC66-4B41-85CE-14599C5EAADB}" dt="2023-03-07T14:09:39.547" v="178"/>
            <ac:spMkLst>
              <pc:docMk/>
              <pc:sldMasterMk cId="0" sldId="2147483858"/>
              <pc:sldLayoutMk cId="0" sldId="2147483871"/>
              <ac:spMk id="13" creationId="{20C7BA25-588C-4332-85C8-54BBAFF52C04}"/>
            </ac:spMkLst>
          </pc:spChg>
          <pc:picChg chg="add mod">
            <ac:chgData name="GOMEZ, Paula" userId="c93cf399-3ed7-4230-9282-8831e3fe5ae7" providerId="ADAL" clId="{84A2EE2C-CC66-4B41-85CE-14599C5EAADB}" dt="2023-03-07T14:14:56.757" v="274"/>
            <ac:picMkLst>
              <pc:docMk/>
              <pc:sldMasterMk cId="0" sldId="2147483858"/>
              <pc:sldLayoutMk cId="0" sldId="2147483871"/>
              <ac:picMk id="14" creationId="{F888337B-D747-4DC1-BD5B-F6C88F1CB8AC}"/>
            </ac:picMkLst>
          </pc:picChg>
        </pc:sldLayoutChg>
        <pc:sldLayoutChg chg="addSp delSp modSp mod">
          <pc:chgData name="GOMEZ, Paula" userId="c93cf399-3ed7-4230-9282-8831e3fe5ae7" providerId="ADAL" clId="{84A2EE2C-CC66-4B41-85CE-14599C5EAADB}" dt="2023-03-07T14:14:59.900" v="275"/>
          <pc:sldLayoutMkLst>
            <pc:docMk/>
            <pc:sldMasterMk cId="0" sldId="2147483858"/>
            <pc:sldLayoutMk cId="0" sldId="2147483872"/>
          </pc:sldLayoutMkLst>
          <pc:spChg chg="del">
            <ac:chgData name="GOMEZ, Paula" userId="c93cf399-3ed7-4230-9282-8831e3fe5ae7" providerId="ADAL" clId="{84A2EE2C-CC66-4B41-85CE-14599C5EAADB}" dt="2023-03-07T14:09:44.658" v="179" actId="478"/>
            <ac:spMkLst>
              <pc:docMk/>
              <pc:sldMasterMk cId="0" sldId="2147483858"/>
              <pc:sldLayoutMk cId="0" sldId="2147483872"/>
              <ac:spMk id="13" creationId="{125D5255-C6E6-47A6-A6D0-E2A1F4A31D21}"/>
            </ac:spMkLst>
          </pc:spChg>
          <pc:spChg chg="add mod">
            <ac:chgData name="GOMEZ, Paula" userId="c93cf399-3ed7-4230-9282-8831e3fe5ae7" providerId="ADAL" clId="{84A2EE2C-CC66-4B41-85CE-14599C5EAADB}" dt="2023-03-07T14:09:45.197" v="180"/>
            <ac:spMkLst>
              <pc:docMk/>
              <pc:sldMasterMk cId="0" sldId="2147483858"/>
              <pc:sldLayoutMk cId="0" sldId="2147483872"/>
              <ac:spMk id="14" creationId="{5E8AC6A4-7066-4FE8-A98B-15929E414644}"/>
            </ac:spMkLst>
          </pc:spChg>
          <pc:picChg chg="add mod">
            <ac:chgData name="GOMEZ, Paula" userId="c93cf399-3ed7-4230-9282-8831e3fe5ae7" providerId="ADAL" clId="{84A2EE2C-CC66-4B41-85CE-14599C5EAADB}" dt="2023-03-07T14:14:59.900" v="275"/>
            <ac:picMkLst>
              <pc:docMk/>
              <pc:sldMasterMk cId="0" sldId="2147483858"/>
              <pc:sldLayoutMk cId="0" sldId="2147483872"/>
              <ac:picMk id="15" creationId="{1EF5CC01-D1DF-4615-ABD7-84982DE8D57D}"/>
            </ac:picMkLst>
          </pc:picChg>
        </pc:sldLayoutChg>
        <pc:sldLayoutChg chg="addSp delSp modSp mod">
          <pc:chgData name="GOMEZ, Paula" userId="c93cf399-3ed7-4230-9282-8831e3fe5ae7" providerId="ADAL" clId="{84A2EE2C-CC66-4B41-85CE-14599C5EAADB}" dt="2023-03-07T14:15:02.784" v="276"/>
          <pc:sldLayoutMkLst>
            <pc:docMk/>
            <pc:sldMasterMk cId="0" sldId="2147483858"/>
            <pc:sldLayoutMk cId="0" sldId="2147483873"/>
          </pc:sldLayoutMkLst>
          <pc:spChg chg="del">
            <ac:chgData name="GOMEZ, Paula" userId="c93cf399-3ed7-4230-9282-8831e3fe5ae7" providerId="ADAL" clId="{84A2EE2C-CC66-4B41-85CE-14599C5EAADB}" dt="2023-03-07T14:09:51.346" v="181" actId="478"/>
            <ac:spMkLst>
              <pc:docMk/>
              <pc:sldMasterMk cId="0" sldId="2147483858"/>
              <pc:sldLayoutMk cId="0" sldId="2147483873"/>
              <ac:spMk id="13" creationId="{1D82FDFB-62E1-44B4-A20A-976843DD33E1}"/>
            </ac:spMkLst>
          </pc:spChg>
          <pc:spChg chg="add mod">
            <ac:chgData name="GOMEZ, Paula" userId="c93cf399-3ed7-4230-9282-8831e3fe5ae7" providerId="ADAL" clId="{84A2EE2C-CC66-4B41-85CE-14599C5EAADB}" dt="2023-03-07T14:09:51.819" v="182"/>
            <ac:spMkLst>
              <pc:docMk/>
              <pc:sldMasterMk cId="0" sldId="2147483858"/>
              <pc:sldLayoutMk cId="0" sldId="2147483873"/>
              <ac:spMk id="14" creationId="{F87F169B-D7F5-40A3-88D6-47E36261D706}"/>
            </ac:spMkLst>
          </pc:spChg>
          <pc:picChg chg="add mod">
            <ac:chgData name="GOMEZ, Paula" userId="c93cf399-3ed7-4230-9282-8831e3fe5ae7" providerId="ADAL" clId="{84A2EE2C-CC66-4B41-85CE-14599C5EAADB}" dt="2023-03-07T14:15:02.784" v="276"/>
            <ac:picMkLst>
              <pc:docMk/>
              <pc:sldMasterMk cId="0" sldId="2147483858"/>
              <pc:sldLayoutMk cId="0" sldId="2147483873"/>
              <ac:picMk id="15" creationId="{443C3D46-0DFC-4EE8-AEB3-8FFAC1462508}"/>
            </ac:picMkLst>
          </pc:picChg>
        </pc:sldLayoutChg>
        <pc:sldLayoutChg chg="addSp delSp modSp mod">
          <pc:chgData name="GOMEZ, Paula" userId="c93cf399-3ed7-4230-9282-8831e3fe5ae7" providerId="ADAL" clId="{84A2EE2C-CC66-4B41-85CE-14599C5EAADB}" dt="2023-03-07T14:15:05.651" v="277"/>
          <pc:sldLayoutMkLst>
            <pc:docMk/>
            <pc:sldMasterMk cId="0" sldId="2147483858"/>
            <pc:sldLayoutMk cId="0" sldId="2147483874"/>
          </pc:sldLayoutMkLst>
          <pc:spChg chg="del">
            <ac:chgData name="GOMEZ, Paula" userId="c93cf399-3ed7-4230-9282-8831e3fe5ae7" providerId="ADAL" clId="{84A2EE2C-CC66-4B41-85CE-14599C5EAADB}" dt="2023-03-07T14:09:57.313" v="183" actId="478"/>
            <ac:spMkLst>
              <pc:docMk/>
              <pc:sldMasterMk cId="0" sldId="2147483858"/>
              <pc:sldLayoutMk cId="0" sldId="2147483874"/>
              <ac:spMk id="13" creationId="{F4AD986A-76B2-465D-A889-73C16033B289}"/>
            </ac:spMkLst>
          </pc:spChg>
          <pc:spChg chg="add mod">
            <ac:chgData name="GOMEZ, Paula" userId="c93cf399-3ed7-4230-9282-8831e3fe5ae7" providerId="ADAL" clId="{84A2EE2C-CC66-4B41-85CE-14599C5EAADB}" dt="2023-03-07T14:09:58.410" v="184"/>
            <ac:spMkLst>
              <pc:docMk/>
              <pc:sldMasterMk cId="0" sldId="2147483858"/>
              <pc:sldLayoutMk cId="0" sldId="2147483874"/>
              <ac:spMk id="14" creationId="{8B4A92BB-EDB6-4FC8-8544-7D6176A3E6F7}"/>
            </ac:spMkLst>
          </pc:spChg>
          <pc:picChg chg="add mod">
            <ac:chgData name="GOMEZ, Paula" userId="c93cf399-3ed7-4230-9282-8831e3fe5ae7" providerId="ADAL" clId="{84A2EE2C-CC66-4B41-85CE-14599C5EAADB}" dt="2023-03-07T14:15:05.651" v="277"/>
            <ac:picMkLst>
              <pc:docMk/>
              <pc:sldMasterMk cId="0" sldId="2147483858"/>
              <pc:sldLayoutMk cId="0" sldId="2147483874"/>
              <ac:picMk id="15" creationId="{313502BA-F4C1-4C72-9DC7-AC609875DE43}"/>
            </ac:picMkLst>
          </pc:picChg>
        </pc:sldLayoutChg>
        <pc:sldLayoutChg chg="addSp delSp modSp mod">
          <pc:chgData name="GOMEZ, Paula" userId="c93cf399-3ed7-4230-9282-8831e3fe5ae7" providerId="ADAL" clId="{84A2EE2C-CC66-4B41-85CE-14599C5EAADB}" dt="2023-03-07T14:15:09.795" v="278"/>
          <pc:sldLayoutMkLst>
            <pc:docMk/>
            <pc:sldMasterMk cId="0" sldId="2147483858"/>
            <pc:sldLayoutMk cId="0" sldId="2147483875"/>
          </pc:sldLayoutMkLst>
          <pc:spChg chg="add mod">
            <ac:chgData name="GOMEZ, Paula" userId="c93cf399-3ed7-4230-9282-8831e3fe5ae7" providerId="ADAL" clId="{84A2EE2C-CC66-4B41-85CE-14599C5EAADB}" dt="2023-03-07T14:10:04.363" v="186"/>
            <ac:spMkLst>
              <pc:docMk/>
              <pc:sldMasterMk cId="0" sldId="2147483858"/>
              <pc:sldLayoutMk cId="0" sldId="2147483875"/>
              <ac:spMk id="13" creationId="{B0F17AB7-4B05-4F3B-8105-E053E762C480}"/>
            </ac:spMkLst>
          </pc:spChg>
          <pc:spChg chg="del">
            <ac:chgData name="GOMEZ, Paula" userId="c93cf399-3ed7-4230-9282-8831e3fe5ae7" providerId="ADAL" clId="{84A2EE2C-CC66-4B41-85CE-14599C5EAADB}" dt="2023-03-07T14:10:03.889" v="185" actId="478"/>
            <ac:spMkLst>
              <pc:docMk/>
              <pc:sldMasterMk cId="0" sldId="2147483858"/>
              <pc:sldLayoutMk cId="0" sldId="2147483875"/>
              <ac:spMk id="16" creationId="{7A342DE3-5AD5-4246-8409-4ED162654160}"/>
            </ac:spMkLst>
          </pc:spChg>
          <pc:picChg chg="add mod">
            <ac:chgData name="GOMEZ, Paula" userId="c93cf399-3ed7-4230-9282-8831e3fe5ae7" providerId="ADAL" clId="{84A2EE2C-CC66-4B41-85CE-14599C5EAADB}" dt="2023-03-07T14:15:09.795" v="278"/>
            <ac:picMkLst>
              <pc:docMk/>
              <pc:sldMasterMk cId="0" sldId="2147483858"/>
              <pc:sldLayoutMk cId="0" sldId="2147483875"/>
              <ac:picMk id="14" creationId="{D3F578A8-D154-4229-8879-D0E8853A0CCC}"/>
            </ac:picMkLst>
          </pc:picChg>
        </pc:sldLayoutChg>
        <pc:sldLayoutChg chg="addSp delSp modSp mod">
          <pc:chgData name="GOMEZ, Paula" userId="c93cf399-3ed7-4230-9282-8831e3fe5ae7" providerId="ADAL" clId="{84A2EE2C-CC66-4B41-85CE-14599C5EAADB}" dt="2023-03-07T14:15:13.035" v="279"/>
          <pc:sldLayoutMkLst>
            <pc:docMk/>
            <pc:sldMasterMk cId="0" sldId="2147483858"/>
            <pc:sldLayoutMk cId="0" sldId="2147483876"/>
          </pc:sldLayoutMkLst>
          <pc:spChg chg="del">
            <ac:chgData name="GOMEZ, Paula" userId="c93cf399-3ed7-4230-9282-8831e3fe5ae7" providerId="ADAL" clId="{84A2EE2C-CC66-4B41-85CE-14599C5EAADB}" dt="2023-03-07T14:10:09.321" v="187" actId="478"/>
            <ac:spMkLst>
              <pc:docMk/>
              <pc:sldMasterMk cId="0" sldId="2147483858"/>
              <pc:sldLayoutMk cId="0" sldId="2147483876"/>
              <ac:spMk id="12" creationId="{2B78463F-9F2E-42EB-9F34-9AEE91562C29}"/>
            </ac:spMkLst>
          </pc:spChg>
          <pc:spChg chg="add mod">
            <ac:chgData name="GOMEZ, Paula" userId="c93cf399-3ed7-4230-9282-8831e3fe5ae7" providerId="ADAL" clId="{84A2EE2C-CC66-4B41-85CE-14599C5EAADB}" dt="2023-03-07T14:10:09.920" v="188"/>
            <ac:spMkLst>
              <pc:docMk/>
              <pc:sldMasterMk cId="0" sldId="2147483858"/>
              <pc:sldLayoutMk cId="0" sldId="2147483876"/>
              <ac:spMk id="13" creationId="{895344E3-17C1-4B60-80B6-26B817E3B2B9}"/>
            </ac:spMkLst>
          </pc:spChg>
          <pc:picChg chg="add mod">
            <ac:chgData name="GOMEZ, Paula" userId="c93cf399-3ed7-4230-9282-8831e3fe5ae7" providerId="ADAL" clId="{84A2EE2C-CC66-4B41-85CE-14599C5EAADB}" dt="2023-03-07T14:15:13.035" v="279"/>
            <ac:picMkLst>
              <pc:docMk/>
              <pc:sldMasterMk cId="0" sldId="2147483858"/>
              <pc:sldLayoutMk cId="0" sldId="2147483876"/>
              <ac:picMk id="14" creationId="{0C50C9F3-79EF-42A8-B100-9A05C3CA767D}"/>
            </ac:picMkLst>
          </pc:picChg>
        </pc:sldLayoutChg>
        <pc:sldLayoutChg chg="delSp">
          <pc:chgData name="GOMEZ, Paula" userId="c93cf399-3ed7-4230-9282-8831e3fe5ae7" providerId="ADAL" clId="{84A2EE2C-CC66-4B41-85CE-14599C5EAADB}" dt="2023-03-07T14:19:43.076" v="325"/>
          <pc:sldLayoutMkLst>
            <pc:docMk/>
            <pc:sldMasterMk cId="0" sldId="2147483858"/>
            <pc:sldLayoutMk cId="3208662180" sldId="2147483877"/>
          </pc:sldLayoutMkLst>
          <pc:picChg chg="del">
            <ac:chgData name="GOMEZ, Paula" userId="c93cf399-3ed7-4230-9282-8831e3fe5ae7" providerId="ADAL" clId="{84A2EE2C-CC66-4B41-85CE-14599C5EAADB}" dt="2023-03-07T14:19:43.076" v="325"/>
            <ac:picMkLst>
              <pc:docMk/>
              <pc:sldMasterMk cId="0" sldId="2147483858"/>
              <pc:sldLayoutMk cId="3208662180" sldId="2147483877"/>
              <ac:picMk id="284" creationId="{00000000-0000-0000-0000-000000000000}"/>
            </ac:picMkLst>
          </pc:picChg>
          <pc:picChg chg="del">
            <ac:chgData name="GOMEZ, Paula" userId="c93cf399-3ed7-4230-9282-8831e3fe5ae7" providerId="ADAL" clId="{84A2EE2C-CC66-4B41-85CE-14599C5EAADB}" dt="2023-03-07T14:19:43.076" v="325"/>
            <ac:picMkLst>
              <pc:docMk/>
              <pc:sldMasterMk cId="0" sldId="2147483858"/>
              <pc:sldLayoutMk cId="3208662180" sldId="2147483877"/>
              <ac:picMk id="285" creationId="{00000000-0000-0000-0000-000000000000}"/>
            </ac:picMkLst>
          </pc:picChg>
          <pc:picChg chg="del">
            <ac:chgData name="GOMEZ, Paula" userId="c93cf399-3ed7-4230-9282-8831e3fe5ae7" providerId="ADAL" clId="{84A2EE2C-CC66-4B41-85CE-14599C5EAADB}" dt="2023-03-07T14:19:43.076" v="325"/>
            <ac:picMkLst>
              <pc:docMk/>
              <pc:sldMasterMk cId="0" sldId="2147483858"/>
              <pc:sldLayoutMk cId="3208662180" sldId="2147483877"/>
              <ac:picMk id="286" creationId="{00000000-0000-0000-0000-000000000000}"/>
            </ac:picMkLst>
          </pc:picChg>
          <pc:picChg chg="del">
            <ac:chgData name="GOMEZ, Paula" userId="c93cf399-3ed7-4230-9282-8831e3fe5ae7" providerId="ADAL" clId="{84A2EE2C-CC66-4B41-85CE-14599C5EAADB}" dt="2023-03-07T14:19:43.076" v="325"/>
            <ac:picMkLst>
              <pc:docMk/>
              <pc:sldMasterMk cId="0" sldId="2147483858"/>
              <pc:sldLayoutMk cId="3208662180" sldId="2147483877"/>
              <ac:picMk id="287" creationId="{00000000-0000-0000-0000-000000000000}"/>
            </ac:picMkLst>
          </pc:picChg>
          <pc:picChg chg="del">
            <ac:chgData name="GOMEZ, Paula" userId="c93cf399-3ed7-4230-9282-8831e3fe5ae7" providerId="ADAL" clId="{84A2EE2C-CC66-4B41-85CE-14599C5EAADB}" dt="2023-03-07T14:19:43.076" v="325"/>
            <ac:picMkLst>
              <pc:docMk/>
              <pc:sldMasterMk cId="0" sldId="2147483858"/>
              <pc:sldLayoutMk cId="3208662180" sldId="2147483877"/>
              <ac:picMk id="288" creationId="{00000000-0000-0000-0000-000000000000}"/>
            </ac:picMkLst>
          </pc:picChg>
        </pc:sldLayoutChg>
      </pc:sldMasterChg>
      <pc:sldMasterChg chg="addSp delSp modSp mod delSldLayout modSldLayout">
        <pc:chgData name="GOMEZ, Paula" userId="c93cf399-3ed7-4230-9282-8831e3fe5ae7" providerId="ADAL" clId="{84A2EE2C-CC66-4B41-85CE-14599C5EAADB}" dt="2023-03-07T14:17:15.341" v="303"/>
        <pc:sldMasterMkLst>
          <pc:docMk/>
          <pc:sldMasterMk cId="0" sldId="2147483878"/>
        </pc:sldMasterMkLst>
        <pc:spChg chg="del">
          <ac:chgData name="GOMEZ, Paula" userId="c93cf399-3ed7-4230-9282-8831e3fe5ae7" providerId="ADAL" clId="{84A2EE2C-CC66-4B41-85CE-14599C5EAADB}" dt="2023-03-07T14:10:22.346" v="191" actId="478"/>
          <ac:spMkLst>
            <pc:docMk/>
            <pc:sldMasterMk cId="0" sldId="2147483878"/>
            <ac:spMk id="12" creationId="{00000000-0000-0000-0000-000000000000}"/>
          </ac:spMkLst>
        </pc:spChg>
        <pc:spChg chg="add mod">
          <ac:chgData name="GOMEZ, Paula" userId="c93cf399-3ed7-4230-9282-8831e3fe5ae7" providerId="ADAL" clId="{84A2EE2C-CC66-4B41-85CE-14599C5EAADB}" dt="2023-03-07T14:10:22.910" v="192"/>
          <ac:spMkLst>
            <pc:docMk/>
            <pc:sldMasterMk cId="0" sldId="2147483878"/>
            <ac:spMk id="15" creationId="{8EBE519E-09D6-4443-9AE0-7A729C000FA8}"/>
          </ac:spMkLst>
        </pc:spChg>
        <pc:picChg chg="add mod">
          <ac:chgData name="GOMEZ, Paula" userId="c93cf399-3ed7-4230-9282-8831e3fe5ae7" providerId="ADAL" clId="{84A2EE2C-CC66-4B41-85CE-14599C5EAADB}" dt="2023-03-07T14:15:24.417" v="281"/>
          <ac:picMkLst>
            <pc:docMk/>
            <pc:sldMasterMk cId="0" sldId="2147483878"/>
            <ac:picMk id="16" creationId="{9133AD6F-3046-4A3E-8884-74720F6885E7}"/>
          </ac:picMkLst>
        </pc:picChg>
        <pc:sldLayoutChg chg="addSp delSp modSp del mod">
          <pc:chgData name="GOMEZ, Paula" userId="c93cf399-3ed7-4230-9282-8831e3fe5ae7" providerId="ADAL" clId="{84A2EE2C-CC66-4B41-85CE-14599C5EAADB}" dt="2023-03-07T14:16:49.924" v="302" actId="2696"/>
          <pc:sldLayoutMkLst>
            <pc:docMk/>
            <pc:sldMasterMk cId="0" sldId="2147483878"/>
            <pc:sldLayoutMk cId="0" sldId="2147483742"/>
          </pc:sldLayoutMkLst>
          <pc:spChg chg="del">
            <ac:chgData name="GOMEZ, Paula" userId="c93cf399-3ed7-4230-9282-8831e3fe5ae7" providerId="ADAL" clId="{84A2EE2C-CC66-4B41-85CE-14599C5EAADB}" dt="2023-03-07T14:12:48.825" v="238" actId="478"/>
            <ac:spMkLst>
              <pc:docMk/>
              <pc:sldMasterMk cId="0" sldId="2147483878"/>
              <pc:sldLayoutMk cId="0" sldId="2147483742"/>
              <ac:spMk id="13" creationId="{A4249E05-72E4-40D7-AF64-84932FD983A0}"/>
            </ac:spMkLst>
          </pc:spChg>
          <pc:spChg chg="add del mod">
            <ac:chgData name="GOMEZ, Paula" userId="c93cf399-3ed7-4230-9282-8831e3fe5ae7" providerId="ADAL" clId="{84A2EE2C-CC66-4B41-85CE-14599C5EAADB}" dt="2023-03-07T14:12:45.551" v="237"/>
            <ac:spMkLst>
              <pc:docMk/>
              <pc:sldMasterMk cId="0" sldId="2147483878"/>
              <pc:sldLayoutMk cId="0" sldId="2147483742"/>
              <ac:spMk id="14" creationId="{4FA9A34D-7DDD-408D-A6FA-0D3B90C2C24A}"/>
            </ac:spMkLst>
          </pc:spChg>
          <pc:spChg chg="add mod">
            <ac:chgData name="GOMEZ, Paula" userId="c93cf399-3ed7-4230-9282-8831e3fe5ae7" providerId="ADAL" clId="{84A2EE2C-CC66-4B41-85CE-14599C5EAADB}" dt="2023-03-07T14:12:49.889" v="239"/>
            <ac:spMkLst>
              <pc:docMk/>
              <pc:sldMasterMk cId="0" sldId="2147483878"/>
              <pc:sldLayoutMk cId="0" sldId="2147483742"/>
              <ac:spMk id="15" creationId="{62321DCB-E7F3-42A7-945D-1FE1DC582563}"/>
            </ac:spMkLst>
          </pc:spChg>
          <pc:spChg chg="del">
            <ac:chgData name="GOMEZ, Paula" userId="c93cf399-3ed7-4230-9282-8831e3fe5ae7" providerId="ADAL" clId="{84A2EE2C-CC66-4B41-85CE-14599C5EAADB}" dt="2023-03-07T14:12:40.877" v="235" actId="478"/>
            <ac:spMkLst>
              <pc:docMk/>
              <pc:sldMasterMk cId="0" sldId="2147483878"/>
              <pc:sldLayoutMk cId="0" sldId="2147483742"/>
              <ac:spMk id="438" creationId="{00000000-0000-0000-0000-000000000000}"/>
            </ac:spMkLst>
          </pc:spChg>
        </pc:sldLayoutChg>
        <pc:sldLayoutChg chg="del">
          <pc:chgData name="GOMEZ, Paula" userId="c93cf399-3ed7-4230-9282-8831e3fe5ae7" providerId="ADAL" clId="{84A2EE2C-CC66-4B41-85CE-14599C5EAADB}" dt="2023-03-07T14:12:56.046" v="240" actId="2696"/>
          <pc:sldLayoutMkLst>
            <pc:docMk/>
            <pc:sldMasterMk cId="0" sldId="2147483878"/>
            <pc:sldLayoutMk cId="0" sldId="2147483743"/>
          </pc:sldLayoutMkLst>
        </pc:sldLayoutChg>
        <pc:sldLayoutChg chg="del">
          <pc:chgData name="GOMEZ, Paula" userId="c93cf399-3ed7-4230-9282-8831e3fe5ae7" providerId="ADAL" clId="{84A2EE2C-CC66-4B41-85CE-14599C5EAADB}" dt="2023-03-07T14:12:58.532" v="241" actId="2696"/>
          <pc:sldLayoutMkLst>
            <pc:docMk/>
            <pc:sldMasterMk cId="0" sldId="2147483878"/>
            <pc:sldLayoutMk cId="0" sldId="2147483744"/>
          </pc:sldLayoutMkLst>
        </pc:sldLayoutChg>
        <pc:sldLayoutChg chg="del">
          <pc:chgData name="GOMEZ, Paula" userId="c93cf399-3ed7-4230-9282-8831e3fe5ae7" providerId="ADAL" clId="{84A2EE2C-CC66-4B41-85CE-14599C5EAADB}" dt="2023-03-07T14:12:59.524" v="242" actId="2696"/>
          <pc:sldLayoutMkLst>
            <pc:docMk/>
            <pc:sldMasterMk cId="0" sldId="2147483878"/>
            <pc:sldLayoutMk cId="0" sldId="2147483745"/>
          </pc:sldLayoutMkLst>
        </pc:sldLayoutChg>
        <pc:sldLayoutChg chg="del">
          <pc:chgData name="GOMEZ, Paula" userId="c93cf399-3ed7-4230-9282-8831e3fe5ae7" providerId="ADAL" clId="{84A2EE2C-CC66-4B41-85CE-14599C5EAADB}" dt="2023-03-07T14:13:02.365" v="243" actId="2696"/>
          <pc:sldLayoutMkLst>
            <pc:docMk/>
            <pc:sldMasterMk cId="0" sldId="2147483878"/>
            <pc:sldLayoutMk cId="0" sldId="2147483746"/>
          </pc:sldLayoutMkLst>
        </pc:sldLayoutChg>
        <pc:sldLayoutChg chg="del">
          <pc:chgData name="GOMEZ, Paula" userId="c93cf399-3ed7-4230-9282-8831e3fe5ae7" providerId="ADAL" clId="{84A2EE2C-CC66-4B41-85CE-14599C5EAADB}" dt="2023-03-07T14:13:03.733" v="244" actId="2696"/>
          <pc:sldLayoutMkLst>
            <pc:docMk/>
            <pc:sldMasterMk cId="0" sldId="2147483878"/>
            <pc:sldLayoutMk cId="0" sldId="2147483747"/>
          </pc:sldLayoutMkLst>
        </pc:sldLayoutChg>
        <pc:sldLayoutChg chg="addSp delSp modSp mod">
          <pc:chgData name="GOMEZ, Paula" userId="c93cf399-3ed7-4230-9282-8831e3fe5ae7" providerId="ADAL" clId="{84A2EE2C-CC66-4B41-85CE-14599C5EAADB}" dt="2023-03-07T14:15:28.512" v="282"/>
          <pc:sldLayoutMkLst>
            <pc:docMk/>
            <pc:sldMasterMk cId="0" sldId="2147483878"/>
            <pc:sldLayoutMk cId="0" sldId="2147483879"/>
          </pc:sldLayoutMkLst>
          <pc:spChg chg="add mod">
            <ac:chgData name="GOMEZ, Paula" userId="c93cf399-3ed7-4230-9282-8831e3fe5ae7" providerId="ADAL" clId="{84A2EE2C-CC66-4B41-85CE-14599C5EAADB}" dt="2023-03-07T14:10:28.195" v="194"/>
            <ac:spMkLst>
              <pc:docMk/>
              <pc:sldMasterMk cId="0" sldId="2147483878"/>
              <pc:sldLayoutMk cId="0" sldId="2147483879"/>
              <ac:spMk id="15" creationId="{513CDCB5-394E-4637-AEB3-C0F0AF5A30FA}"/>
            </ac:spMkLst>
          </pc:spChg>
          <pc:spChg chg="del">
            <ac:chgData name="GOMEZ, Paula" userId="c93cf399-3ed7-4230-9282-8831e3fe5ae7" providerId="ADAL" clId="{84A2EE2C-CC66-4B41-85CE-14599C5EAADB}" dt="2023-03-07T14:10:27.549" v="193" actId="478"/>
            <ac:spMkLst>
              <pc:docMk/>
              <pc:sldMasterMk cId="0" sldId="2147483878"/>
              <pc:sldLayoutMk cId="0" sldId="2147483879"/>
              <ac:spMk id="30" creationId="{00000000-0000-0000-0000-000000000000}"/>
            </ac:spMkLst>
          </pc:spChg>
          <pc:picChg chg="add mod">
            <ac:chgData name="GOMEZ, Paula" userId="c93cf399-3ed7-4230-9282-8831e3fe5ae7" providerId="ADAL" clId="{84A2EE2C-CC66-4B41-85CE-14599C5EAADB}" dt="2023-03-07T14:15:28.512" v="282"/>
            <ac:picMkLst>
              <pc:docMk/>
              <pc:sldMasterMk cId="0" sldId="2147483878"/>
              <pc:sldLayoutMk cId="0" sldId="2147483879"/>
              <ac:picMk id="16" creationId="{58A63704-AE59-4708-9599-F3FDB566133C}"/>
            </ac:picMkLst>
          </pc:picChg>
        </pc:sldLayoutChg>
        <pc:sldLayoutChg chg="addSp delSp modSp mod">
          <pc:chgData name="GOMEZ, Paula" userId="c93cf399-3ed7-4230-9282-8831e3fe5ae7" providerId="ADAL" clId="{84A2EE2C-CC66-4B41-85CE-14599C5EAADB}" dt="2023-03-07T14:15:31.444" v="283"/>
          <pc:sldLayoutMkLst>
            <pc:docMk/>
            <pc:sldMasterMk cId="0" sldId="2147483878"/>
            <pc:sldLayoutMk cId="0" sldId="2147483880"/>
          </pc:sldLayoutMkLst>
          <pc:spChg chg="del">
            <ac:chgData name="GOMEZ, Paula" userId="c93cf399-3ed7-4230-9282-8831e3fe5ae7" providerId="ADAL" clId="{84A2EE2C-CC66-4B41-85CE-14599C5EAADB}" dt="2023-03-07T14:10:34.841" v="195" actId="478"/>
            <ac:spMkLst>
              <pc:docMk/>
              <pc:sldMasterMk cId="0" sldId="2147483878"/>
              <pc:sldLayoutMk cId="0" sldId="2147483880"/>
              <ac:spMk id="19" creationId="{4FB9EC17-7A4A-42C0-844A-FAE9224AD6D9}"/>
            </ac:spMkLst>
          </pc:spChg>
          <pc:spChg chg="add mod">
            <ac:chgData name="GOMEZ, Paula" userId="c93cf399-3ed7-4230-9282-8831e3fe5ae7" providerId="ADAL" clId="{84A2EE2C-CC66-4B41-85CE-14599C5EAADB}" dt="2023-03-07T14:10:35.288" v="196"/>
            <ac:spMkLst>
              <pc:docMk/>
              <pc:sldMasterMk cId="0" sldId="2147483878"/>
              <pc:sldLayoutMk cId="0" sldId="2147483880"/>
              <ac:spMk id="20" creationId="{B9D7155A-2990-4C45-BF78-E62B61EE4A34}"/>
            </ac:spMkLst>
          </pc:spChg>
          <pc:picChg chg="add mod">
            <ac:chgData name="GOMEZ, Paula" userId="c93cf399-3ed7-4230-9282-8831e3fe5ae7" providerId="ADAL" clId="{84A2EE2C-CC66-4B41-85CE-14599C5EAADB}" dt="2023-03-07T14:15:31.444" v="283"/>
            <ac:picMkLst>
              <pc:docMk/>
              <pc:sldMasterMk cId="0" sldId="2147483878"/>
              <pc:sldLayoutMk cId="0" sldId="2147483880"/>
              <ac:picMk id="21" creationId="{5C3B78E6-7DBC-472B-A6B0-A35120B316CF}"/>
            </ac:picMkLst>
          </pc:picChg>
        </pc:sldLayoutChg>
        <pc:sldLayoutChg chg="addSp delSp modSp mod">
          <pc:chgData name="GOMEZ, Paula" userId="c93cf399-3ed7-4230-9282-8831e3fe5ae7" providerId="ADAL" clId="{84A2EE2C-CC66-4B41-85CE-14599C5EAADB}" dt="2023-03-07T14:15:34.414" v="284"/>
          <pc:sldLayoutMkLst>
            <pc:docMk/>
            <pc:sldMasterMk cId="0" sldId="2147483878"/>
            <pc:sldLayoutMk cId="0" sldId="2147483881"/>
          </pc:sldLayoutMkLst>
          <pc:spChg chg="del">
            <ac:chgData name="GOMEZ, Paula" userId="c93cf399-3ed7-4230-9282-8831e3fe5ae7" providerId="ADAL" clId="{84A2EE2C-CC66-4B41-85CE-14599C5EAADB}" dt="2023-03-07T14:10:40.001" v="197" actId="478"/>
            <ac:spMkLst>
              <pc:docMk/>
              <pc:sldMasterMk cId="0" sldId="2147483878"/>
              <pc:sldLayoutMk cId="0" sldId="2147483881"/>
              <ac:spMk id="14" creationId="{6D77A2D0-07B6-4DC9-BF3F-D4D86706AFC0}"/>
            </ac:spMkLst>
          </pc:spChg>
          <pc:spChg chg="add mod">
            <ac:chgData name="GOMEZ, Paula" userId="c93cf399-3ed7-4230-9282-8831e3fe5ae7" providerId="ADAL" clId="{84A2EE2C-CC66-4B41-85CE-14599C5EAADB}" dt="2023-03-07T14:10:40.530" v="198"/>
            <ac:spMkLst>
              <pc:docMk/>
              <pc:sldMasterMk cId="0" sldId="2147483878"/>
              <pc:sldLayoutMk cId="0" sldId="2147483881"/>
              <ac:spMk id="15" creationId="{D64E503E-C05C-43E4-920D-35E6A27B4DAF}"/>
            </ac:spMkLst>
          </pc:spChg>
          <pc:picChg chg="add mod">
            <ac:chgData name="GOMEZ, Paula" userId="c93cf399-3ed7-4230-9282-8831e3fe5ae7" providerId="ADAL" clId="{84A2EE2C-CC66-4B41-85CE-14599C5EAADB}" dt="2023-03-07T14:15:34.414" v="284"/>
            <ac:picMkLst>
              <pc:docMk/>
              <pc:sldMasterMk cId="0" sldId="2147483878"/>
              <pc:sldLayoutMk cId="0" sldId="2147483881"/>
              <ac:picMk id="16" creationId="{3226A208-5C39-489E-9C24-3FC9F7FB9E2B}"/>
            </ac:picMkLst>
          </pc:picChg>
        </pc:sldLayoutChg>
        <pc:sldLayoutChg chg="addSp delSp modSp mod">
          <pc:chgData name="GOMEZ, Paula" userId="c93cf399-3ed7-4230-9282-8831e3fe5ae7" providerId="ADAL" clId="{84A2EE2C-CC66-4B41-85CE-14599C5EAADB}" dt="2023-03-07T14:15:37.590" v="285"/>
          <pc:sldLayoutMkLst>
            <pc:docMk/>
            <pc:sldMasterMk cId="0" sldId="2147483878"/>
            <pc:sldLayoutMk cId="0" sldId="2147483882"/>
          </pc:sldLayoutMkLst>
          <pc:spChg chg="del">
            <ac:chgData name="GOMEZ, Paula" userId="c93cf399-3ed7-4230-9282-8831e3fe5ae7" providerId="ADAL" clId="{84A2EE2C-CC66-4B41-85CE-14599C5EAADB}" dt="2023-03-07T14:10:45.417" v="199" actId="478"/>
            <ac:spMkLst>
              <pc:docMk/>
              <pc:sldMasterMk cId="0" sldId="2147483878"/>
              <pc:sldLayoutMk cId="0" sldId="2147483882"/>
              <ac:spMk id="16" creationId="{387D2A9D-8C51-48D5-AAB1-1B6830323D44}"/>
            </ac:spMkLst>
          </pc:spChg>
          <pc:spChg chg="add mod">
            <ac:chgData name="GOMEZ, Paula" userId="c93cf399-3ed7-4230-9282-8831e3fe5ae7" providerId="ADAL" clId="{84A2EE2C-CC66-4B41-85CE-14599C5EAADB}" dt="2023-03-07T14:10:45.999" v="200"/>
            <ac:spMkLst>
              <pc:docMk/>
              <pc:sldMasterMk cId="0" sldId="2147483878"/>
              <pc:sldLayoutMk cId="0" sldId="2147483882"/>
              <ac:spMk id="17" creationId="{4A56552C-89E3-4B78-95A4-A6F0D97CDF79}"/>
            </ac:spMkLst>
          </pc:spChg>
          <pc:picChg chg="add mod">
            <ac:chgData name="GOMEZ, Paula" userId="c93cf399-3ed7-4230-9282-8831e3fe5ae7" providerId="ADAL" clId="{84A2EE2C-CC66-4B41-85CE-14599C5EAADB}" dt="2023-03-07T14:15:37.590" v="285"/>
            <ac:picMkLst>
              <pc:docMk/>
              <pc:sldMasterMk cId="0" sldId="2147483878"/>
              <pc:sldLayoutMk cId="0" sldId="2147483882"/>
              <ac:picMk id="18" creationId="{8649F718-2F66-40C9-A451-823CC2D9015C}"/>
            </ac:picMkLst>
          </pc:picChg>
        </pc:sldLayoutChg>
        <pc:sldLayoutChg chg="addSp delSp modSp mod">
          <pc:chgData name="GOMEZ, Paula" userId="c93cf399-3ed7-4230-9282-8831e3fe5ae7" providerId="ADAL" clId="{84A2EE2C-CC66-4B41-85CE-14599C5EAADB}" dt="2023-03-07T14:15:40.725" v="286"/>
          <pc:sldLayoutMkLst>
            <pc:docMk/>
            <pc:sldMasterMk cId="0" sldId="2147483878"/>
            <pc:sldLayoutMk cId="0" sldId="2147483883"/>
          </pc:sldLayoutMkLst>
          <pc:spChg chg="del">
            <ac:chgData name="GOMEZ, Paula" userId="c93cf399-3ed7-4230-9282-8831e3fe5ae7" providerId="ADAL" clId="{84A2EE2C-CC66-4B41-85CE-14599C5EAADB}" dt="2023-03-07T14:10:51.969" v="201" actId="478"/>
            <ac:spMkLst>
              <pc:docMk/>
              <pc:sldMasterMk cId="0" sldId="2147483878"/>
              <pc:sldLayoutMk cId="0" sldId="2147483883"/>
              <ac:spMk id="17" creationId="{660E7E6A-58C6-4A0B-A2E9-BED2AD16B39D}"/>
            </ac:spMkLst>
          </pc:spChg>
          <pc:spChg chg="add mod">
            <ac:chgData name="GOMEZ, Paula" userId="c93cf399-3ed7-4230-9282-8831e3fe5ae7" providerId="ADAL" clId="{84A2EE2C-CC66-4B41-85CE-14599C5EAADB}" dt="2023-03-07T14:10:52.555" v="202"/>
            <ac:spMkLst>
              <pc:docMk/>
              <pc:sldMasterMk cId="0" sldId="2147483878"/>
              <pc:sldLayoutMk cId="0" sldId="2147483883"/>
              <ac:spMk id="18" creationId="{01ECDBE4-8EEB-4D85-B90B-5C0309686DDE}"/>
            </ac:spMkLst>
          </pc:spChg>
          <pc:picChg chg="add mod">
            <ac:chgData name="GOMEZ, Paula" userId="c93cf399-3ed7-4230-9282-8831e3fe5ae7" providerId="ADAL" clId="{84A2EE2C-CC66-4B41-85CE-14599C5EAADB}" dt="2023-03-07T14:15:40.725" v="286"/>
            <ac:picMkLst>
              <pc:docMk/>
              <pc:sldMasterMk cId="0" sldId="2147483878"/>
              <pc:sldLayoutMk cId="0" sldId="2147483883"/>
              <ac:picMk id="19" creationId="{BF8848AE-657E-4792-B8D1-F0E7104E5865}"/>
            </ac:picMkLst>
          </pc:picChg>
        </pc:sldLayoutChg>
        <pc:sldLayoutChg chg="addSp delSp modSp mod">
          <pc:chgData name="GOMEZ, Paula" userId="c93cf399-3ed7-4230-9282-8831e3fe5ae7" providerId="ADAL" clId="{84A2EE2C-CC66-4B41-85CE-14599C5EAADB}" dt="2023-03-07T14:15:43.809" v="287"/>
          <pc:sldLayoutMkLst>
            <pc:docMk/>
            <pc:sldMasterMk cId="0" sldId="2147483878"/>
            <pc:sldLayoutMk cId="0" sldId="2147483884"/>
          </pc:sldLayoutMkLst>
          <pc:spChg chg="del">
            <ac:chgData name="GOMEZ, Paula" userId="c93cf399-3ed7-4230-9282-8831e3fe5ae7" providerId="ADAL" clId="{84A2EE2C-CC66-4B41-85CE-14599C5EAADB}" dt="2023-03-07T14:10:57.385" v="203" actId="478"/>
            <ac:spMkLst>
              <pc:docMk/>
              <pc:sldMasterMk cId="0" sldId="2147483878"/>
              <pc:sldLayoutMk cId="0" sldId="2147483884"/>
              <ac:spMk id="17" creationId="{3C2B1344-2951-4BF9-A8E7-A25DB00A13AA}"/>
            </ac:spMkLst>
          </pc:spChg>
          <pc:spChg chg="add mod">
            <ac:chgData name="GOMEZ, Paula" userId="c93cf399-3ed7-4230-9282-8831e3fe5ae7" providerId="ADAL" clId="{84A2EE2C-CC66-4B41-85CE-14599C5EAADB}" dt="2023-03-07T14:10:57.807" v="204"/>
            <ac:spMkLst>
              <pc:docMk/>
              <pc:sldMasterMk cId="0" sldId="2147483878"/>
              <pc:sldLayoutMk cId="0" sldId="2147483884"/>
              <ac:spMk id="18" creationId="{130C4FCD-9C6A-44EF-86DE-F9316529A7E7}"/>
            </ac:spMkLst>
          </pc:spChg>
          <pc:picChg chg="add mod">
            <ac:chgData name="GOMEZ, Paula" userId="c93cf399-3ed7-4230-9282-8831e3fe5ae7" providerId="ADAL" clId="{84A2EE2C-CC66-4B41-85CE-14599C5EAADB}" dt="2023-03-07T14:15:43.809" v="287"/>
            <ac:picMkLst>
              <pc:docMk/>
              <pc:sldMasterMk cId="0" sldId="2147483878"/>
              <pc:sldLayoutMk cId="0" sldId="2147483884"/>
              <ac:picMk id="19" creationId="{7F66C895-8A79-4EEF-9260-2A5264C2F34C}"/>
            </ac:picMkLst>
          </pc:picChg>
        </pc:sldLayoutChg>
        <pc:sldLayoutChg chg="addSp delSp modSp mod">
          <pc:chgData name="GOMEZ, Paula" userId="c93cf399-3ed7-4230-9282-8831e3fe5ae7" providerId="ADAL" clId="{84A2EE2C-CC66-4B41-85CE-14599C5EAADB}" dt="2023-03-07T14:15:46.892" v="288"/>
          <pc:sldLayoutMkLst>
            <pc:docMk/>
            <pc:sldMasterMk cId="0" sldId="2147483878"/>
            <pc:sldLayoutMk cId="0" sldId="2147483885"/>
          </pc:sldLayoutMkLst>
          <pc:spChg chg="del">
            <ac:chgData name="GOMEZ, Paula" userId="c93cf399-3ed7-4230-9282-8831e3fe5ae7" providerId="ADAL" clId="{84A2EE2C-CC66-4B41-85CE-14599C5EAADB}" dt="2023-03-07T14:11:02.424" v="205" actId="478"/>
            <ac:spMkLst>
              <pc:docMk/>
              <pc:sldMasterMk cId="0" sldId="2147483878"/>
              <pc:sldLayoutMk cId="0" sldId="2147483885"/>
              <ac:spMk id="17" creationId="{FC59B8AC-21C3-4FD1-8894-F651CF618E5A}"/>
            </ac:spMkLst>
          </pc:spChg>
          <pc:spChg chg="add mod">
            <ac:chgData name="GOMEZ, Paula" userId="c93cf399-3ed7-4230-9282-8831e3fe5ae7" providerId="ADAL" clId="{84A2EE2C-CC66-4B41-85CE-14599C5EAADB}" dt="2023-03-07T14:11:02.864" v="206"/>
            <ac:spMkLst>
              <pc:docMk/>
              <pc:sldMasterMk cId="0" sldId="2147483878"/>
              <pc:sldLayoutMk cId="0" sldId="2147483885"/>
              <ac:spMk id="18" creationId="{34F96817-FE6C-48FD-8AF3-DC0AC9EB5D73}"/>
            </ac:spMkLst>
          </pc:spChg>
          <pc:picChg chg="add mod">
            <ac:chgData name="GOMEZ, Paula" userId="c93cf399-3ed7-4230-9282-8831e3fe5ae7" providerId="ADAL" clId="{84A2EE2C-CC66-4B41-85CE-14599C5EAADB}" dt="2023-03-07T14:15:46.892" v="288"/>
            <ac:picMkLst>
              <pc:docMk/>
              <pc:sldMasterMk cId="0" sldId="2147483878"/>
              <pc:sldLayoutMk cId="0" sldId="2147483885"/>
              <ac:picMk id="19" creationId="{0D38075A-6D72-4A8D-9F2F-7CCC98656CAE}"/>
            </ac:picMkLst>
          </pc:picChg>
        </pc:sldLayoutChg>
        <pc:sldLayoutChg chg="addSp delSp modSp mod">
          <pc:chgData name="GOMEZ, Paula" userId="c93cf399-3ed7-4230-9282-8831e3fe5ae7" providerId="ADAL" clId="{84A2EE2C-CC66-4B41-85CE-14599C5EAADB}" dt="2023-03-07T14:15:51.168" v="289"/>
          <pc:sldLayoutMkLst>
            <pc:docMk/>
            <pc:sldMasterMk cId="0" sldId="2147483878"/>
            <pc:sldLayoutMk cId="0" sldId="2147483886"/>
          </pc:sldLayoutMkLst>
          <pc:spChg chg="del">
            <ac:chgData name="GOMEZ, Paula" userId="c93cf399-3ed7-4230-9282-8831e3fe5ae7" providerId="ADAL" clId="{84A2EE2C-CC66-4B41-85CE-14599C5EAADB}" dt="2023-03-07T14:11:08.553" v="207" actId="478"/>
            <ac:spMkLst>
              <pc:docMk/>
              <pc:sldMasterMk cId="0" sldId="2147483878"/>
              <pc:sldLayoutMk cId="0" sldId="2147483886"/>
              <ac:spMk id="17" creationId="{39A47447-8C7E-4ECF-8C93-D256B20DF19A}"/>
            </ac:spMkLst>
          </pc:spChg>
          <pc:spChg chg="add mod">
            <ac:chgData name="GOMEZ, Paula" userId="c93cf399-3ed7-4230-9282-8831e3fe5ae7" providerId="ADAL" clId="{84A2EE2C-CC66-4B41-85CE-14599C5EAADB}" dt="2023-03-07T14:11:09.193" v="208"/>
            <ac:spMkLst>
              <pc:docMk/>
              <pc:sldMasterMk cId="0" sldId="2147483878"/>
              <pc:sldLayoutMk cId="0" sldId="2147483886"/>
              <ac:spMk id="18" creationId="{770A5E2C-3439-4C5E-BF53-C18B90DC7293}"/>
            </ac:spMkLst>
          </pc:spChg>
          <pc:picChg chg="add mod">
            <ac:chgData name="GOMEZ, Paula" userId="c93cf399-3ed7-4230-9282-8831e3fe5ae7" providerId="ADAL" clId="{84A2EE2C-CC66-4B41-85CE-14599C5EAADB}" dt="2023-03-07T14:15:51.168" v="289"/>
            <ac:picMkLst>
              <pc:docMk/>
              <pc:sldMasterMk cId="0" sldId="2147483878"/>
              <pc:sldLayoutMk cId="0" sldId="2147483886"/>
              <ac:picMk id="19" creationId="{120E6161-4284-491C-9C21-F840A61DB608}"/>
            </ac:picMkLst>
          </pc:picChg>
        </pc:sldLayoutChg>
        <pc:sldLayoutChg chg="addSp delSp modSp mod">
          <pc:chgData name="GOMEZ, Paula" userId="c93cf399-3ed7-4230-9282-8831e3fe5ae7" providerId="ADAL" clId="{84A2EE2C-CC66-4B41-85CE-14599C5EAADB}" dt="2023-03-07T14:17:15.341" v="303"/>
          <pc:sldLayoutMkLst>
            <pc:docMk/>
            <pc:sldMasterMk cId="0" sldId="2147483878"/>
            <pc:sldLayoutMk cId="0" sldId="2147483887"/>
          </pc:sldLayoutMkLst>
          <pc:spChg chg="del">
            <ac:chgData name="GOMEZ, Paula" userId="c93cf399-3ed7-4230-9282-8831e3fe5ae7" providerId="ADAL" clId="{84A2EE2C-CC66-4B41-85CE-14599C5EAADB}" dt="2023-03-07T14:11:18.614" v="209" actId="478"/>
            <ac:spMkLst>
              <pc:docMk/>
              <pc:sldMasterMk cId="0" sldId="2147483878"/>
              <pc:sldLayoutMk cId="0" sldId="2147483887"/>
              <ac:spMk id="15" creationId="{9C58AFEB-84A7-409B-8CA4-2A949CD65EE4}"/>
            </ac:spMkLst>
          </pc:spChg>
          <pc:spChg chg="add mod">
            <ac:chgData name="GOMEZ, Paula" userId="c93cf399-3ed7-4230-9282-8831e3fe5ae7" providerId="ADAL" clId="{84A2EE2C-CC66-4B41-85CE-14599C5EAADB}" dt="2023-03-07T14:11:19.140" v="210"/>
            <ac:spMkLst>
              <pc:docMk/>
              <pc:sldMasterMk cId="0" sldId="2147483878"/>
              <pc:sldLayoutMk cId="0" sldId="2147483887"/>
              <ac:spMk id="16" creationId="{F4F40958-2E45-4212-AD8C-FD84E5DD3CAA}"/>
            </ac:spMkLst>
          </pc:spChg>
          <pc:picChg chg="add mod">
            <ac:chgData name="GOMEZ, Paula" userId="c93cf399-3ed7-4230-9282-8831e3fe5ae7" providerId="ADAL" clId="{84A2EE2C-CC66-4B41-85CE-14599C5EAADB}" dt="2023-03-07T14:17:15.341" v="303"/>
            <ac:picMkLst>
              <pc:docMk/>
              <pc:sldMasterMk cId="0" sldId="2147483878"/>
              <pc:sldLayoutMk cId="0" sldId="2147483887"/>
              <ac:picMk id="17" creationId="{0AA6F92D-B960-4546-A649-B6BEE46CCB70}"/>
            </ac:picMkLst>
          </pc:picChg>
        </pc:sldLayoutChg>
        <pc:sldLayoutChg chg="addSp delSp modSp mod">
          <pc:chgData name="GOMEZ, Paula" userId="c93cf399-3ed7-4230-9282-8831e3fe5ae7" providerId="ADAL" clId="{84A2EE2C-CC66-4B41-85CE-14599C5EAADB}" dt="2023-03-07T14:15:58.700" v="290"/>
          <pc:sldLayoutMkLst>
            <pc:docMk/>
            <pc:sldMasterMk cId="0" sldId="2147483878"/>
            <pc:sldLayoutMk cId="0" sldId="2147483888"/>
          </pc:sldLayoutMkLst>
          <pc:spChg chg="del">
            <ac:chgData name="GOMEZ, Paula" userId="c93cf399-3ed7-4230-9282-8831e3fe5ae7" providerId="ADAL" clId="{84A2EE2C-CC66-4B41-85CE-14599C5EAADB}" dt="2023-03-07T14:11:26.513" v="211" actId="478"/>
            <ac:spMkLst>
              <pc:docMk/>
              <pc:sldMasterMk cId="0" sldId="2147483878"/>
              <pc:sldLayoutMk cId="0" sldId="2147483888"/>
              <ac:spMk id="13" creationId="{5ED6CE63-6EAD-482C-8486-AF107FF2CF4A}"/>
            </ac:spMkLst>
          </pc:spChg>
          <pc:spChg chg="add mod">
            <ac:chgData name="GOMEZ, Paula" userId="c93cf399-3ed7-4230-9282-8831e3fe5ae7" providerId="ADAL" clId="{84A2EE2C-CC66-4B41-85CE-14599C5EAADB}" dt="2023-03-07T14:11:27.726" v="212"/>
            <ac:spMkLst>
              <pc:docMk/>
              <pc:sldMasterMk cId="0" sldId="2147483878"/>
              <pc:sldLayoutMk cId="0" sldId="2147483888"/>
              <ac:spMk id="14" creationId="{C5CFC1BD-6604-4D6A-8BB7-AD4A51B1B2A8}"/>
            </ac:spMkLst>
          </pc:spChg>
          <pc:picChg chg="add mod">
            <ac:chgData name="GOMEZ, Paula" userId="c93cf399-3ed7-4230-9282-8831e3fe5ae7" providerId="ADAL" clId="{84A2EE2C-CC66-4B41-85CE-14599C5EAADB}" dt="2023-03-07T14:15:58.700" v="290"/>
            <ac:picMkLst>
              <pc:docMk/>
              <pc:sldMasterMk cId="0" sldId="2147483878"/>
              <pc:sldLayoutMk cId="0" sldId="2147483888"/>
              <ac:picMk id="15" creationId="{EB6877C4-4607-4DA9-8F59-5E723C32F42F}"/>
            </ac:picMkLst>
          </pc:picChg>
        </pc:sldLayoutChg>
        <pc:sldLayoutChg chg="addSp delSp modSp mod">
          <pc:chgData name="GOMEZ, Paula" userId="c93cf399-3ed7-4230-9282-8831e3fe5ae7" providerId="ADAL" clId="{84A2EE2C-CC66-4B41-85CE-14599C5EAADB}" dt="2023-03-07T14:16:02.895" v="291"/>
          <pc:sldLayoutMkLst>
            <pc:docMk/>
            <pc:sldMasterMk cId="0" sldId="2147483878"/>
            <pc:sldLayoutMk cId="0" sldId="2147483889"/>
          </pc:sldLayoutMkLst>
          <pc:spChg chg="del">
            <ac:chgData name="GOMEZ, Paula" userId="c93cf399-3ed7-4230-9282-8831e3fe5ae7" providerId="ADAL" clId="{84A2EE2C-CC66-4B41-85CE-14599C5EAADB}" dt="2023-03-07T14:11:32.536" v="213" actId="478"/>
            <ac:spMkLst>
              <pc:docMk/>
              <pc:sldMasterMk cId="0" sldId="2147483878"/>
              <pc:sldLayoutMk cId="0" sldId="2147483889"/>
              <ac:spMk id="15" creationId="{ABFF1854-6D68-4094-8B10-07AB555897A7}"/>
            </ac:spMkLst>
          </pc:spChg>
          <pc:spChg chg="add mod">
            <ac:chgData name="GOMEZ, Paula" userId="c93cf399-3ed7-4230-9282-8831e3fe5ae7" providerId="ADAL" clId="{84A2EE2C-CC66-4B41-85CE-14599C5EAADB}" dt="2023-03-07T14:11:33.183" v="214"/>
            <ac:spMkLst>
              <pc:docMk/>
              <pc:sldMasterMk cId="0" sldId="2147483878"/>
              <pc:sldLayoutMk cId="0" sldId="2147483889"/>
              <ac:spMk id="16" creationId="{FD5E746A-49BB-4900-BCB1-05745BE3E65E}"/>
            </ac:spMkLst>
          </pc:spChg>
          <pc:picChg chg="add mod">
            <ac:chgData name="GOMEZ, Paula" userId="c93cf399-3ed7-4230-9282-8831e3fe5ae7" providerId="ADAL" clId="{84A2EE2C-CC66-4B41-85CE-14599C5EAADB}" dt="2023-03-07T14:16:02.895" v="291"/>
            <ac:picMkLst>
              <pc:docMk/>
              <pc:sldMasterMk cId="0" sldId="2147483878"/>
              <pc:sldLayoutMk cId="0" sldId="2147483889"/>
              <ac:picMk id="17" creationId="{616EA00B-B940-44FD-97E3-E6BC64559EBE}"/>
            </ac:picMkLst>
          </pc:picChg>
        </pc:sldLayoutChg>
        <pc:sldLayoutChg chg="addSp delSp modSp mod">
          <pc:chgData name="GOMEZ, Paula" userId="c93cf399-3ed7-4230-9282-8831e3fe5ae7" providerId="ADAL" clId="{84A2EE2C-CC66-4B41-85CE-14599C5EAADB}" dt="2023-03-07T14:16:07.083" v="292"/>
          <pc:sldLayoutMkLst>
            <pc:docMk/>
            <pc:sldMasterMk cId="0" sldId="2147483878"/>
            <pc:sldLayoutMk cId="0" sldId="2147483890"/>
          </pc:sldLayoutMkLst>
          <pc:spChg chg="del">
            <ac:chgData name="GOMEZ, Paula" userId="c93cf399-3ed7-4230-9282-8831e3fe5ae7" providerId="ADAL" clId="{84A2EE2C-CC66-4B41-85CE-14599C5EAADB}" dt="2023-03-07T14:11:38.031" v="215" actId="478"/>
            <ac:spMkLst>
              <pc:docMk/>
              <pc:sldMasterMk cId="0" sldId="2147483878"/>
              <pc:sldLayoutMk cId="0" sldId="2147483890"/>
              <ac:spMk id="15" creationId="{ABFF1854-6D68-4094-8B10-07AB555897A7}"/>
            </ac:spMkLst>
          </pc:spChg>
          <pc:spChg chg="add mod">
            <ac:chgData name="GOMEZ, Paula" userId="c93cf399-3ed7-4230-9282-8831e3fe5ae7" providerId="ADAL" clId="{84A2EE2C-CC66-4B41-85CE-14599C5EAADB}" dt="2023-03-07T14:11:38.587" v="216"/>
            <ac:spMkLst>
              <pc:docMk/>
              <pc:sldMasterMk cId="0" sldId="2147483878"/>
              <pc:sldLayoutMk cId="0" sldId="2147483890"/>
              <ac:spMk id="16" creationId="{0D9945B3-F04B-4C9B-8DA2-58EB1BEEE1AA}"/>
            </ac:spMkLst>
          </pc:spChg>
          <pc:picChg chg="add mod">
            <ac:chgData name="GOMEZ, Paula" userId="c93cf399-3ed7-4230-9282-8831e3fe5ae7" providerId="ADAL" clId="{84A2EE2C-CC66-4B41-85CE-14599C5EAADB}" dt="2023-03-07T14:16:07.083" v="292"/>
            <ac:picMkLst>
              <pc:docMk/>
              <pc:sldMasterMk cId="0" sldId="2147483878"/>
              <pc:sldLayoutMk cId="0" sldId="2147483890"/>
              <ac:picMk id="17" creationId="{AAACEB21-12C7-45C5-9AE5-8EEDCD7165F2}"/>
            </ac:picMkLst>
          </pc:picChg>
        </pc:sldLayoutChg>
        <pc:sldLayoutChg chg="addSp delSp modSp mod">
          <pc:chgData name="GOMEZ, Paula" userId="c93cf399-3ed7-4230-9282-8831e3fe5ae7" providerId="ADAL" clId="{84A2EE2C-CC66-4B41-85CE-14599C5EAADB}" dt="2023-03-07T14:16:10.808" v="293"/>
          <pc:sldLayoutMkLst>
            <pc:docMk/>
            <pc:sldMasterMk cId="0" sldId="2147483878"/>
            <pc:sldLayoutMk cId="0" sldId="2147483891"/>
          </pc:sldLayoutMkLst>
          <pc:spChg chg="del">
            <ac:chgData name="GOMEZ, Paula" userId="c93cf399-3ed7-4230-9282-8831e3fe5ae7" providerId="ADAL" clId="{84A2EE2C-CC66-4B41-85CE-14599C5EAADB}" dt="2023-03-07T14:11:43.441" v="217" actId="478"/>
            <ac:spMkLst>
              <pc:docMk/>
              <pc:sldMasterMk cId="0" sldId="2147483878"/>
              <pc:sldLayoutMk cId="0" sldId="2147483891"/>
              <ac:spMk id="14" creationId="{38A8EE72-C2FF-43D1-BFC9-83FA79AC7651}"/>
            </ac:spMkLst>
          </pc:spChg>
          <pc:spChg chg="add mod">
            <ac:chgData name="GOMEZ, Paula" userId="c93cf399-3ed7-4230-9282-8831e3fe5ae7" providerId="ADAL" clId="{84A2EE2C-CC66-4B41-85CE-14599C5EAADB}" dt="2023-03-07T14:11:43.922" v="218"/>
            <ac:spMkLst>
              <pc:docMk/>
              <pc:sldMasterMk cId="0" sldId="2147483878"/>
              <pc:sldLayoutMk cId="0" sldId="2147483891"/>
              <ac:spMk id="15" creationId="{E08F2D86-9E69-427C-9D25-69DF2F773CEC}"/>
            </ac:spMkLst>
          </pc:spChg>
          <pc:picChg chg="add mod">
            <ac:chgData name="GOMEZ, Paula" userId="c93cf399-3ed7-4230-9282-8831e3fe5ae7" providerId="ADAL" clId="{84A2EE2C-CC66-4B41-85CE-14599C5EAADB}" dt="2023-03-07T14:16:10.808" v="293"/>
            <ac:picMkLst>
              <pc:docMk/>
              <pc:sldMasterMk cId="0" sldId="2147483878"/>
              <pc:sldLayoutMk cId="0" sldId="2147483891"/>
              <ac:picMk id="16" creationId="{FE8066DE-3200-40D1-9D97-B14454198CD6}"/>
            </ac:picMkLst>
          </pc:picChg>
        </pc:sldLayoutChg>
        <pc:sldLayoutChg chg="addSp delSp modSp mod">
          <pc:chgData name="GOMEZ, Paula" userId="c93cf399-3ed7-4230-9282-8831e3fe5ae7" providerId="ADAL" clId="{84A2EE2C-CC66-4B41-85CE-14599C5EAADB}" dt="2023-03-07T14:16:15.283" v="294"/>
          <pc:sldLayoutMkLst>
            <pc:docMk/>
            <pc:sldMasterMk cId="0" sldId="2147483878"/>
            <pc:sldLayoutMk cId="0" sldId="2147483892"/>
          </pc:sldLayoutMkLst>
          <pc:spChg chg="del">
            <ac:chgData name="GOMEZ, Paula" userId="c93cf399-3ed7-4230-9282-8831e3fe5ae7" providerId="ADAL" clId="{84A2EE2C-CC66-4B41-85CE-14599C5EAADB}" dt="2023-03-07T14:11:56.985" v="219" actId="478"/>
            <ac:spMkLst>
              <pc:docMk/>
              <pc:sldMasterMk cId="0" sldId="2147483878"/>
              <pc:sldLayoutMk cId="0" sldId="2147483892"/>
              <ac:spMk id="13" creationId="{D9E0A159-826F-4051-8DE2-B2CC3524E9D6}"/>
            </ac:spMkLst>
          </pc:spChg>
          <pc:spChg chg="add mod">
            <ac:chgData name="GOMEZ, Paula" userId="c93cf399-3ed7-4230-9282-8831e3fe5ae7" providerId="ADAL" clId="{84A2EE2C-CC66-4B41-85CE-14599C5EAADB}" dt="2023-03-07T14:11:57.466" v="220"/>
            <ac:spMkLst>
              <pc:docMk/>
              <pc:sldMasterMk cId="0" sldId="2147483878"/>
              <pc:sldLayoutMk cId="0" sldId="2147483892"/>
              <ac:spMk id="14" creationId="{8CD010F5-8246-46B0-905F-1A2A31EDB263}"/>
            </ac:spMkLst>
          </pc:spChg>
          <pc:picChg chg="add mod">
            <ac:chgData name="GOMEZ, Paula" userId="c93cf399-3ed7-4230-9282-8831e3fe5ae7" providerId="ADAL" clId="{84A2EE2C-CC66-4B41-85CE-14599C5EAADB}" dt="2023-03-07T14:16:15.283" v="294"/>
            <ac:picMkLst>
              <pc:docMk/>
              <pc:sldMasterMk cId="0" sldId="2147483878"/>
              <pc:sldLayoutMk cId="0" sldId="2147483892"/>
              <ac:picMk id="15" creationId="{ACE0268F-9041-4FF5-AE4B-55D4AE4AE031}"/>
            </ac:picMkLst>
          </pc:picChg>
        </pc:sldLayoutChg>
        <pc:sldLayoutChg chg="addSp delSp modSp mod">
          <pc:chgData name="GOMEZ, Paula" userId="c93cf399-3ed7-4230-9282-8831e3fe5ae7" providerId="ADAL" clId="{84A2EE2C-CC66-4B41-85CE-14599C5EAADB}" dt="2023-03-07T14:16:19.731" v="295"/>
          <pc:sldLayoutMkLst>
            <pc:docMk/>
            <pc:sldMasterMk cId="0" sldId="2147483878"/>
            <pc:sldLayoutMk cId="0" sldId="2147483893"/>
          </pc:sldLayoutMkLst>
          <pc:spChg chg="del">
            <ac:chgData name="GOMEZ, Paula" userId="c93cf399-3ed7-4230-9282-8831e3fe5ae7" providerId="ADAL" clId="{84A2EE2C-CC66-4B41-85CE-14599C5EAADB}" dt="2023-03-07T14:12:01.902" v="221" actId="478"/>
            <ac:spMkLst>
              <pc:docMk/>
              <pc:sldMasterMk cId="0" sldId="2147483878"/>
              <pc:sldLayoutMk cId="0" sldId="2147483893"/>
              <ac:spMk id="13" creationId="{D9E0A159-826F-4051-8DE2-B2CC3524E9D6}"/>
            </ac:spMkLst>
          </pc:spChg>
          <pc:spChg chg="add mod">
            <ac:chgData name="GOMEZ, Paula" userId="c93cf399-3ed7-4230-9282-8831e3fe5ae7" providerId="ADAL" clId="{84A2EE2C-CC66-4B41-85CE-14599C5EAADB}" dt="2023-03-07T14:12:02.386" v="222"/>
            <ac:spMkLst>
              <pc:docMk/>
              <pc:sldMasterMk cId="0" sldId="2147483878"/>
              <pc:sldLayoutMk cId="0" sldId="2147483893"/>
              <ac:spMk id="14" creationId="{95EDD48D-0208-4D08-A2FB-1C6B8F756CB3}"/>
            </ac:spMkLst>
          </pc:spChg>
          <pc:picChg chg="add mod">
            <ac:chgData name="GOMEZ, Paula" userId="c93cf399-3ed7-4230-9282-8831e3fe5ae7" providerId="ADAL" clId="{84A2EE2C-CC66-4B41-85CE-14599C5EAADB}" dt="2023-03-07T14:16:19.731" v="295"/>
            <ac:picMkLst>
              <pc:docMk/>
              <pc:sldMasterMk cId="0" sldId="2147483878"/>
              <pc:sldLayoutMk cId="0" sldId="2147483893"/>
              <ac:picMk id="15" creationId="{B9072B2D-2A24-4AC6-94A2-3786A33BE828}"/>
            </ac:picMkLst>
          </pc:picChg>
        </pc:sldLayoutChg>
        <pc:sldLayoutChg chg="addSp delSp modSp mod">
          <pc:chgData name="GOMEZ, Paula" userId="c93cf399-3ed7-4230-9282-8831e3fe5ae7" providerId="ADAL" clId="{84A2EE2C-CC66-4B41-85CE-14599C5EAADB}" dt="2023-03-07T14:16:22.833" v="296"/>
          <pc:sldLayoutMkLst>
            <pc:docMk/>
            <pc:sldMasterMk cId="0" sldId="2147483878"/>
            <pc:sldLayoutMk cId="0" sldId="2147483894"/>
          </pc:sldLayoutMkLst>
          <pc:spChg chg="del">
            <ac:chgData name="GOMEZ, Paula" userId="c93cf399-3ed7-4230-9282-8831e3fe5ae7" providerId="ADAL" clId="{84A2EE2C-CC66-4B41-85CE-14599C5EAADB}" dt="2023-03-07T14:12:06.754" v="223" actId="478"/>
            <ac:spMkLst>
              <pc:docMk/>
              <pc:sldMasterMk cId="0" sldId="2147483878"/>
              <pc:sldLayoutMk cId="0" sldId="2147483894"/>
              <ac:spMk id="12" creationId="{E626017B-5D24-48E1-BB4F-0087CF885B53}"/>
            </ac:spMkLst>
          </pc:spChg>
          <pc:spChg chg="add mod">
            <ac:chgData name="GOMEZ, Paula" userId="c93cf399-3ed7-4230-9282-8831e3fe5ae7" providerId="ADAL" clId="{84A2EE2C-CC66-4B41-85CE-14599C5EAADB}" dt="2023-03-07T14:12:07.797" v="224"/>
            <ac:spMkLst>
              <pc:docMk/>
              <pc:sldMasterMk cId="0" sldId="2147483878"/>
              <pc:sldLayoutMk cId="0" sldId="2147483894"/>
              <ac:spMk id="13" creationId="{A28917B5-35AC-4B37-A7F0-7AFE4FD79D6F}"/>
            </ac:spMkLst>
          </pc:spChg>
          <pc:picChg chg="add mod">
            <ac:chgData name="GOMEZ, Paula" userId="c93cf399-3ed7-4230-9282-8831e3fe5ae7" providerId="ADAL" clId="{84A2EE2C-CC66-4B41-85CE-14599C5EAADB}" dt="2023-03-07T14:16:22.833" v="296"/>
            <ac:picMkLst>
              <pc:docMk/>
              <pc:sldMasterMk cId="0" sldId="2147483878"/>
              <pc:sldLayoutMk cId="0" sldId="2147483894"/>
              <ac:picMk id="14" creationId="{731D7192-2747-467D-8141-B10CF419C877}"/>
            </ac:picMkLst>
          </pc:picChg>
        </pc:sldLayoutChg>
        <pc:sldLayoutChg chg="addSp delSp modSp mod">
          <pc:chgData name="GOMEZ, Paula" userId="c93cf399-3ed7-4230-9282-8831e3fe5ae7" providerId="ADAL" clId="{84A2EE2C-CC66-4B41-85CE-14599C5EAADB}" dt="2023-03-07T14:16:26.912" v="297"/>
          <pc:sldLayoutMkLst>
            <pc:docMk/>
            <pc:sldMasterMk cId="0" sldId="2147483878"/>
            <pc:sldLayoutMk cId="0" sldId="2147483895"/>
          </pc:sldLayoutMkLst>
          <pc:spChg chg="del">
            <ac:chgData name="GOMEZ, Paula" userId="c93cf399-3ed7-4230-9282-8831e3fe5ae7" providerId="ADAL" clId="{84A2EE2C-CC66-4B41-85CE-14599C5EAADB}" dt="2023-03-07T14:12:12.232" v="225" actId="478"/>
            <ac:spMkLst>
              <pc:docMk/>
              <pc:sldMasterMk cId="0" sldId="2147483878"/>
              <pc:sldLayoutMk cId="0" sldId="2147483895"/>
              <ac:spMk id="13" creationId="{125D5255-C6E6-47A6-A6D0-E2A1F4A31D21}"/>
            </ac:spMkLst>
          </pc:spChg>
          <pc:spChg chg="add mod">
            <ac:chgData name="GOMEZ, Paula" userId="c93cf399-3ed7-4230-9282-8831e3fe5ae7" providerId="ADAL" clId="{84A2EE2C-CC66-4B41-85CE-14599C5EAADB}" dt="2023-03-07T14:12:12.713" v="226"/>
            <ac:spMkLst>
              <pc:docMk/>
              <pc:sldMasterMk cId="0" sldId="2147483878"/>
              <pc:sldLayoutMk cId="0" sldId="2147483895"/>
              <ac:spMk id="14" creationId="{F3A68DF0-CA9E-4E12-9C4F-D0B800F2A464}"/>
            </ac:spMkLst>
          </pc:spChg>
          <pc:picChg chg="add mod">
            <ac:chgData name="GOMEZ, Paula" userId="c93cf399-3ed7-4230-9282-8831e3fe5ae7" providerId="ADAL" clId="{84A2EE2C-CC66-4B41-85CE-14599C5EAADB}" dt="2023-03-07T14:16:26.912" v="297"/>
            <ac:picMkLst>
              <pc:docMk/>
              <pc:sldMasterMk cId="0" sldId="2147483878"/>
              <pc:sldLayoutMk cId="0" sldId="2147483895"/>
              <ac:picMk id="15" creationId="{D6E27AF8-F1B0-42DC-A960-E4048191E731}"/>
            </ac:picMkLst>
          </pc:picChg>
        </pc:sldLayoutChg>
        <pc:sldLayoutChg chg="addSp delSp modSp mod">
          <pc:chgData name="GOMEZ, Paula" userId="c93cf399-3ed7-4230-9282-8831e3fe5ae7" providerId="ADAL" clId="{84A2EE2C-CC66-4B41-85CE-14599C5EAADB}" dt="2023-03-07T14:16:31.032" v="298"/>
          <pc:sldLayoutMkLst>
            <pc:docMk/>
            <pc:sldMasterMk cId="0" sldId="2147483878"/>
            <pc:sldLayoutMk cId="0" sldId="2147483896"/>
          </pc:sldLayoutMkLst>
          <pc:spChg chg="del">
            <ac:chgData name="GOMEZ, Paula" userId="c93cf399-3ed7-4230-9282-8831e3fe5ae7" providerId="ADAL" clId="{84A2EE2C-CC66-4B41-85CE-14599C5EAADB}" dt="2023-03-07T14:12:17.280" v="227" actId="478"/>
            <ac:spMkLst>
              <pc:docMk/>
              <pc:sldMasterMk cId="0" sldId="2147483878"/>
              <pc:sldLayoutMk cId="0" sldId="2147483896"/>
              <ac:spMk id="13" creationId="{1D82FDFB-62E1-44B4-A20A-976843DD33E1}"/>
            </ac:spMkLst>
          </pc:spChg>
          <pc:spChg chg="add mod">
            <ac:chgData name="GOMEZ, Paula" userId="c93cf399-3ed7-4230-9282-8831e3fe5ae7" providerId="ADAL" clId="{84A2EE2C-CC66-4B41-85CE-14599C5EAADB}" dt="2023-03-07T14:12:17.761" v="228"/>
            <ac:spMkLst>
              <pc:docMk/>
              <pc:sldMasterMk cId="0" sldId="2147483878"/>
              <pc:sldLayoutMk cId="0" sldId="2147483896"/>
              <ac:spMk id="14" creationId="{AC038749-2777-4217-82D9-77B707ACC2F4}"/>
            </ac:spMkLst>
          </pc:spChg>
          <pc:picChg chg="add mod">
            <ac:chgData name="GOMEZ, Paula" userId="c93cf399-3ed7-4230-9282-8831e3fe5ae7" providerId="ADAL" clId="{84A2EE2C-CC66-4B41-85CE-14599C5EAADB}" dt="2023-03-07T14:16:31.032" v="298"/>
            <ac:picMkLst>
              <pc:docMk/>
              <pc:sldMasterMk cId="0" sldId="2147483878"/>
              <pc:sldLayoutMk cId="0" sldId="2147483896"/>
              <ac:picMk id="15" creationId="{2EDA994E-7046-46FB-80C0-AB2B0B5EBED8}"/>
            </ac:picMkLst>
          </pc:picChg>
        </pc:sldLayoutChg>
        <pc:sldLayoutChg chg="addSp delSp modSp mod">
          <pc:chgData name="GOMEZ, Paula" userId="c93cf399-3ed7-4230-9282-8831e3fe5ae7" providerId="ADAL" clId="{84A2EE2C-CC66-4B41-85CE-14599C5EAADB}" dt="2023-03-07T14:16:34.398" v="299"/>
          <pc:sldLayoutMkLst>
            <pc:docMk/>
            <pc:sldMasterMk cId="0" sldId="2147483878"/>
            <pc:sldLayoutMk cId="0" sldId="2147483897"/>
          </pc:sldLayoutMkLst>
          <pc:spChg chg="del">
            <ac:chgData name="GOMEZ, Paula" userId="c93cf399-3ed7-4230-9282-8831e3fe5ae7" providerId="ADAL" clId="{84A2EE2C-CC66-4B41-85CE-14599C5EAADB}" dt="2023-03-07T14:12:23.145" v="229" actId="478"/>
            <ac:spMkLst>
              <pc:docMk/>
              <pc:sldMasterMk cId="0" sldId="2147483878"/>
              <pc:sldLayoutMk cId="0" sldId="2147483897"/>
              <ac:spMk id="13" creationId="{F4AD986A-76B2-465D-A889-73C16033B289}"/>
            </ac:spMkLst>
          </pc:spChg>
          <pc:spChg chg="add mod">
            <ac:chgData name="GOMEZ, Paula" userId="c93cf399-3ed7-4230-9282-8831e3fe5ae7" providerId="ADAL" clId="{84A2EE2C-CC66-4B41-85CE-14599C5EAADB}" dt="2023-03-07T14:12:23.797" v="230"/>
            <ac:spMkLst>
              <pc:docMk/>
              <pc:sldMasterMk cId="0" sldId="2147483878"/>
              <pc:sldLayoutMk cId="0" sldId="2147483897"/>
              <ac:spMk id="14" creationId="{A529405F-E986-4917-82BD-719135025DE9}"/>
            </ac:spMkLst>
          </pc:spChg>
          <pc:picChg chg="add mod">
            <ac:chgData name="GOMEZ, Paula" userId="c93cf399-3ed7-4230-9282-8831e3fe5ae7" providerId="ADAL" clId="{84A2EE2C-CC66-4B41-85CE-14599C5EAADB}" dt="2023-03-07T14:16:34.398" v="299"/>
            <ac:picMkLst>
              <pc:docMk/>
              <pc:sldMasterMk cId="0" sldId="2147483878"/>
              <pc:sldLayoutMk cId="0" sldId="2147483897"/>
              <ac:picMk id="15" creationId="{2F8F2352-B460-4373-A161-28FA670021EC}"/>
            </ac:picMkLst>
          </pc:picChg>
        </pc:sldLayoutChg>
        <pc:sldLayoutChg chg="addSp delSp modSp mod">
          <pc:chgData name="GOMEZ, Paula" userId="c93cf399-3ed7-4230-9282-8831e3fe5ae7" providerId="ADAL" clId="{84A2EE2C-CC66-4B41-85CE-14599C5EAADB}" dt="2023-03-07T14:16:38.308" v="300"/>
          <pc:sldLayoutMkLst>
            <pc:docMk/>
            <pc:sldMasterMk cId="0" sldId="2147483878"/>
            <pc:sldLayoutMk cId="0" sldId="2147483898"/>
          </pc:sldLayoutMkLst>
          <pc:spChg chg="add mod">
            <ac:chgData name="GOMEZ, Paula" userId="c93cf399-3ed7-4230-9282-8831e3fe5ae7" providerId="ADAL" clId="{84A2EE2C-CC66-4B41-85CE-14599C5EAADB}" dt="2023-03-07T14:12:28.536" v="232"/>
            <ac:spMkLst>
              <pc:docMk/>
              <pc:sldMasterMk cId="0" sldId="2147483878"/>
              <pc:sldLayoutMk cId="0" sldId="2147483898"/>
              <ac:spMk id="13" creationId="{4048A72F-A5E1-469B-A9ED-760E9C1D4DC4}"/>
            </ac:spMkLst>
          </pc:spChg>
          <pc:spChg chg="del">
            <ac:chgData name="GOMEZ, Paula" userId="c93cf399-3ed7-4230-9282-8831e3fe5ae7" providerId="ADAL" clId="{84A2EE2C-CC66-4B41-85CE-14599C5EAADB}" dt="2023-03-07T14:12:28.056" v="231" actId="478"/>
            <ac:spMkLst>
              <pc:docMk/>
              <pc:sldMasterMk cId="0" sldId="2147483878"/>
              <pc:sldLayoutMk cId="0" sldId="2147483898"/>
              <ac:spMk id="16" creationId="{7A342DE3-5AD5-4246-8409-4ED162654160}"/>
            </ac:spMkLst>
          </pc:spChg>
          <pc:picChg chg="add mod">
            <ac:chgData name="GOMEZ, Paula" userId="c93cf399-3ed7-4230-9282-8831e3fe5ae7" providerId="ADAL" clId="{84A2EE2C-CC66-4B41-85CE-14599C5EAADB}" dt="2023-03-07T14:16:38.308" v="300"/>
            <ac:picMkLst>
              <pc:docMk/>
              <pc:sldMasterMk cId="0" sldId="2147483878"/>
              <pc:sldLayoutMk cId="0" sldId="2147483898"/>
              <ac:picMk id="14" creationId="{FD20A992-FF6A-4890-894F-A417C2AF4A3E}"/>
            </ac:picMkLst>
          </pc:picChg>
        </pc:sldLayoutChg>
        <pc:sldLayoutChg chg="addSp delSp modSp mod">
          <pc:chgData name="GOMEZ, Paula" userId="c93cf399-3ed7-4230-9282-8831e3fe5ae7" providerId="ADAL" clId="{84A2EE2C-CC66-4B41-85CE-14599C5EAADB}" dt="2023-03-07T14:16:41.514" v="301"/>
          <pc:sldLayoutMkLst>
            <pc:docMk/>
            <pc:sldMasterMk cId="0" sldId="2147483878"/>
            <pc:sldLayoutMk cId="0" sldId="2147483899"/>
          </pc:sldLayoutMkLst>
          <pc:spChg chg="del">
            <ac:chgData name="GOMEZ, Paula" userId="c93cf399-3ed7-4230-9282-8831e3fe5ae7" providerId="ADAL" clId="{84A2EE2C-CC66-4B41-85CE-14599C5EAADB}" dt="2023-03-07T14:12:34.776" v="233" actId="478"/>
            <ac:spMkLst>
              <pc:docMk/>
              <pc:sldMasterMk cId="0" sldId="2147483878"/>
              <pc:sldLayoutMk cId="0" sldId="2147483899"/>
              <ac:spMk id="12" creationId="{2B78463F-9F2E-42EB-9F34-9AEE91562C29}"/>
            </ac:spMkLst>
          </pc:spChg>
          <pc:spChg chg="add mod">
            <ac:chgData name="GOMEZ, Paula" userId="c93cf399-3ed7-4230-9282-8831e3fe5ae7" providerId="ADAL" clId="{84A2EE2C-CC66-4B41-85CE-14599C5EAADB}" dt="2023-03-07T14:12:35.264" v="234"/>
            <ac:spMkLst>
              <pc:docMk/>
              <pc:sldMasterMk cId="0" sldId="2147483878"/>
              <pc:sldLayoutMk cId="0" sldId="2147483899"/>
              <ac:spMk id="13" creationId="{E6CB98D8-2178-4634-A31A-DCBF2EADEF31}"/>
            </ac:spMkLst>
          </pc:spChg>
          <pc:picChg chg="add mod">
            <ac:chgData name="GOMEZ, Paula" userId="c93cf399-3ed7-4230-9282-8831e3fe5ae7" providerId="ADAL" clId="{84A2EE2C-CC66-4B41-85CE-14599C5EAADB}" dt="2023-03-07T14:16:41.514" v="301"/>
            <ac:picMkLst>
              <pc:docMk/>
              <pc:sldMasterMk cId="0" sldId="2147483878"/>
              <pc:sldLayoutMk cId="0" sldId="2147483899"/>
              <ac:picMk id="14" creationId="{5317770C-906B-4FD5-B0AC-CBE871416F1F}"/>
            </ac:picMkLst>
          </pc:picChg>
        </pc:sldLayoutChg>
      </pc:sldMasterChg>
    </pc:docChg>
  </pc:docChgLst>
  <pc:docChgLst>
    <pc:chgData name="GOMEZ, Paula" userId="S::gomezp@who.int::c93cf399-3ed7-4230-9282-8831e3fe5ae7" providerId="AD" clId="Web-{03C33BD6-3F30-65A2-2158-1D86AAE1025F}"/>
    <pc:docChg chg="modSld">
      <pc:chgData name="GOMEZ, Paula" userId="S::gomezp@who.int::c93cf399-3ed7-4230-9282-8831e3fe5ae7" providerId="AD" clId="Web-{03C33BD6-3F30-65A2-2158-1D86AAE1025F}" dt="2024-04-04T16:12:54.681" v="5" actId="20577"/>
      <pc:docMkLst>
        <pc:docMk/>
      </pc:docMkLst>
      <pc:sldChg chg="modSp delCm">
        <pc:chgData name="GOMEZ, Paula" userId="S::gomezp@who.int::c93cf399-3ed7-4230-9282-8831e3fe5ae7" providerId="AD" clId="Web-{03C33BD6-3F30-65A2-2158-1D86AAE1025F}" dt="2024-04-04T16:12:54.681" v="5" actId="20577"/>
        <pc:sldMkLst>
          <pc:docMk/>
          <pc:sldMk cId="3633436746" sldId="1882"/>
        </pc:sldMkLst>
        <pc:spChg chg="mod">
          <ac:chgData name="GOMEZ, Paula" userId="S::gomezp@who.int::c93cf399-3ed7-4230-9282-8831e3fe5ae7" providerId="AD" clId="Web-{03C33BD6-3F30-65A2-2158-1D86AAE1025F}" dt="2024-04-04T16:12:54.681" v="5" actId="20577"/>
          <ac:spMkLst>
            <pc:docMk/>
            <pc:sldMk cId="3633436746" sldId="1882"/>
            <ac:spMk id="3" creationId="{00000000-0000-0000-0000-000000000000}"/>
          </ac:spMkLst>
        </pc:spChg>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03C33BD6-3F30-65A2-2158-1D86AAE1025F}" dt="2024-04-04T16:12:28.290" v="3"/>
              <pc2:cmMkLst xmlns:pc2="http://schemas.microsoft.com/office/powerpoint/2019/9/main/command">
                <pc:docMk/>
                <pc:sldMk cId="3633436746" sldId="1882"/>
                <pc2:cmMk id="{CA363866-DDC5-479F-88D5-D18158C7A43A}"/>
              </pc2:cmMkLst>
            </pc226:cmChg>
          </p:ext>
        </pc:extLst>
      </pc:sldChg>
    </pc:docChg>
  </pc:docChgLst>
  <pc:docChgLst>
    <pc:chgData name="GOMEZ, Paula" userId="S::gomezp@who.int::c93cf399-3ed7-4230-9282-8831e3fe5ae7" providerId="AD" clId="Web-{7860CCA9-ABE3-D291-B182-F295C7374F58}"/>
    <pc:docChg chg="modSld">
      <pc:chgData name="GOMEZ, Paula" userId="S::gomezp@who.int::c93cf399-3ed7-4230-9282-8831e3fe5ae7" providerId="AD" clId="Web-{7860CCA9-ABE3-D291-B182-F295C7374F58}" dt="2023-04-27T06:38:08.315" v="235"/>
      <pc:docMkLst>
        <pc:docMk/>
      </pc:docMkLst>
      <pc:sldChg chg="modSp">
        <pc:chgData name="GOMEZ, Paula" userId="S::gomezp@who.int::c93cf399-3ed7-4230-9282-8831e3fe5ae7" providerId="AD" clId="Web-{7860CCA9-ABE3-D291-B182-F295C7374F58}" dt="2023-04-27T06:26:17.466" v="22" actId="20577"/>
        <pc:sldMkLst>
          <pc:docMk/>
          <pc:sldMk cId="1229805281" sldId="790"/>
        </pc:sldMkLst>
        <pc:spChg chg="mod">
          <ac:chgData name="GOMEZ, Paula" userId="S::gomezp@who.int::c93cf399-3ed7-4230-9282-8831e3fe5ae7" providerId="AD" clId="Web-{7860CCA9-ABE3-D291-B182-F295C7374F58}" dt="2023-04-27T06:26:17.466" v="22" actId="20577"/>
          <ac:spMkLst>
            <pc:docMk/>
            <pc:sldMk cId="1229805281" sldId="790"/>
            <ac:spMk id="6" creationId="{00000000-0000-0000-0000-000000000000}"/>
          </ac:spMkLst>
        </pc:spChg>
      </pc:sldChg>
      <pc:sldChg chg="modSp addCm delCm modCm">
        <pc:chgData name="GOMEZ, Paula" userId="S::gomezp@who.int::c93cf399-3ed7-4230-9282-8831e3fe5ae7" providerId="AD" clId="Web-{7860CCA9-ABE3-D291-B182-F295C7374F58}" dt="2023-04-27T06:35:31.404" v="172" actId="20577"/>
        <pc:sldMkLst>
          <pc:docMk/>
          <pc:sldMk cId="127482585" sldId="811"/>
        </pc:sldMkLst>
        <pc:spChg chg="mod">
          <ac:chgData name="GOMEZ, Paula" userId="S::gomezp@who.int::c93cf399-3ed7-4230-9282-8831e3fe5ae7" providerId="AD" clId="Web-{7860CCA9-ABE3-D291-B182-F295C7374F58}" dt="2023-04-27T06:35:31.404" v="172" actId="20577"/>
          <ac:spMkLst>
            <pc:docMk/>
            <pc:sldMk cId="127482585" sldId="811"/>
            <ac:spMk id="6" creationId="{00000000-0000-0000-0000-000000000000}"/>
          </ac:spMkLst>
        </pc:spChg>
      </pc:sldChg>
      <pc:sldChg chg="modSp delCm modCm">
        <pc:chgData name="GOMEZ, Paula" userId="S::gomezp@who.int::c93cf399-3ed7-4230-9282-8831e3fe5ae7" providerId="AD" clId="Web-{7860CCA9-ABE3-D291-B182-F295C7374F58}" dt="2023-04-27T06:38:08.315" v="235"/>
        <pc:sldMkLst>
          <pc:docMk/>
          <pc:sldMk cId="2409693925" sldId="1876"/>
        </pc:sldMkLst>
        <pc:spChg chg="mod">
          <ac:chgData name="GOMEZ, Paula" userId="S::gomezp@who.int::c93cf399-3ed7-4230-9282-8831e3fe5ae7" providerId="AD" clId="Web-{7860CCA9-ABE3-D291-B182-F295C7374F58}" dt="2023-04-27T06:38:03.456" v="234" actId="20577"/>
          <ac:spMkLst>
            <pc:docMk/>
            <pc:sldMk cId="2409693925" sldId="1876"/>
            <ac:spMk id="6" creationId="{00000000-0000-0000-0000-000000000000}"/>
          </ac:spMkLst>
        </pc:spChg>
      </pc:sldChg>
    </pc:docChg>
  </pc:docChgLst>
  <pc:docChgLst>
    <pc:chgData name="GOMEZ, Paula" userId="S::gomezp@who.int::c93cf399-3ed7-4230-9282-8831e3fe5ae7" providerId="AD" clId="Web-{E40F5B5F-15E0-B30D-B23F-65B656AC4525}"/>
    <pc:docChg chg="modSld">
      <pc:chgData name="GOMEZ, Paula" userId="S::gomezp@who.int::c93cf399-3ed7-4230-9282-8831e3fe5ae7" providerId="AD" clId="Web-{E40F5B5F-15E0-B30D-B23F-65B656AC4525}" dt="2023-04-27T14:26:52.854" v="26" actId="20577"/>
      <pc:docMkLst>
        <pc:docMk/>
      </pc:docMkLst>
      <pc:sldChg chg="modSp">
        <pc:chgData name="GOMEZ, Paula" userId="S::gomezp@who.int::c93cf399-3ed7-4230-9282-8831e3fe5ae7" providerId="AD" clId="Web-{E40F5B5F-15E0-B30D-B23F-65B656AC4525}" dt="2023-04-27T14:26:52.854" v="26" actId="20577"/>
        <pc:sldMkLst>
          <pc:docMk/>
          <pc:sldMk cId="403247568" sldId="731"/>
        </pc:sldMkLst>
        <pc:spChg chg="mod">
          <ac:chgData name="GOMEZ, Paula" userId="S::gomezp@who.int::c93cf399-3ed7-4230-9282-8831e3fe5ae7" providerId="AD" clId="Web-{E40F5B5F-15E0-B30D-B23F-65B656AC4525}" dt="2023-04-27T14:26:52.854" v="26" actId="20577"/>
          <ac:spMkLst>
            <pc:docMk/>
            <pc:sldMk cId="403247568" sldId="731"/>
            <ac:spMk id="8" creationId="{5CBB3C73-EEC7-4FC2-8636-AE42E0937EF6}"/>
          </ac:spMkLst>
        </pc:spChg>
      </pc:sldChg>
      <pc:sldChg chg="delCm">
        <pc:chgData name="GOMEZ, Paula" userId="S::gomezp@who.int::c93cf399-3ed7-4230-9282-8831e3fe5ae7" providerId="AD" clId="Web-{E40F5B5F-15E0-B30D-B23F-65B656AC4525}" dt="2023-04-27T14:19:11.388" v="1"/>
        <pc:sldMkLst>
          <pc:docMk/>
          <pc:sldMk cId="2409693925" sldId="1876"/>
        </pc:sldMkLst>
      </pc:sldChg>
    </pc:docChg>
  </pc:docChgLst>
  <pc:docChgLst>
    <pc:chgData name="EZZINE, Hind" userId="S::ezzineh@who.int::edcab00f-6318-46e5-a4a9-188b01ee222f" providerId="AD" clId="Web-{1AE0ACA2-8583-0AA9-AB9B-48F486268828}"/>
    <pc:docChg chg="addSld delSld modSld addMainMaster modMainMaster">
      <pc:chgData name="EZZINE, Hind" userId="S::ezzineh@who.int::edcab00f-6318-46e5-a4a9-188b01ee222f" providerId="AD" clId="Web-{1AE0ACA2-8583-0AA9-AB9B-48F486268828}" dt="2023-01-12T13:58:33.766" v="1301" actId="20577"/>
      <pc:docMkLst>
        <pc:docMk/>
      </pc:docMkLst>
      <pc:sldChg chg="modSp addCm delCm">
        <pc:chgData name="EZZINE, Hind" userId="S::ezzineh@who.int::edcab00f-6318-46e5-a4a9-188b01ee222f" providerId="AD" clId="Web-{1AE0ACA2-8583-0AA9-AB9B-48F486268828}" dt="2023-01-12T11:11:47.746" v="56" actId="20577"/>
        <pc:sldMkLst>
          <pc:docMk/>
          <pc:sldMk cId="0" sldId="265"/>
        </pc:sldMkLst>
        <pc:spChg chg="mod">
          <ac:chgData name="EZZINE, Hind" userId="S::ezzineh@who.int::edcab00f-6318-46e5-a4a9-188b01ee222f" providerId="AD" clId="Web-{1AE0ACA2-8583-0AA9-AB9B-48F486268828}" dt="2023-01-12T11:11:47.746" v="56" actId="20577"/>
          <ac:spMkLst>
            <pc:docMk/>
            <pc:sldMk cId="0" sldId="265"/>
            <ac:spMk id="616" creationId="{00000000-0000-0000-0000-000000000000}"/>
          </ac:spMkLst>
        </pc:spChg>
      </pc:sldChg>
      <pc:sldChg chg="modSp">
        <pc:chgData name="EZZINE, Hind" userId="S::ezzineh@who.int::edcab00f-6318-46e5-a4a9-188b01ee222f" providerId="AD" clId="Web-{1AE0ACA2-8583-0AA9-AB9B-48F486268828}" dt="2023-01-12T11:14:51.784" v="66" actId="1076"/>
        <pc:sldMkLst>
          <pc:docMk/>
          <pc:sldMk cId="0" sldId="267"/>
        </pc:sldMkLst>
        <pc:spChg chg="mod">
          <ac:chgData name="EZZINE, Hind" userId="S::ezzineh@who.int::edcab00f-6318-46e5-a4a9-188b01ee222f" providerId="AD" clId="Web-{1AE0ACA2-8583-0AA9-AB9B-48F486268828}" dt="2023-01-12T11:14:51.784" v="66" actId="1076"/>
          <ac:spMkLst>
            <pc:docMk/>
            <pc:sldMk cId="0" sldId="267"/>
            <ac:spMk id="628" creationId="{00000000-0000-0000-0000-000000000000}"/>
          </ac:spMkLst>
        </pc:spChg>
      </pc:sldChg>
      <pc:sldChg chg="modSp addCm delCm">
        <pc:chgData name="EZZINE, Hind" userId="S::ezzineh@who.int::edcab00f-6318-46e5-a4a9-188b01ee222f" providerId="AD" clId="Web-{1AE0ACA2-8583-0AA9-AB9B-48F486268828}" dt="2023-01-12T12:57:28.232" v="850"/>
        <pc:sldMkLst>
          <pc:docMk/>
          <pc:sldMk cId="3383327739" sldId="347"/>
        </pc:sldMkLst>
        <pc:spChg chg="mod">
          <ac:chgData name="EZZINE, Hind" userId="S::ezzineh@who.int::edcab00f-6318-46e5-a4a9-188b01ee222f" providerId="AD" clId="Web-{1AE0ACA2-8583-0AA9-AB9B-48F486268828}" dt="2023-01-12T12:57:28.232" v="850"/>
          <ac:spMkLst>
            <pc:docMk/>
            <pc:sldMk cId="3383327739" sldId="347"/>
            <ac:spMk id="628" creationId="{00000000-0000-0000-0000-000000000000}"/>
          </ac:spMkLst>
        </pc:spChg>
      </pc:sldChg>
      <pc:sldChg chg="delSp del">
        <pc:chgData name="EZZINE, Hind" userId="S::ezzineh@who.int::edcab00f-6318-46e5-a4a9-188b01ee222f" providerId="AD" clId="Web-{1AE0ACA2-8583-0AA9-AB9B-48F486268828}" dt="2023-01-12T11:03:14.978" v="2"/>
        <pc:sldMkLst>
          <pc:docMk/>
          <pc:sldMk cId="1324240327" sldId="357"/>
        </pc:sldMkLst>
        <pc:picChg chg="del">
          <ac:chgData name="EZZINE, Hind" userId="S::ezzineh@who.int::edcab00f-6318-46e5-a4a9-188b01ee222f" providerId="AD" clId="Web-{1AE0ACA2-8583-0AA9-AB9B-48F486268828}" dt="2023-01-12T11:03:12.462" v="1"/>
          <ac:picMkLst>
            <pc:docMk/>
            <pc:sldMk cId="1324240327" sldId="357"/>
            <ac:picMk id="3" creationId="{00000000-0000-0000-0000-000000000000}"/>
          </ac:picMkLst>
        </pc:picChg>
      </pc:sldChg>
      <pc:sldChg chg="modSp">
        <pc:chgData name="EZZINE, Hind" userId="S::ezzineh@who.int::edcab00f-6318-46e5-a4a9-188b01ee222f" providerId="AD" clId="Web-{1AE0ACA2-8583-0AA9-AB9B-48F486268828}" dt="2023-01-12T13:04:23.715" v="913" actId="20577"/>
        <pc:sldMkLst>
          <pc:docMk/>
          <pc:sldMk cId="1637724898" sldId="359"/>
        </pc:sldMkLst>
        <pc:spChg chg="mod">
          <ac:chgData name="EZZINE, Hind" userId="S::ezzineh@who.int::edcab00f-6318-46e5-a4a9-188b01ee222f" providerId="AD" clId="Web-{1AE0ACA2-8583-0AA9-AB9B-48F486268828}" dt="2023-01-12T13:04:23.715" v="913" actId="20577"/>
          <ac:spMkLst>
            <pc:docMk/>
            <pc:sldMk cId="1637724898" sldId="359"/>
            <ac:spMk id="628" creationId="{00000000-0000-0000-0000-000000000000}"/>
          </ac:spMkLst>
        </pc:spChg>
      </pc:sldChg>
      <pc:sldChg chg="modSp add del mod modClrScheme chgLayout">
        <pc:chgData name="EZZINE, Hind" userId="S::ezzineh@who.int::edcab00f-6318-46e5-a4a9-188b01ee222f" providerId="AD" clId="Web-{1AE0ACA2-8583-0AA9-AB9B-48F486268828}" dt="2023-01-12T12:56:18.573" v="845"/>
        <pc:sldMkLst>
          <pc:docMk/>
          <pc:sldMk cId="4129935525" sldId="360"/>
        </pc:sldMkLst>
        <pc:spChg chg="mod ord">
          <ac:chgData name="EZZINE, Hind" userId="S::ezzineh@who.int::edcab00f-6318-46e5-a4a9-188b01ee222f" providerId="AD" clId="Web-{1AE0ACA2-8583-0AA9-AB9B-48F486268828}" dt="2023-01-12T12:44:48.096" v="727"/>
          <ac:spMkLst>
            <pc:docMk/>
            <pc:sldMk cId="4129935525" sldId="360"/>
            <ac:spMk id="2" creationId="{00000000-0000-0000-0000-000000000000}"/>
          </ac:spMkLst>
        </pc:spChg>
        <pc:spChg chg="mod ord">
          <ac:chgData name="EZZINE, Hind" userId="S::ezzineh@who.int::edcab00f-6318-46e5-a4a9-188b01ee222f" providerId="AD" clId="Web-{1AE0ACA2-8583-0AA9-AB9B-48F486268828}" dt="2023-01-12T12:44:48.096" v="727"/>
          <ac:spMkLst>
            <pc:docMk/>
            <pc:sldMk cId="4129935525" sldId="360"/>
            <ac:spMk id="3" creationId="{00000000-0000-0000-0000-000000000000}"/>
          </ac:spMkLst>
        </pc:spChg>
      </pc:sldChg>
      <pc:sldChg chg="modSp mod modClrScheme chgLayout">
        <pc:chgData name="EZZINE, Hind" userId="S::ezzineh@who.int::edcab00f-6318-46e5-a4a9-188b01ee222f" providerId="AD" clId="Web-{1AE0ACA2-8583-0AA9-AB9B-48F486268828}" dt="2023-01-12T11:30:21.738" v="121" actId="20577"/>
        <pc:sldMkLst>
          <pc:docMk/>
          <pc:sldMk cId="1581428562" sldId="364"/>
        </pc:sldMkLst>
        <pc:spChg chg="mod ord">
          <ac:chgData name="EZZINE, Hind" userId="S::ezzineh@who.int::edcab00f-6318-46e5-a4a9-188b01ee222f" providerId="AD" clId="Web-{1AE0ACA2-8583-0AA9-AB9B-48F486268828}" dt="2023-01-12T11:13:29.546" v="62" actId="14100"/>
          <ac:spMkLst>
            <pc:docMk/>
            <pc:sldMk cId="1581428562" sldId="364"/>
            <ac:spMk id="2" creationId="{00000000-0000-0000-0000-000000000000}"/>
          </ac:spMkLst>
        </pc:spChg>
        <pc:spChg chg="mod ord">
          <ac:chgData name="EZZINE, Hind" userId="S::ezzineh@who.int::edcab00f-6318-46e5-a4a9-188b01ee222f" providerId="AD" clId="Web-{1AE0ACA2-8583-0AA9-AB9B-48F486268828}" dt="2023-01-12T11:30:21.738" v="121" actId="20577"/>
          <ac:spMkLst>
            <pc:docMk/>
            <pc:sldMk cId="1581428562" sldId="364"/>
            <ac:spMk id="3" creationId="{00000000-0000-0000-0000-000000000000}"/>
          </ac:spMkLst>
        </pc:spChg>
      </pc:sldChg>
      <pc:sldChg chg="addSp delSp modSp mod modClrScheme chgLayout">
        <pc:chgData name="EZZINE, Hind" userId="S::ezzineh@who.int::edcab00f-6318-46e5-a4a9-188b01ee222f" providerId="AD" clId="Web-{1AE0ACA2-8583-0AA9-AB9B-48F486268828}" dt="2023-01-12T12:51:17.188" v="792"/>
        <pc:sldMkLst>
          <pc:docMk/>
          <pc:sldMk cId="4107252638" sldId="369"/>
        </pc:sldMkLst>
        <pc:spChg chg="del mod ord">
          <ac:chgData name="EZZINE, Hind" userId="S::ezzineh@who.int::edcab00f-6318-46e5-a4a9-188b01ee222f" providerId="AD" clId="Web-{1AE0ACA2-8583-0AA9-AB9B-48F486268828}" dt="2023-01-12T12:51:10.734" v="790"/>
          <ac:spMkLst>
            <pc:docMk/>
            <pc:sldMk cId="4107252638" sldId="369"/>
            <ac:spMk id="2" creationId="{00000000-0000-0000-0000-000000000000}"/>
          </ac:spMkLst>
        </pc:spChg>
        <pc:spChg chg="mod">
          <ac:chgData name="EZZINE, Hind" userId="S::ezzineh@who.int::edcab00f-6318-46e5-a4a9-188b01ee222f" providerId="AD" clId="Web-{1AE0ACA2-8583-0AA9-AB9B-48F486268828}" dt="2023-01-12T12:50:53.343" v="783" actId="1076"/>
          <ac:spMkLst>
            <pc:docMk/>
            <pc:sldMk cId="4107252638" sldId="369"/>
            <ac:spMk id="3" creationId="{00000000-0000-0000-0000-000000000000}"/>
          </ac:spMkLst>
        </pc:spChg>
        <pc:spChg chg="add del mod ord">
          <ac:chgData name="EZZINE, Hind" userId="S::ezzineh@who.int::edcab00f-6318-46e5-a4a9-188b01ee222f" providerId="AD" clId="Web-{1AE0ACA2-8583-0AA9-AB9B-48F486268828}" dt="2023-01-12T12:50:26.467" v="778"/>
          <ac:spMkLst>
            <pc:docMk/>
            <pc:sldMk cId="4107252638" sldId="369"/>
            <ac:spMk id="4" creationId="{E397B389-AC97-8DAA-A99A-0245115697AA}"/>
          </ac:spMkLst>
        </pc:spChg>
        <pc:spChg chg="mod">
          <ac:chgData name="EZZINE, Hind" userId="S::ezzineh@who.int::edcab00f-6318-46e5-a4a9-188b01ee222f" providerId="AD" clId="Web-{1AE0ACA2-8583-0AA9-AB9B-48F486268828}" dt="2023-01-12T12:50:53.359" v="784" actId="1076"/>
          <ac:spMkLst>
            <pc:docMk/>
            <pc:sldMk cId="4107252638" sldId="369"/>
            <ac:spMk id="5" creationId="{00000000-0000-0000-0000-000000000000}"/>
          </ac:spMkLst>
        </pc:spChg>
        <pc:spChg chg="mod">
          <ac:chgData name="EZZINE, Hind" userId="S::ezzineh@who.int::edcab00f-6318-46e5-a4a9-188b01ee222f" providerId="AD" clId="Web-{1AE0ACA2-8583-0AA9-AB9B-48F486268828}" dt="2023-01-12T12:50:53.374" v="785" actId="1076"/>
          <ac:spMkLst>
            <pc:docMk/>
            <pc:sldMk cId="4107252638" sldId="369"/>
            <ac:spMk id="6" creationId="{00000000-0000-0000-0000-000000000000}"/>
          </ac:spMkLst>
        </pc:spChg>
        <pc:spChg chg="mod">
          <ac:chgData name="EZZINE, Hind" userId="S::ezzineh@who.int::edcab00f-6318-46e5-a4a9-188b01ee222f" providerId="AD" clId="Web-{1AE0ACA2-8583-0AA9-AB9B-48F486268828}" dt="2023-01-12T12:50:58.343" v="789" actId="1076"/>
          <ac:spMkLst>
            <pc:docMk/>
            <pc:sldMk cId="4107252638" sldId="369"/>
            <ac:spMk id="7" creationId="{00000000-0000-0000-0000-000000000000}"/>
          </ac:spMkLst>
        </pc:spChg>
        <pc:spChg chg="mod">
          <ac:chgData name="EZZINE, Hind" userId="S::ezzineh@who.int::edcab00f-6318-46e5-a4a9-188b01ee222f" providerId="AD" clId="Web-{1AE0ACA2-8583-0AA9-AB9B-48F486268828}" dt="2023-01-12T12:50:53.406" v="787" actId="1076"/>
          <ac:spMkLst>
            <pc:docMk/>
            <pc:sldMk cId="4107252638" sldId="369"/>
            <ac:spMk id="8" creationId="{00000000-0000-0000-0000-000000000000}"/>
          </ac:spMkLst>
        </pc:spChg>
        <pc:spChg chg="mod">
          <ac:chgData name="EZZINE, Hind" userId="S::ezzineh@who.int::edcab00f-6318-46e5-a4a9-188b01ee222f" providerId="AD" clId="Web-{1AE0ACA2-8583-0AA9-AB9B-48F486268828}" dt="2023-01-12T12:50:53.437" v="788" actId="1076"/>
          <ac:spMkLst>
            <pc:docMk/>
            <pc:sldMk cId="4107252638" sldId="369"/>
            <ac:spMk id="10" creationId="{00000000-0000-0000-0000-000000000000}"/>
          </ac:spMkLst>
        </pc:spChg>
        <pc:spChg chg="add del mod">
          <ac:chgData name="EZZINE, Hind" userId="S::ezzineh@who.int::edcab00f-6318-46e5-a4a9-188b01ee222f" providerId="AD" clId="Web-{1AE0ACA2-8583-0AA9-AB9B-48F486268828}" dt="2023-01-12T12:51:17.188" v="792"/>
          <ac:spMkLst>
            <pc:docMk/>
            <pc:sldMk cId="4107252638" sldId="369"/>
            <ac:spMk id="12" creationId="{410D0C96-1D1D-06F4-0EC8-55AFA3F144C7}"/>
          </ac:spMkLst>
        </pc:spChg>
        <pc:spChg chg="add">
          <ac:chgData name="EZZINE, Hind" userId="S::ezzineh@who.int::edcab00f-6318-46e5-a4a9-188b01ee222f" providerId="AD" clId="Web-{1AE0ACA2-8583-0AA9-AB9B-48F486268828}" dt="2023-01-12T12:51:12.578" v="791"/>
          <ac:spMkLst>
            <pc:docMk/>
            <pc:sldMk cId="4107252638" sldId="369"/>
            <ac:spMk id="14" creationId="{98DFF9A0-4F16-AA68-CDC4-2D36AF8FE77D}"/>
          </ac:spMkLst>
        </pc:spChg>
      </pc:sldChg>
      <pc:sldChg chg="addSp delSp modSp mod modClrScheme chgLayout">
        <pc:chgData name="EZZINE, Hind" userId="S::ezzineh@who.int::edcab00f-6318-46e5-a4a9-188b01ee222f" providerId="AD" clId="Web-{1AE0ACA2-8583-0AA9-AB9B-48F486268828}" dt="2023-01-12T12:52:07.705" v="804" actId="20577"/>
        <pc:sldMkLst>
          <pc:docMk/>
          <pc:sldMk cId="3097337804" sldId="370"/>
        </pc:sldMkLst>
        <pc:spChg chg="del mod ord">
          <ac:chgData name="EZZINE, Hind" userId="S::ezzineh@who.int::edcab00f-6318-46e5-a4a9-188b01ee222f" providerId="AD" clId="Web-{1AE0ACA2-8583-0AA9-AB9B-48F486268828}" dt="2023-01-12T12:51:26.782" v="796"/>
          <ac:spMkLst>
            <pc:docMk/>
            <pc:sldMk cId="3097337804" sldId="370"/>
            <ac:spMk id="2" creationId="{00000000-0000-0000-0000-000000000000}"/>
          </ac:spMkLst>
        </pc:spChg>
        <pc:spChg chg="mod">
          <ac:chgData name="EZZINE, Hind" userId="S::ezzineh@who.int::edcab00f-6318-46e5-a4a9-188b01ee222f" providerId="AD" clId="Web-{1AE0ACA2-8583-0AA9-AB9B-48F486268828}" dt="2023-01-12T12:52:07.705" v="804" actId="20577"/>
          <ac:spMkLst>
            <pc:docMk/>
            <pc:sldMk cId="3097337804" sldId="370"/>
            <ac:spMk id="3" creationId="{00000000-0000-0000-0000-000000000000}"/>
          </ac:spMkLst>
        </pc:spChg>
        <pc:spChg chg="add del mod ord">
          <ac:chgData name="EZZINE, Hind" userId="S::ezzineh@who.int::edcab00f-6318-46e5-a4a9-188b01ee222f" providerId="AD" clId="Web-{1AE0ACA2-8583-0AA9-AB9B-48F486268828}" dt="2023-01-12T12:51:38.970" v="799"/>
          <ac:spMkLst>
            <pc:docMk/>
            <pc:sldMk cId="3097337804" sldId="370"/>
            <ac:spMk id="6" creationId="{A81E634C-2035-4B25-DEAE-1171C6108123}"/>
          </ac:spMkLst>
        </pc:spChg>
        <pc:spChg chg="add del mod">
          <ac:chgData name="EZZINE, Hind" userId="S::ezzineh@who.int::edcab00f-6318-46e5-a4a9-188b01ee222f" providerId="AD" clId="Web-{1AE0ACA2-8583-0AA9-AB9B-48F486268828}" dt="2023-01-12T12:51:30.501" v="797"/>
          <ac:spMkLst>
            <pc:docMk/>
            <pc:sldMk cId="3097337804" sldId="370"/>
            <ac:spMk id="8" creationId="{363602A5-82F6-7F4C-449A-D6D7583B19C8}"/>
          </ac:spMkLst>
        </pc:spChg>
        <pc:spChg chg="add mod">
          <ac:chgData name="EZZINE, Hind" userId="S::ezzineh@who.int::edcab00f-6318-46e5-a4a9-188b01ee222f" providerId="AD" clId="Web-{1AE0ACA2-8583-0AA9-AB9B-48F486268828}" dt="2023-01-12T12:51:32.845" v="798"/>
          <ac:spMkLst>
            <pc:docMk/>
            <pc:sldMk cId="3097337804" sldId="370"/>
            <ac:spMk id="10" creationId="{529F241D-A085-55C7-C83C-C0DFC923BCF6}"/>
          </ac:spMkLst>
        </pc:spChg>
      </pc:sldChg>
      <pc:sldChg chg="del">
        <pc:chgData name="EZZINE, Hind" userId="S::ezzineh@who.int::edcab00f-6318-46e5-a4a9-188b01ee222f" providerId="AD" clId="Web-{1AE0ACA2-8583-0AA9-AB9B-48F486268828}" dt="2023-01-12T11:09:57.367" v="48"/>
        <pc:sldMkLst>
          <pc:docMk/>
          <pc:sldMk cId="3164515118" sldId="376"/>
        </pc:sldMkLst>
      </pc:sldChg>
      <pc:sldChg chg="addSp delSp modSp mod modClrScheme chgLayout">
        <pc:chgData name="EZZINE, Hind" userId="S::ezzineh@who.int::edcab00f-6318-46e5-a4a9-188b01ee222f" providerId="AD" clId="Web-{1AE0ACA2-8583-0AA9-AB9B-48F486268828}" dt="2023-01-12T12:54:38.101" v="838" actId="1076"/>
        <pc:sldMkLst>
          <pc:docMk/>
          <pc:sldMk cId="25857533" sldId="378"/>
        </pc:sldMkLst>
        <pc:spChg chg="mod ord">
          <ac:chgData name="EZZINE, Hind" userId="S::ezzineh@who.int::edcab00f-6318-46e5-a4a9-188b01ee222f" providerId="AD" clId="Web-{1AE0ACA2-8583-0AA9-AB9B-48F486268828}" dt="2023-01-12T12:54:14.991" v="821" actId="1076"/>
          <ac:spMkLst>
            <pc:docMk/>
            <pc:sldMk cId="25857533" sldId="378"/>
            <ac:spMk id="2" creationId="{00000000-0000-0000-0000-000000000000}"/>
          </ac:spMkLst>
        </pc:spChg>
        <pc:spChg chg="mod">
          <ac:chgData name="EZZINE, Hind" userId="S::ezzineh@who.int::edcab00f-6318-46e5-a4a9-188b01ee222f" providerId="AD" clId="Web-{1AE0ACA2-8583-0AA9-AB9B-48F486268828}" dt="2023-01-12T12:54:30.554" v="830" actId="1076"/>
          <ac:spMkLst>
            <pc:docMk/>
            <pc:sldMk cId="25857533" sldId="378"/>
            <ac:spMk id="3" creationId="{00000000-0000-0000-0000-000000000000}"/>
          </ac:spMkLst>
        </pc:spChg>
        <pc:spChg chg="add del mod ord">
          <ac:chgData name="EZZINE, Hind" userId="S::ezzineh@who.int::edcab00f-6318-46e5-a4a9-188b01ee222f" providerId="AD" clId="Web-{1AE0ACA2-8583-0AA9-AB9B-48F486268828}" dt="2023-01-12T12:52:22.862" v="805"/>
          <ac:spMkLst>
            <pc:docMk/>
            <pc:sldMk cId="25857533" sldId="378"/>
            <ac:spMk id="4" creationId="{38245464-7FE5-C834-71CE-101EE3C4A440}"/>
          </ac:spMkLst>
        </pc:spChg>
        <pc:spChg chg="mod">
          <ac:chgData name="EZZINE, Hind" userId="S::ezzineh@who.int::edcab00f-6318-46e5-a4a9-188b01ee222f" providerId="AD" clId="Web-{1AE0ACA2-8583-0AA9-AB9B-48F486268828}" dt="2023-01-12T12:54:30.601" v="831" actId="1076"/>
          <ac:spMkLst>
            <pc:docMk/>
            <pc:sldMk cId="25857533" sldId="378"/>
            <ac:spMk id="5" creationId="{00000000-0000-0000-0000-000000000000}"/>
          </ac:spMkLst>
        </pc:spChg>
        <pc:spChg chg="mod">
          <ac:chgData name="EZZINE, Hind" userId="S::ezzineh@who.int::edcab00f-6318-46e5-a4a9-188b01ee222f" providerId="AD" clId="Web-{1AE0ACA2-8583-0AA9-AB9B-48F486268828}" dt="2023-01-12T12:54:30.632" v="832" actId="1076"/>
          <ac:spMkLst>
            <pc:docMk/>
            <pc:sldMk cId="25857533" sldId="378"/>
            <ac:spMk id="6" creationId="{00000000-0000-0000-0000-000000000000}"/>
          </ac:spMkLst>
        </pc:spChg>
        <pc:spChg chg="add">
          <ac:chgData name="EZZINE, Hind" userId="S::ezzineh@who.int::edcab00f-6318-46e5-a4a9-188b01ee222f" providerId="AD" clId="Web-{1AE0ACA2-8583-0AA9-AB9B-48F486268828}" dt="2023-01-12T12:53:41.177" v="816"/>
          <ac:spMkLst>
            <pc:docMk/>
            <pc:sldMk cId="25857533" sldId="378"/>
            <ac:spMk id="8" creationId="{CFD89CBC-FE42-24A3-02F3-25A0CB62E129}"/>
          </ac:spMkLst>
        </pc:spChg>
        <pc:spChg chg="mod">
          <ac:chgData name="EZZINE, Hind" userId="S::ezzineh@who.int::edcab00f-6318-46e5-a4a9-188b01ee222f" providerId="AD" clId="Web-{1AE0ACA2-8583-0AA9-AB9B-48F486268828}" dt="2023-01-12T12:54:30.695" v="833" actId="1076"/>
          <ac:spMkLst>
            <pc:docMk/>
            <pc:sldMk cId="25857533" sldId="378"/>
            <ac:spMk id="9" creationId="{00000000-0000-0000-0000-000000000000}"/>
          </ac:spMkLst>
        </pc:spChg>
        <pc:spChg chg="mod">
          <ac:chgData name="EZZINE, Hind" userId="S::ezzineh@who.int::edcab00f-6318-46e5-a4a9-188b01ee222f" providerId="AD" clId="Web-{1AE0ACA2-8583-0AA9-AB9B-48F486268828}" dt="2023-01-12T12:54:30.726" v="834" actId="1076"/>
          <ac:spMkLst>
            <pc:docMk/>
            <pc:sldMk cId="25857533" sldId="378"/>
            <ac:spMk id="13" creationId="{00000000-0000-0000-0000-000000000000}"/>
          </ac:spMkLst>
        </pc:spChg>
        <pc:spChg chg="mod">
          <ac:chgData name="EZZINE, Hind" userId="S::ezzineh@who.int::edcab00f-6318-46e5-a4a9-188b01ee222f" providerId="AD" clId="Web-{1AE0ACA2-8583-0AA9-AB9B-48F486268828}" dt="2023-01-12T12:54:30.773" v="835" actId="1076"/>
          <ac:spMkLst>
            <pc:docMk/>
            <pc:sldMk cId="25857533" sldId="378"/>
            <ac:spMk id="14" creationId="{00000000-0000-0000-0000-000000000000}"/>
          </ac:spMkLst>
        </pc:spChg>
        <pc:spChg chg="mod">
          <ac:chgData name="EZZINE, Hind" userId="S::ezzineh@who.int::edcab00f-6318-46e5-a4a9-188b01ee222f" providerId="AD" clId="Web-{1AE0ACA2-8583-0AA9-AB9B-48F486268828}" dt="2023-01-12T12:54:30.820" v="836" actId="1076"/>
          <ac:spMkLst>
            <pc:docMk/>
            <pc:sldMk cId="25857533" sldId="378"/>
            <ac:spMk id="16" creationId="{00000000-0000-0000-0000-000000000000}"/>
          </ac:spMkLst>
        </pc:spChg>
        <pc:spChg chg="mod">
          <ac:chgData name="EZZINE, Hind" userId="S::ezzineh@who.int::edcab00f-6318-46e5-a4a9-188b01ee222f" providerId="AD" clId="Web-{1AE0ACA2-8583-0AA9-AB9B-48F486268828}" dt="2023-01-12T12:54:30.851" v="837" actId="1076"/>
          <ac:spMkLst>
            <pc:docMk/>
            <pc:sldMk cId="25857533" sldId="378"/>
            <ac:spMk id="18" creationId="{00000000-0000-0000-0000-000000000000}"/>
          </ac:spMkLst>
        </pc:spChg>
        <pc:spChg chg="mod">
          <ac:chgData name="EZZINE, Hind" userId="S::ezzineh@who.int::edcab00f-6318-46e5-a4a9-188b01ee222f" providerId="AD" clId="Web-{1AE0ACA2-8583-0AA9-AB9B-48F486268828}" dt="2023-01-12T12:54:38.101" v="838" actId="1076"/>
          <ac:spMkLst>
            <pc:docMk/>
            <pc:sldMk cId="25857533" sldId="378"/>
            <ac:spMk id="21" creationId="{00000000-0000-0000-0000-000000000000}"/>
          </ac:spMkLst>
        </pc:spChg>
      </pc:sldChg>
      <pc:sldChg chg="addSp delSp modSp mod modClrScheme addCm chgLayout">
        <pc:chgData name="EZZINE, Hind" userId="S::ezzineh@who.int::edcab00f-6318-46e5-a4a9-188b01ee222f" providerId="AD" clId="Web-{1AE0ACA2-8583-0AA9-AB9B-48F486268828}" dt="2023-01-12T12:55:58.854" v="842"/>
        <pc:sldMkLst>
          <pc:docMk/>
          <pc:sldMk cId="338036106" sldId="379"/>
        </pc:sldMkLst>
        <pc:spChg chg="mod ord">
          <ac:chgData name="EZZINE, Hind" userId="S::ezzineh@who.int::edcab00f-6318-46e5-a4a9-188b01ee222f" providerId="AD" clId="Web-{1AE0ACA2-8583-0AA9-AB9B-48F486268828}" dt="2023-01-12T12:55:11.493" v="840" actId="14100"/>
          <ac:spMkLst>
            <pc:docMk/>
            <pc:sldMk cId="338036106" sldId="379"/>
            <ac:spMk id="2" creationId="{00000000-0000-0000-0000-000000000000}"/>
          </ac:spMkLst>
        </pc:spChg>
        <pc:spChg chg="add del mod ord">
          <ac:chgData name="EZZINE, Hind" userId="S::ezzineh@who.int::edcab00f-6318-46e5-a4a9-188b01ee222f" providerId="AD" clId="Web-{1AE0ACA2-8583-0AA9-AB9B-48F486268828}" dt="2023-01-12T12:55:58.854" v="842"/>
          <ac:spMkLst>
            <pc:docMk/>
            <pc:sldMk cId="338036106" sldId="379"/>
            <ac:spMk id="7" creationId="{DD834882-FC39-A9FF-F2A9-4B01E11ED5D6}"/>
          </ac:spMkLst>
        </pc:spChg>
      </pc:sldChg>
      <pc:sldChg chg="addSp modSp mod modClrScheme delCm chgLayout">
        <pc:chgData name="EZZINE, Hind" userId="S::ezzineh@who.int::edcab00f-6318-46e5-a4a9-188b01ee222f" providerId="AD" clId="Web-{1AE0ACA2-8583-0AA9-AB9B-48F486268828}" dt="2023-01-12T12:54:58.774" v="839"/>
        <pc:sldMkLst>
          <pc:docMk/>
          <pc:sldMk cId="1125427512" sldId="380"/>
        </pc:sldMkLst>
        <pc:spChg chg="mod ord">
          <ac:chgData name="EZZINE, Hind" userId="S::ezzineh@who.int::edcab00f-6318-46e5-a4a9-188b01ee222f" providerId="AD" clId="Web-{1AE0ACA2-8583-0AA9-AB9B-48F486268828}" dt="2023-01-12T12:44:48.690" v="733"/>
          <ac:spMkLst>
            <pc:docMk/>
            <pc:sldMk cId="1125427512" sldId="380"/>
            <ac:spMk id="2" creationId="{00000000-0000-0000-0000-000000000000}"/>
          </ac:spMkLst>
        </pc:spChg>
        <pc:spChg chg="add mod ord">
          <ac:chgData name="EZZINE, Hind" userId="S::ezzineh@who.int::edcab00f-6318-46e5-a4a9-188b01ee222f" providerId="AD" clId="Web-{1AE0ACA2-8583-0AA9-AB9B-48F486268828}" dt="2023-01-12T12:44:48.690" v="733"/>
          <ac:spMkLst>
            <pc:docMk/>
            <pc:sldMk cId="1125427512" sldId="380"/>
            <ac:spMk id="6" creationId="{A87AE329-8D8B-7B81-8FFE-5EE3FD634078}"/>
          </ac:spMkLst>
        </pc:spChg>
      </pc:sldChg>
      <pc:sldChg chg="modSp mod modClrScheme chgLayout">
        <pc:chgData name="EZZINE, Hind" userId="S::ezzineh@who.int::edcab00f-6318-46e5-a4a9-188b01ee222f" providerId="AD" clId="Web-{1AE0ACA2-8583-0AA9-AB9B-48F486268828}" dt="2023-01-12T12:44:48.752" v="734"/>
        <pc:sldMkLst>
          <pc:docMk/>
          <pc:sldMk cId="3669432854" sldId="381"/>
        </pc:sldMkLst>
        <pc:spChg chg="mod ord">
          <ac:chgData name="EZZINE, Hind" userId="S::ezzineh@who.int::edcab00f-6318-46e5-a4a9-188b01ee222f" providerId="AD" clId="Web-{1AE0ACA2-8583-0AA9-AB9B-48F486268828}" dt="2023-01-12T12:44:48.752" v="734"/>
          <ac:spMkLst>
            <pc:docMk/>
            <pc:sldMk cId="3669432854" sldId="381"/>
            <ac:spMk id="2" creationId="{00000000-0000-0000-0000-000000000000}"/>
          </ac:spMkLst>
        </pc:spChg>
        <pc:spChg chg="mod ord">
          <ac:chgData name="EZZINE, Hind" userId="S::ezzineh@who.int::edcab00f-6318-46e5-a4a9-188b01ee222f" providerId="AD" clId="Web-{1AE0ACA2-8583-0AA9-AB9B-48F486268828}" dt="2023-01-12T12:44:48.752" v="734"/>
          <ac:spMkLst>
            <pc:docMk/>
            <pc:sldMk cId="3669432854" sldId="381"/>
            <ac:spMk id="3" creationId="{00000000-0000-0000-0000-000000000000}"/>
          </ac:spMkLst>
        </pc:spChg>
      </pc:sldChg>
      <pc:sldChg chg="modSp mod modClrScheme chgLayout">
        <pc:chgData name="EZZINE, Hind" userId="S::ezzineh@who.int::edcab00f-6318-46e5-a4a9-188b01ee222f" providerId="AD" clId="Web-{1AE0ACA2-8583-0AA9-AB9B-48F486268828}" dt="2023-01-12T12:44:48.815" v="735"/>
        <pc:sldMkLst>
          <pc:docMk/>
          <pc:sldMk cId="4088667319" sldId="382"/>
        </pc:sldMkLst>
        <pc:spChg chg="mod ord">
          <ac:chgData name="EZZINE, Hind" userId="S::ezzineh@who.int::edcab00f-6318-46e5-a4a9-188b01ee222f" providerId="AD" clId="Web-{1AE0ACA2-8583-0AA9-AB9B-48F486268828}" dt="2023-01-12T12:44:48.815" v="735"/>
          <ac:spMkLst>
            <pc:docMk/>
            <pc:sldMk cId="4088667319" sldId="382"/>
            <ac:spMk id="2" creationId="{00000000-0000-0000-0000-000000000000}"/>
          </ac:spMkLst>
        </pc:spChg>
        <pc:spChg chg="mod ord">
          <ac:chgData name="EZZINE, Hind" userId="S::ezzineh@who.int::edcab00f-6318-46e5-a4a9-188b01ee222f" providerId="AD" clId="Web-{1AE0ACA2-8583-0AA9-AB9B-48F486268828}" dt="2023-01-12T12:44:48.815" v="735"/>
          <ac:spMkLst>
            <pc:docMk/>
            <pc:sldMk cId="4088667319" sldId="382"/>
            <ac:spMk id="16" creationId="{00000000-0000-0000-0000-000000000000}"/>
          </ac:spMkLst>
        </pc:spChg>
      </pc:sldChg>
      <pc:sldChg chg="modSp mod modClrScheme chgLayout">
        <pc:chgData name="EZZINE, Hind" userId="S::ezzineh@who.int::edcab00f-6318-46e5-a4a9-188b01ee222f" providerId="AD" clId="Web-{1AE0ACA2-8583-0AA9-AB9B-48F486268828}" dt="2023-01-12T12:44:48.065" v="726"/>
        <pc:sldMkLst>
          <pc:docMk/>
          <pc:sldMk cId="1165208791" sldId="383"/>
        </pc:sldMkLst>
        <pc:spChg chg="mod ord">
          <ac:chgData name="EZZINE, Hind" userId="S::ezzineh@who.int::edcab00f-6318-46e5-a4a9-188b01ee222f" providerId="AD" clId="Web-{1AE0ACA2-8583-0AA9-AB9B-48F486268828}" dt="2023-01-12T12:44:48.065" v="726"/>
          <ac:spMkLst>
            <pc:docMk/>
            <pc:sldMk cId="1165208791" sldId="383"/>
            <ac:spMk id="2" creationId="{00000000-0000-0000-0000-000000000000}"/>
          </ac:spMkLst>
        </pc:spChg>
        <pc:spChg chg="mod ord">
          <ac:chgData name="EZZINE, Hind" userId="S::ezzineh@who.int::edcab00f-6318-46e5-a4a9-188b01ee222f" providerId="AD" clId="Web-{1AE0ACA2-8583-0AA9-AB9B-48F486268828}" dt="2023-01-12T12:44:48.065" v="726"/>
          <ac:spMkLst>
            <pc:docMk/>
            <pc:sldMk cId="1165208791" sldId="383"/>
            <ac:spMk id="16" creationId="{00000000-0000-0000-0000-000000000000}"/>
          </ac:spMkLst>
        </pc:spChg>
      </pc:sldChg>
      <pc:sldChg chg="modSp mod modClrScheme chgLayout">
        <pc:chgData name="EZZINE, Hind" userId="S::ezzineh@who.int::edcab00f-6318-46e5-a4a9-188b01ee222f" providerId="AD" clId="Web-{1AE0ACA2-8583-0AA9-AB9B-48F486268828}" dt="2023-01-12T12:49:53.966" v="770" actId="1076"/>
        <pc:sldMkLst>
          <pc:docMk/>
          <pc:sldMk cId="3890918810" sldId="385"/>
        </pc:sldMkLst>
        <pc:spChg chg="mod ord">
          <ac:chgData name="EZZINE, Hind" userId="S::ezzineh@who.int::edcab00f-6318-46e5-a4a9-188b01ee222f" providerId="AD" clId="Web-{1AE0ACA2-8583-0AA9-AB9B-48F486268828}" dt="2023-01-12T12:49:50.544" v="769" actId="14100"/>
          <ac:spMkLst>
            <pc:docMk/>
            <pc:sldMk cId="3890918810" sldId="385"/>
            <ac:spMk id="2" creationId="{00000000-0000-0000-0000-000000000000}"/>
          </ac:spMkLst>
        </pc:spChg>
        <pc:spChg chg="mod ord">
          <ac:chgData name="EZZINE, Hind" userId="S::ezzineh@who.int::edcab00f-6318-46e5-a4a9-188b01ee222f" providerId="AD" clId="Web-{1AE0ACA2-8583-0AA9-AB9B-48F486268828}" dt="2023-01-12T12:49:53.966" v="770" actId="1076"/>
          <ac:spMkLst>
            <pc:docMk/>
            <pc:sldMk cId="3890918810" sldId="385"/>
            <ac:spMk id="3" creationId="{00000000-0000-0000-0000-000000000000}"/>
          </ac:spMkLst>
        </pc:spChg>
      </pc:sldChg>
      <pc:sldChg chg="addSp delSp modSp mod modClrScheme chgLayout modNotes">
        <pc:chgData name="EZZINE, Hind" userId="S::ezzineh@who.int::edcab00f-6318-46e5-a4a9-188b01ee222f" providerId="AD" clId="Web-{1AE0ACA2-8583-0AA9-AB9B-48F486268828}" dt="2023-01-12T13:13:52.032" v="943" actId="1076"/>
        <pc:sldMkLst>
          <pc:docMk/>
          <pc:sldMk cId="165095204" sldId="386"/>
        </pc:sldMkLst>
        <pc:spChg chg="mod ord">
          <ac:chgData name="EZZINE, Hind" userId="S::ezzineh@who.int::edcab00f-6318-46e5-a4a9-188b01ee222f" providerId="AD" clId="Web-{1AE0ACA2-8583-0AA9-AB9B-48F486268828}" dt="2023-01-12T13:13:52.032" v="943" actId="1076"/>
          <ac:spMkLst>
            <pc:docMk/>
            <pc:sldMk cId="165095204" sldId="386"/>
            <ac:spMk id="2" creationId="{00000000-0000-0000-0000-000000000000}"/>
          </ac:spMkLst>
        </pc:spChg>
        <pc:spChg chg="add mod">
          <ac:chgData name="EZZINE, Hind" userId="S::ezzineh@who.int::edcab00f-6318-46e5-a4a9-188b01ee222f" providerId="AD" clId="Web-{1AE0ACA2-8583-0AA9-AB9B-48F486268828}" dt="2023-01-12T13:03:51.402" v="912" actId="1076"/>
          <ac:spMkLst>
            <pc:docMk/>
            <pc:sldMk cId="165095204" sldId="386"/>
            <ac:spMk id="3" creationId="{91ED658C-F1A7-1083-09A3-0D106085A483}"/>
          </ac:spMkLst>
        </pc:spChg>
        <pc:spChg chg="mod">
          <ac:chgData name="EZZINE, Hind" userId="S::ezzineh@who.int::edcab00f-6318-46e5-a4a9-188b01ee222f" providerId="AD" clId="Web-{1AE0ACA2-8583-0AA9-AB9B-48F486268828}" dt="2023-01-12T13:03:21.791" v="908" actId="1076"/>
          <ac:spMkLst>
            <pc:docMk/>
            <pc:sldMk cId="165095204" sldId="386"/>
            <ac:spMk id="4" creationId="{B8798144-C516-5348-A5F5-C41C25162F89}"/>
          </ac:spMkLst>
        </pc:spChg>
        <pc:spChg chg="add del mod ord">
          <ac:chgData name="EZZINE, Hind" userId="S::ezzineh@who.int::edcab00f-6318-46e5-a4a9-188b01ee222f" providerId="AD" clId="Web-{1AE0ACA2-8583-0AA9-AB9B-48F486268828}" dt="2023-01-12T13:03:05.634" v="907"/>
          <ac:spMkLst>
            <pc:docMk/>
            <pc:sldMk cId="165095204" sldId="386"/>
            <ac:spMk id="5" creationId="{0ACF818C-96FB-5452-5A9B-8DD356590479}"/>
          </ac:spMkLst>
        </pc:spChg>
      </pc:sldChg>
      <pc:sldChg chg="modSp del">
        <pc:chgData name="EZZINE, Hind" userId="S::ezzineh@who.int::edcab00f-6318-46e5-a4a9-188b01ee222f" providerId="AD" clId="Web-{1AE0ACA2-8583-0AA9-AB9B-48F486268828}" dt="2023-01-12T11:08:31.942" v="39"/>
        <pc:sldMkLst>
          <pc:docMk/>
          <pc:sldMk cId="3150574706" sldId="387"/>
        </pc:sldMkLst>
        <pc:spChg chg="mod">
          <ac:chgData name="EZZINE, Hind" userId="S::ezzineh@who.int::edcab00f-6318-46e5-a4a9-188b01ee222f" providerId="AD" clId="Web-{1AE0ACA2-8583-0AA9-AB9B-48F486268828}" dt="2023-01-12T11:08:02.223" v="35" actId="20577"/>
          <ac:spMkLst>
            <pc:docMk/>
            <pc:sldMk cId="3150574706" sldId="387"/>
            <ac:spMk id="3" creationId="{00000000-0000-0000-0000-000000000000}"/>
          </ac:spMkLst>
        </pc:spChg>
      </pc:sldChg>
      <pc:sldChg chg="modSp del">
        <pc:chgData name="EZZINE, Hind" userId="S::ezzineh@who.int::edcab00f-6318-46e5-a4a9-188b01ee222f" providerId="AD" clId="Web-{1AE0ACA2-8583-0AA9-AB9B-48F486268828}" dt="2023-01-12T11:09:01.709" v="42"/>
        <pc:sldMkLst>
          <pc:docMk/>
          <pc:sldMk cId="2183320610" sldId="388"/>
        </pc:sldMkLst>
        <pc:spChg chg="mod">
          <ac:chgData name="EZZINE, Hind" userId="S::ezzineh@who.int::edcab00f-6318-46e5-a4a9-188b01ee222f" providerId="AD" clId="Web-{1AE0ACA2-8583-0AA9-AB9B-48F486268828}" dt="2023-01-12T11:08:41.177" v="40" actId="20577"/>
          <ac:spMkLst>
            <pc:docMk/>
            <pc:sldMk cId="2183320610" sldId="388"/>
            <ac:spMk id="3" creationId="{00000000-0000-0000-0000-000000000000}"/>
          </ac:spMkLst>
        </pc:spChg>
      </pc:sldChg>
      <pc:sldChg chg="modSp del">
        <pc:chgData name="EZZINE, Hind" userId="S::ezzineh@who.int::edcab00f-6318-46e5-a4a9-188b01ee222f" providerId="AD" clId="Web-{1AE0ACA2-8583-0AA9-AB9B-48F486268828}" dt="2023-01-12T11:09:39.133" v="47"/>
        <pc:sldMkLst>
          <pc:docMk/>
          <pc:sldMk cId="1595537384" sldId="389"/>
        </pc:sldMkLst>
        <pc:spChg chg="mod">
          <ac:chgData name="EZZINE, Hind" userId="S::ezzineh@who.int::edcab00f-6318-46e5-a4a9-188b01ee222f" providerId="AD" clId="Web-{1AE0ACA2-8583-0AA9-AB9B-48F486268828}" dt="2023-01-12T11:09:07.678" v="43" actId="20577"/>
          <ac:spMkLst>
            <pc:docMk/>
            <pc:sldMk cId="1595537384" sldId="389"/>
            <ac:spMk id="3" creationId="{00000000-0000-0000-0000-000000000000}"/>
          </ac:spMkLst>
        </pc:spChg>
      </pc:sldChg>
      <pc:sldChg chg="modSp">
        <pc:chgData name="EZZINE, Hind" userId="S::ezzineh@who.int::edcab00f-6318-46e5-a4a9-188b01ee222f" providerId="AD" clId="Web-{1AE0ACA2-8583-0AA9-AB9B-48F486268828}" dt="2023-01-12T13:02:31.961" v="898" actId="20577"/>
        <pc:sldMkLst>
          <pc:docMk/>
          <pc:sldMk cId="400225868" sldId="390"/>
        </pc:sldMkLst>
        <pc:spChg chg="mod">
          <ac:chgData name="EZZINE, Hind" userId="S::ezzineh@who.int::edcab00f-6318-46e5-a4a9-188b01ee222f" providerId="AD" clId="Web-{1AE0ACA2-8583-0AA9-AB9B-48F486268828}" dt="2023-01-12T13:02:31.961" v="898" actId="20577"/>
          <ac:spMkLst>
            <pc:docMk/>
            <pc:sldMk cId="400225868" sldId="390"/>
            <ac:spMk id="2" creationId="{00000000-0000-0000-0000-000000000000}"/>
          </ac:spMkLst>
        </pc:spChg>
      </pc:sldChg>
      <pc:sldChg chg="modSp">
        <pc:chgData name="EZZINE, Hind" userId="S::ezzineh@who.int::edcab00f-6318-46e5-a4a9-188b01ee222f" providerId="AD" clId="Web-{1AE0ACA2-8583-0AA9-AB9B-48F486268828}" dt="2023-01-12T11:18:56.714" v="103" actId="1076"/>
        <pc:sldMkLst>
          <pc:docMk/>
          <pc:sldMk cId="1393804152" sldId="391"/>
        </pc:sldMkLst>
        <pc:spChg chg="mod">
          <ac:chgData name="EZZINE, Hind" userId="S::ezzineh@who.int::edcab00f-6318-46e5-a4a9-188b01ee222f" providerId="AD" clId="Web-{1AE0ACA2-8583-0AA9-AB9B-48F486268828}" dt="2023-01-12T11:18:47.526" v="102" actId="1076"/>
          <ac:spMkLst>
            <pc:docMk/>
            <pc:sldMk cId="1393804152" sldId="391"/>
            <ac:spMk id="7" creationId="{00000000-0000-0000-0000-000000000000}"/>
          </ac:spMkLst>
        </pc:spChg>
        <pc:spChg chg="mod">
          <ac:chgData name="EZZINE, Hind" userId="S::ezzineh@who.int::edcab00f-6318-46e5-a4a9-188b01ee222f" providerId="AD" clId="Web-{1AE0ACA2-8583-0AA9-AB9B-48F486268828}" dt="2023-01-12T11:18:56.714" v="103" actId="1076"/>
          <ac:spMkLst>
            <pc:docMk/>
            <pc:sldMk cId="1393804152" sldId="391"/>
            <ac:spMk id="8" creationId="{00000000-0000-0000-0000-000000000000}"/>
          </ac:spMkLst>
        </pc:spChg>
      </pc:sldChg>
      <pc:sldChg chg="modSp mod modClrScheme chgLayout">
        <pc:chgData name="EZZINE, Hind" userId="S::ezzineh@who.int::edcab00f-6318-46e5-a4a9-188b01ee222f" providerId="AD" clId="Web-{1AE0ACA2-8583-0AA9-AB9B-48F486268828}" dt="2023-01-12T11:32:37.789" v="142" actId="20577"/>
        <pc:sldMkLst>
          <pc:docMk/>
          <pc:sldMk cId="3104670594" sldId="392"/>
        </pc:sldMkLst>
        <pc:spChg chg="mod ord">
          <ac:chgData name="EZZINE, Hind" userId="S::ezzineh@who.int::edcab00f-6318-46e5-a4a9-188b01ee222f" providerId="AD" clId="Web-{1AE0ACA2-8583-0AA9-AB9B-48F486268828}" dt="2023-01-12T11:32:37.789" v="142" actId="20577"/>
          <ac:spMkLst>
            <pc:docMk/>
            <pc:sldMk cId="3104670594" sldId="392"/>
            <ac:spMk id="2" creationId="{00000000-0000-0000-0000-000000000000}"/>
          </ac:spMkLst>
        </pc:spChg>
        <pc:spChg chg="mod">
          <ac:chgData name="EZZINE, Hind" userId="S::ezzineh@who.int::edcab00f-6318-46e5-a4a9-188b01ee222f" providerId="AD" clId="Web-{1AE0ACA2-8583-0AA9-AB9B-48F486268828}" dt="2023-01-12T11:29:23.455" v="112" actId="1076"/>
          <ac:spMkLst>
            <pc:docMk/>
            <pc:sldMk cId="3104670594" sldId="392"/>
            <ac:spMk id="8" creationId="{00000000-0000-0000-0000-000000000000}"/>
          </ac:spMkLst>
        </pc:spChg>
        <pc:spChg chg="mod ord">
          <ac:chgData name="EZZINE, Hind" userId="S::ezzineh@who.int::edcab00f-6318-46e5-a4a9-188b01ee222f" providerId="AD" clId="Web-{1AE0ACA2-8583-0AA9-AB9B-48F486268828}" dt="2023-01-12T11:29:59.737" v="119"/>
          <ac:spMkLst>
            <pc:docMk/>
            <pc:sldMk cId="3104670594" sldId="392"/>
            <ac:spMk id="9" creationId="{00000000-0000-0000-0000-000000000000}"/>
          </ac:spMkLst>
        </pc:spChg>
        <pc:picChg chg="mod ord">
          <ac:chgData name="EZZINE, Hind" userId="S::ezzineh@who.int::edcab00f-6318-46e5-a4a9-188b01ee222f" providerId="AD" clId="Web-{1AE0ACA2-8583-0AA9-AB9B-48F486268828}" dt="2023-01-12T11:17:59.150" v="101"/>
          <ac:picMkLst>
            <pc:docMk/>
            <pc:sldMk cId="3104670594" sldId="392"/>
            <ac:picMk id="7" creationId="{00000000-0000-0000-0000-000000000000}"/>
          </ac:picMkLst>
        </pc:picChg>
      </pc:sldChg>
      <pc:sldChg chg="addSp delSp modSp mod modClrScheme chgLayout">
        <pc:chgData name="EZZINE, Hind" userId="S::ezzineh@who.int::edcab00f-6318-46e5-a4a9-188b01ee222f" providerId="AD" clId="Web-{1AE0ACA2-8583-0AA9-AB9B-48F486268828}" dt="2023-01-12T11:34:02.792" v="150" actId="20577"/>
        <pc:sldMkLst>
          <pc:docMk/>
          <pc:sldMk cId="1606582639" sldId="393"/>
        </pc:sldMkLst>
        <pc:spChg chg="add del mod ord">
          <ac:chgData name="EZZINE, Hind" userId="S::ezzineh@who.int::edcab00f-6318-46e5-a4a9-188b01ee222f" providerId="AD" clId="Web-{1AE0ACA2-8583-0AA9-AB9B-48F486268828}" dt="2023-01-12T11:31:29.522" v="134"/>
          <ac:spMkLst>
            <pc:docMk/>
            <pc:sldMk cId="1606582639" sldId="393"/>
            <ac:spMk id="2" creationId="{B8648E69-61C5-8E3F-23D3-F666DA588C68}"/>
          </ac:spMkLst>
        </pc:spChg>
        <pc:spChg chg="mod">
          <ac:chgData name="EZZINE, Hind" userId="S::ezzineh@who.int::edcab00f-6318-46e5-a4a9-188b01ee222f" providerId="AD" clId="Web-{1AE0ACA2-8583-0AA9-AB9B-48F486268828}" dt="2023-01-12T11:32:23.273" v="141" actId="1076"/>
          <ac:spMkLst>
            <pc:docMk/>
            <pc:sldMk cId="1606582639" sldId="393"/>
            <ac:spMk id="5" creationId="{00000000-0000-0000-0000-000000000000}"/>
          </ac:spMkLst>
        </pc:spChg>
        <pc:spChg chg="mod ord">
          <ac:chgData name="EZZINE, Hind" userId="S::ezzineh@who.int::edcab00f-6318-46e5-a4a9-188b01ee222f" providerId="AD" clId="Web-{1AE0ACA2-8583-0AA9-AB9B-48F486268828}" dt="2023-01-12T11:32:16.273" v="140" actId="1076"/>
          <ac:spMkLst>
            <pc:docMk/>
            <pc:sldMk cId="1606582639" sldId="393"/>
            <ac:spMk id="9" creationId="{00000000-0000-0000-0000-000000000000}"/>
          </ac:spMkLst>
        </pc:spChg>
        <pc:spChg chg="mod">
          <ac:chgData name="EZZINE, Hind" userId="S::ezzineh@who.int::edcab00f-6318-46e5-a4a9-188b01ee222f" providerId="AD" clId="Web-{1AE0ACA2-8583-0AA9-AB9B-48F486268828}" dt="2023-01-12T11:34:02.792" v="150" actId="20577"/>
          <ac:spMkLst>
            <pc:docMk/>
            <pc:sldMk cId="1606582639" sldId="393"/>
            <ac:spMk id="10" creationId="{00000000-0000-0000-0000-000000000000}"/>
          </ac:spMkLst>
        </pc:spChg>
      </pc:sldChg>
      <pc:sldChg chg="addSp delSp modSp mod modClrScheme chgLayout">
        <pc:chgData name="EZZINE, Hind" userId="S::ezzineh@who.int::edcab00f-6318-46e5-a4a9-188b01ee222f" providerId="AD" clId="Web-{1AE0ACA2-8583-0AA9-AB9B-48F486268828}" dt="2023-01-12T11:34:53.341" v="156"/>
        <pc:sldMkLst>
          <pc:docMk/>
          <pc:sldMk cId="1734452706" sldId="394"/>
        </pc:sldMkLst>
        <pc:spChg chg="mod ord">
          <ac:chgData name="EZZINE, Hind" userId="S::ezzineh@who.int::edcab00f-6318-46e5-a4a9-188b01ee222f" providerId="AD" clId="Web-{1AE0ACA2-8583-0AA9-AB9B-48F486268828}" dt="2023-01-12T11:34:53.341" v="156"/>
          <ac:spMkLst>
            <pc:docMk/>
            <pc:sldMk cId="1734452706" sldId="394"/>
            <ac:spMk id="2" creationId="{00000000-0000-0000-0000-000000000000}"/>
          </ac:spMkLst>
        </pc:spChg>
        <pc:spChg chg="add del mod ord">
          <ac:chgData name="EZZINE, Hind" userId="S::ezzineh@who.int::edcab00f-6318-46e5-a4a9-188b01ee222f" providerId="AD" clId="Web-{1AE0ACA2-8583-0AA9-AB9B-48F486268828}" dt="2023-01-12T11:34:11.261" v="151"/>
          <ac:spMkLst>
            <pc:docMk/>
            <pc:sldMk cId="1734452706" sldId="394"/>
            <ac:spMk id="3" creationId="{AD00657D-5F84-40DD-43D4-652616031D23}"/>
          </ac:spMkLst>
        </pc:spChg>
        <pc:spChg chg="mod">
          <ac:chgData name="EZZINE, Hind" userId="S::ezzineh@who.int::edcab00f-6318-46e5-a4a9-188b01ee222f" providerId="AD" clId="Web-{1AE0ACA2-8583-0AA9-AB9B-48F486268828}" dt="2023-01-12T11:34:26.903" v="154" actId="1076"/>
          <ac:spMkLst>
            <pc:docMk/>
            <pc:sldMk cId="1734452706" sldId="394"/>
            <ac:spMk id="7" creationId="{00000000-0000-0000-0000-000000000000}"/>
          </ac:spMkLst>
        </pc:spChg>
      </pc:sldChg>
      <pc:sldChg chg="addSp delSp modSp mod modClrScheme chgLayout">
        <pc:chgData name="EZZINE, Hind" userId="S::ezzineh@who.int::edcab00f-6318-46e5-a4a9-188b01ee222f" providerId="AD" clId="Web-{1AE0ACA2-8583-0AA9-AB9B-48F486268828}" dt="2023-01-12T11:35:11.842" v="157"/>
        <pc:sldMkLst>
          <pc:docMk/>
          <pc:sldMk cId="1509476369" sldId="395"/>
        </pc:sldMkLst>
        <pc:spChg chg="mod ord">
          <ac:chgData name="EZZINE, Hind" userId="S::ezzineh@who.int::edcab00f-6318-46e5-a4a9-188b01ee222f" providerId="AD" clId="Web-{1AE0ACA2-8583-0AA9-AB9B-48F486268828}" dt="2023-01-12T11:35:11.842" v="157"/>
          <ac:spMkLst>
            <pc:docMk/>
            <pc:sldMk cId="1509476369" sldId="395"/>
            <ac:spMk id="2" creationId="{00000000-0000-0000-0000-000000000000}"/>
          </ac:spMkLst>
        </pc:spChg>
        <pc:spChg chg="add del mod ord">
          <ac:chgData name="EZZINE, Hind" userId="S::ezzineh@who.int::edcab00f-6318-46e5-a4a9-188b01ee222f" providerId="AD" clId="Web-{1AE0ACA2-8583-0AA9-AB9B-48F486268828}" dt="2023-01-12T11:20:06.967" v="107"/>
          <ac:spMkLst>
            <pc:docMk/>
            <pc:sldMk cId="1509476369" sldId="395"/>
            <ac:spMk id="3" creationId="{9E7FFC4B-0DCE-0D78-2714-930AFFE4E8D3}"/>
          </ac:spMkLst>
        </pc:spChg>
      </pc:sldChg>
      <pc:sldChg chg="addSp delSp modSp mod modClrScheme chgLayout">
        <pc:chgData name="EZZINE, Hind" userId="S::ezzineh@who.int::edcab00f-6318-46e5-a4a9-188b01ee222f" providerId="AD" clId="Web-{1AE0ACA2-8583-0AA9-AB9B-48F486268828}" dt="2023-01-12T11:44:05.501" v="218" actId="20577"/>
        <pc:sldMkLst>
          <pc:docMk/>
          <pc:sldMk cId="233687310" sldId="396"/>
        </pc:sldMkLst>
        <pc:spChg chg="mod">
          <ac:chgData name="EZZINE, Hind" userId="S::ezzineh@who.int::edcab00f-6318-46e5-a4a9-188b01ee222f" providerId="AD" clId="Web-{1AE0ACA2-8583-0AA9-AB9B-48F486268828}" dt="2023-01-12T11:44:05.391" v="215" actId="20577"/>
          <ac:spMkLst>
            <pc:docMk/>
            <pc:sldMk cId="233687310" sldId="396"/>
            <ac:spMk id="3" creationId="{00000000-0000-0000-0000-000000000000}"/>
          </ac:spMkLst>
        </pc:spChg>
        <pc:spChg chg="mod ord">
          <ac:chgData name="EZZINE, Hind" userId="S::ezzineh@who.int::edcab00f-6318-46e5-a4a9-188b01ee222f" providerId="AD" clId="Web-{1AE0ACA2-8583-0AA9-AB9B-48F486268828}" dt="2023-01-12T11:41:45.324" v="210" actId="1076"/>
          <ac:spMkLst>
            <pc:docMk/>
            <pc:sldMk cId="233687310" sldId="396"/>
            <ac:spMk id="11" creationId="{00000000-0000-0000-0000-000000000000}"/>
          </ac:spMkLst>
        </pc:spChg>
        <pc:spChg chg="mod">
          <ac:chgData name="EZZINE, Hind" userId="S::ezzineh@who.int::edcab00f-6318-46e5-a4a9-188b01ee222f" providerId="AD" clId="Web-{1AE0ACA2-8583-0AA9-AB9B-48F486268828}" dt="2023-01-12T11:42:27.466" v="214" actId="14100"/>
          <ac:spMkLst>
            <pc:docMk/>
            <pc:sldMk cId="233687310" sldId="396"/>
            <ac:spMk id="12" creationId="{00000000-0000-0000-0000-000000000000}"/>
          </ac:spMkLst>
        </pc:spChg>
        <pc:spChg chg="mod">
          <ac:chgData name="EZZINE, Hind" userId="S::ezzineh@who.int::edcab00f-6318-46e5-a4a9-188b01ee222f" providerId="AD" clId="Web-{1AE0ACA2-8583-0AA9-AB9B-48F486268828}" dt="2023-01-12T11:44:05.423" v="216" actId="20577"/>
          <ac:spMkLst>
            <pc:docMk/>
            <pc:sldMk cId="233687310" sldId="396"/>
            <ac:spMk id="22" creationId="{00000000-0000-0000-0000-000000000000}"/>
          </ac:spMkLst>
        </pc:spChg>
        <pc:spChg chg="add del mod ord">
          <ac:chgData name="EZZINE, Hind" userId="S::ezzineh@who.int::edcab00f-6318-46e5-a4a9-188b01ee222f" providerId="AD" clId="Web-{1AE0ACA2-8583-0AA9-AB9B-48F486268828}" dt="2023-01-12T11:42:02.403" v="212"/>
          <ac:spMkLst>
            <pc:docMk/>
            <pc:sldMk cId="233687310" sldId="396"/>
            <ac:spMk id="23" creationId="{881DAC4E-6782-F3D3-8CE8-249D4C7C19C4}"/>
          </ac:spMkLst>
        </pc:spChg>
        <pc:spChg chg="mod">
          <ac:chgData name="EZZINE, Hind" userId="S::ezzineh@who.int::edcab00f-6318-46e5-a4a9-188b01ee222f" providerId="AD" clId="Web-{1AE0ACA2-8583-0AA9-AB9B-48F486268828}" dt="2023-01-12T11:44:05.470" v="217" actId="20577"/>
          <ac:spMkLst>
            <pc:docMk/>
            <pc:sldMk cId="233687310" sldId="396"/>
            <ac:spMk id="24" creationId="{00000000-0000-0000-0000-000000000000}"/>
          </ac:spMkLst>
        </pc:spChg>
        <pc:spChg chg="mod">
          <ac:chgData name="EZZINE, Hind" userId="S::ezzineh@who.int::edcab00f-6318-46e5-a4a9-188b01ee222f" providerId="AD" clId="Web-{1AE0ACA2-8583-0AA9-AB9B-48F486268828}" dt="2023-01-12T11:44:05.501" v="218" actId="20577"/>
          <ac:spMkLst>
            <pc:docMk/>
            <pc:sldMk cId="233687310" sldId="396"/>
            <ac:spMk id="28" creationId="{00000000-0000-0000-0000-000000000000}"/>
          </ac:spMkLst>
        </pc:spChg>
        <pc:spChg chg="mod">
          <ac:chgData name="EZZINE, Hind" userId="S::ezzineh@who.int::edcab00f-6318-46e5-a4a9-188b01ee222f" providerId="AD" clId="Web-{1AE0ACA2-8583-0AA9-AB9B-48F486268828}" dt="2023-01-12T11:42:06.856" v="213"/>
          <ac:spMkLst>
            <pc:docMk/>
            <pc:sldMk cId="233687310" sldId="396"/>
            <ac:spMk id="29" creationId="{00000000-0000-0000-0000-000000000000}"/>
          </ac:spMkLst>
        </pc:spChg>
      </pc:sldChg>
      <pc:sldChg chg="addSp delSp modSp mod modClrScheme chgLayout">
        <pc:chgData name="EZZINE, Hind" userId="S::ezzineh@who.int::edcab00f-6318-46e5-a4a9-188b01ee222f" providerId="AD" clId="Web-{1AE0ACA2-8583-0AA9-AB9B-48F486268828}" dt="2023-01-12T11:52:08.033" v="232" actId="20577"/>
        <pc:sldMkLst>
          <pc:docMk/>
          <pc:sldMk cId="3988072438" sldId="397"/>
        </pc:sldMkLst>
        <pc:spChg chg="mod ord">
          <ac:chgData name="EZZINE, Hind" userId="S::ezzineh@who.int::edcab00f-6318-46e5-a4a9-188b01ee222f" providerId="AD" clId="Web-{1AE0ACA2-8583-0AA9-AB9B-48F486268828}" dt="2023-01-12T11:52:08.033" v="232" actId="20577"/>
          <ac:spMkLst>
            <pc:docMk/>
            <pc:sldMk cId="3988072438" sldId="397"/>
            <ac:spMk id="2" creationId="{00000000-0000-0000-0000-000000000000}"/>
          </ac:spMkLst>
        </pc:spChg>
        <pc:spChg chg="add del mod ord">
          <ac:chgData name="EZZINE, Hind" userId="S::ezzineh@who.int::edcab00f-6318-46e5-a4a9-188b01ee222f" providerId="AD" clId="Web-{1AE0ACA2-8583-0AA9-AB9B-48F486268828}" dt="2023-01-12T11:47:19.351" v="222"/>
          <ac:spMkLst>
            <pc:docMk/>
            <pc:sldMk cId="3988072438" sldId="397"/>
            <ac:spMk id="3" creationId="{4BADC664-E937-D6F8-8211-8EF18AC94315}"/>
          </ac:spMkLst>
        </pc:spChg>
        <pc:spChg chg="mod">
          <ac:chgData name="EZZINE, Hind" userId="S::ezzineh@who.int::edcab00f-6318-46e5-a4a9-188b01ee222f" providerId="AD" clId="Web-{1AE0ACA2-8583-0AA9-AB9B-48F486268828}" dt="2023-01-12T11:51:05.703" v="228" actId="1076"/>
          <ac:spMkLst>
            <pc:docMk/>
            <pc:sldMk cId="3988072438" sldId="397"/>
            <ac:spMk id="34" creationId="{00000000-0000-0000-0000-000000000000}"/>
          </ac:spMkLst>
        </pc:spChg>
        <pc:picChg chg="mod">
          <ac:chgData name="EZZINE, Hind" userId="S::ezzineh@who.int::edcab00f-6318-46e5-a4a9-188b01ee222f" providerId="AD" clId="Web-{1AE0ACA2-8583-0AA9-AB9B-48F486268828}" dt="2023-01-12T11:51:05.703" v="227" actId="1076"/>
          <ac:picMkLst>
            <pc:docMk/>
            <pc:sldMk cId="3988072438" sldId="397"/>
            <ac:picMk id="33" creationId="{00000000-0000-0000-0000-000000000000}"/>
          </ac:picMkLst>
        </pc:picChg>
      </pc:sldChg>
      <pc:sldChg chg="delSp modSp mod modClrScheme chgLayout modNotes">
        <pc:chgData name="EZZINE, Hind" userId="S::ezzineh@who.int::edcab00f-6318-46e5-a4a9-188b01ee222f" providerId="AD" clId="Web-{1AE0ACA2-8583-0AA9-AB9B-48F486268828}" dt="2023-01-12T11:52:50.613" v="249"/>
        <pc:sldMkLst>
          <pc:docMk/>
          <pc:sldMk cId="1394239756" sldId="398"/>
        </pc:sldMkLst>
        <pc:spChg chg="mod">
          <ac:chgData name="EZZINE, Hind" userId="S::ezzineh@who.int::edcab00f-6318-46e5-a4a9-188b01ee222f" providerId="AD" clId="Web-{1AE0ACA2-8583-0AA9-AB9B-48F486268828}" dt="2023-01-12T11:52:41.691" v="242" actId="1076"/>
          <ac:spMkLst>
            <pc:docMk/>
            <pc:sldMk cId="1394239756" sldId="398"/>
            <ac:spMk id="2" creationId="{00000000-0000-0000-0000-000000000000}"/>
          </ac:spMkLst>
        </pc:spChg>
        <pc:spChg chg="mod">
          <ac:chgData name="EZZINE, Hind" userId="S::ezzineh@who.int::edcab00f-6318-46e5-a4a9-188b01ee222f" providerId="AD" clId="Web-{1AE0ACA2-8583-0AA9-AB9B-48F486268828}" dt="2023-01-12T11:52:41.722" v="243" actId="1076"/>
          <ac:spMkLst>
            <pc:docMk/>
            <pc:sldMk cId="1394239756" sldId="398"/>
            <ac:spMk id="3" creationId="{00000000-0000-0000-0000-000000000000}"/>
          </ac:spMkLst>
        </pc:spChg>
        <pc:spChg chg="mod">
          <ac:chgData name="EZZINE, Hind" userId="S::ezzineh@who.int::edcab00f-6318-46e5-a4a9-188b01ee222f" providerId="AD" clId="Web-{1AE0ACA2-8583-0AA9-AB9B-48F486268828}" dt="2023-01-12T11:52:41.738" v="244" actId="1076"/>
          <ac:spMkLst>
            <pc:docMk/>
            <pc:sldMk cId="1394239756" sldId="398"/>
            <ac:spMk id="4" creationId="{00000000-0000-0000-0000-000000000000}"/>
          </ac:spMkLst>
        </pc:spChg>
        <pc:spChg chg="mod">
          <ac:chgData name="EZZINE, Hind" userId="S::ezzineh@who.int::edcab00f-6318-46e5-a4a9-188b01ee222f" providerId="AD" clId="Web-{1AE0ACA2-8583-0AA9-AB9B-48F486268828}" dt="2023-01-12T11:52:41.753" v="245" actId="1076"/>
          <ac:spMkLst>
            <pc:docMk/>
            <pc:sldMk cId="1394239756" sldId="398"/>
            <ac:spMk id="5" creationId="{00000000-0000-0000-0000-000000000000}"/>
          </ac:spMkLst>
        </pc:spChg>
        <pc:spChg chg="mod">
          <ac:chgData name="EZZINE, Hind" userId="S::ezzineh@who.int::edcab00f-6318-46e5-a4a9-188b01ee222f" providerId="AD" clId="Web-{1AE0ACA2-8583-0AA9-AB9B-48F486268828}" dt="2023-01-12T11:52:41.769" v="246" actId="1076"/>
          <ac:spMkLst>
            <pc:docMk/>
            <pc:sldMk cId="1394239756" sldId="398"/>
            <ac:spMk id="6" creationId="{00000000-0000-0000-0000-000000000000}"/>
          </ac:spMkLst>
        </pc:spChg>
        <pc:spChg chg="del mod ord">
          <ac:chgData name="EZZINE, Hind" userId="S::ezzineh@who.int::edcab00f-6318-46e5-a4a9-188b01ee222f" providerId="AD" clId="Web-{1AE0ACA2-8583-0AA9-AB9B-48F486268828}" dt="2023-01-12T11:52:23.596" v="234"/>
          <ac:spMkLst>
            <pc:docMk/>
            <pc:sldMk cId="1394239756" sldId="398"/>
            <ac:spMk id="7" creationId="{00000000-0000-0000-0000-000000000000}"/>
          </ac:spMkLst>
        </pc:spChg>
        <pc:spChg chg="mod ord">
          <ac:chgData name="EZZINE, Hind" userId="S::ezzineh@who.int::edcab00f-6318-46e5-a4a9-188b01ee222f" providerId="AD" clId="Web-{1AE0ACA2-8583-0AA9-AB9B-48F486268828}" dt="2023-01-12T11:52:17.815" v="233"/>
          <ac:spMkLst>
            <pc:docMk/>
            <pc:sldMk cId="1394239756" sldId="398"/>
            <ac:spMk id="12" creationId="{00000000-0000-0000-0000-000000000000}"/>
          </ac:spMkLst>
        </pc:spChg>
        <pc:spChg chg="mod">
          <ac:chgData name="EZZINE, Hind" userId="S::ezzineh@who.int::edcab00f-6318-46e5-a4a9-188b01ee222f" providerId="AD" clId="Web-{1AE0ACA2-8583-0AA9-AB9B-48F486268828}" dt="2023-01-12T11:52:41.800" v="247" actId="1076"/>
          <ac:spMkLst>
            <pc:docMk/>
            <pc:sldMk cId="1394239756" sldId="398"/>
            <ac:spMk id="14" creationId="{00000000-0000-0000-0000-000000000000}"/>
          </ac:spMkLst>
        </pc:spChg>
        <pc:picChg chg="mod">
          <ac:chgData name="EZZINE, Hind" userId="S::ezzineh@who.int::edcab00f-6318-46e5-a4a9-188b01ee222f" providerId="AD" clId="Web-{1AE0ACA2-8583-0AA9-AB9B-48F486268828}" dt="2023-01-12T11:52:41.831" v="248" actId="1076"/>
          <ac:picMkLst>
            <pc:docMk/>
            <pc:sldMk cId="1394239756" sldId="398"/>
            <ac:picMk id="15" creationId="{00000000-0000-0000-0000-000000000000}"/>
          </ac:picMkLst>
        </pc:picChg>
      </pc:sldChg>
      <pc:sldChg chg="addSp delSp modSp mod modClrScheme chgLayout">
        <pc:chgData name="EZZINE, Hind" userId="S::ezzineh@who.int::edcab00f-6318-46e5-a4a9-188b01ee222f" providerId="AD" clId="Web-{1AE0ACA2-8583-0AA9-AB9B-48F486268828}" dt="2023-01-12T12:11:37.652" v="350" actId="20577"/>
        <pc:sldMkLst>
          <pc:docMk/>
          <pc:sldMk cId="1345220348" sldId="399"/>
        </pc:sldMkLst>
        <pc:spChg chg="add del mod ord">
          <ac:chgData name="EZZINE, Hind" userId="S::ezzineh@who.int::edcab00f-6318-46e5-a4a9-188b01ee222f" providerId="AD" clId="Web-{1AE0ACA2-8583-0AA9-AB9B-48F486268828}" dt="2023-01-12T11:53:48.943" v="254"/>
          <ac:spMkLst>
            <pc:docMk/>
            <pc:sldMk cId="1345220348" sldId="399"/>
            <ac:spMk id="4" creationId="{42CAE56C-33D1-4C45-D6A4-FB6C9EA5A3A8}"/>
          </ac:spMkLst>
        </pc:spChg>
        <pc:spChg chg="add mod">
          <ac:chgData name="EZZINE, Hind" userId="S::ezzineh@who.int::edcab00f-6318-46e5-a4a9-188b01ee222f" providerId="AD" clId="Web-{1AE0ACA2-8583-0AA9-AB9B-48F486268828}" dt="2023-01-12T11:54:07.709" v="257" actId="1076"/>
          <ac:spMkLst>
            <pc:docMk/>
            <pc:sldMk cId="1345220348" sldId="399"/>
            <ac:spMk id="6" creationId="{0A975D4D-FE36-79A5-961D-BA35C5A7A2A5}"/>
          </ac:spMkLst>
        </pc:spChg>
        <pc:spChg chg="add del mod">
          <ac:chgData name="EZZINE, Hind" userId="S::ezzineh@who.int::edcab00f-6318-46e5-a4a9-188b01ee222f" providerId="AD" clId="Web-{1AE0ACA2-8583-0AA9-AB9B-48F486268828}" dt="2023-01-12T11:57:21.669" v="283"/>
          <ac:spMkLst>
            <pc:docMk/>
            <pc:sldMk cId="1345220348" sldId="399"/>
            <ac:spMk id="8" creationId="{0459DC84-05B9-BEBC-B3B3-A485CA00A038}"/>
          </ac:spMkLst>
        </pc:spChg>
        <pc:spChg chg="mod">
          <ac:chgData name="EZZINE, Hind" userId="S::ezzineh@who.int::edcab00f-6318-46e5-a4a9-188b01ee222f" providerId="AD" clId="Web-{1AE0ACA2-8583-0AA9-AB9B-48F486268828}" dt="2023-01-12T12:11:37.652" v="350" actId="20577"/>
          <ac:spMkLst>
            <pc:docMk/>
            <pc:sldMk cId="1345220348" sldId="399"/>
            <ac:spMk id="10" creationId="{00000000-0000-0000-0000-000000000000}"/>
          </ac:spMkLst>
        </pc:spChg>
        <pc:spChg chg="mod">
          <ac:chgData name="EZZINE, Hind" userId="S::ezzineh@who.int::edcab00f-6318-46e5-a4a9-188b01ee222f" providerId="AD" clId="Web-{1AE0ACA2-8583-0AA9-AB9B-48F486268828}" dt="2023-01-12T12:11:30.964" v="348"/>
          <ac:spMkLst>
            <pc:docMk/>
            <pc:sldMk cId="1345220348" sldId="399"/>
            <ac:spMk id="11" creationId="{00000000-0000-0000-0000-000000000000}"/>
          </ac:spMkLst>
        </pc:spChg>
        <pc:spChg chg="del mod ord">
          <ac:chgData name="EZZINE, Hind" userId="S::ezzineh@who.int::edcab00f-6318-46e5-a4a9-188b01ee222f" providerId="AD" clId="Web-{1AE0ACA2-8583-0AA9-AB9B-48F486268828}" dt="2023-01-12T11:56:24.105" v="272"/>
          <ac:spMkLst>
            <pc:docMk/>
            <pc:sldMk cId="1345220348" sldId="399"/>
            <ac:spMk id="12" creationId="{00000000-0000-0000-0000-000000000000}"/>
          </ac:spMkLst>
        </pc:spChg>
        <pc:spChg chg="mod">
          <ac:chgData name="EZZINE, Hind" userId="S::ezzineh@who.int::edcab00f-6318-46e5-a4a9-188b01ee222f" providerId="AD" clId="Web-{1AE0ACA2-8583-0AA9-AB9B-48F486268828}" dt="2023-01-12T11:57:09.841" v="282" actId="20577"/>
          <ac:spMkLst>
            <pc:docMk/>
            <pc:sldMk cId="1345220348" sldId="399"/>
            <ac:spMk id="16" creationId="{00000000-0000-0000-0000-000000000000}"/>
          </ac:spMkLst>
        </pc:spChg>
        <pc:spChg chg="del">
          <ac:chgData name="EZZINE, Hind" userId="S::ezzineh@who.int::edcab00f-6318-46e5-a4a9-188b01ee222f" providerId="AD" clId="Web-{1AE0ACA2-8583-0AA9-AB9B-48F486268828}" dt="2023-01-12T11:53:29.395" v="252"/>
          <ac:spMkLst>
            <pc:docMk/>
            <pc:sldMk cId="1345220348" sldId="399"/>
            <ac:spMk id="17" creationId="{00000000-0000-0000-0000-000000000000}"/>
          </ac:spMkLst>
        </pc:spChg>
        <pc:picChg chg="mod">
          <ac:chgData name="EZZINE, Hind" userId="S::ezzineh@who.int::edcab00f-6318-46e5-a4a9-188b01ee222f" providerId="AD" clId="Web-{1AE0ACA2-8583-0AA9-AB9B-48F486268828}" dt="2023-01-12T11:55:49.869" v="266" actId="14100"/>
          <ac:picMkLst>
            <pc:docMk/>
            <pc:sldMk cId="1345220348" sldId="399"/>
            <ac:picMk id="2" creationId="{00000000-0000-0000-0000-000000000000}"/>
          </ac:picMkLst>
        </pc:picChg>
        <pc:picChg chg="mod">
          <ac:chgData name="EZZINE, Hind" userId="S::ezzineh@who.int::edcab00f-6318-46e5-a4a9-188b01ee222f" providerId="AD" clId="Web-{1AE0ACA2-8583-0AA9-AB9B-48F486268828}" dt="2023-01-12T11:56:02.791" v="268" actId="14100"/>
          <ac:picMkLst>
            <pc:docMk/>
            <pc:sldMk cId="1345220348" sldId="399"/>
            <ac:picMk id="3" creationId="{00000000-0000-0000-0000-000000000000}"/>
          </ac:picMkLst>
        </pc:picChg>
      </pc:sldChg>
      <pc:sldChg chg="delSp modSp mod modClrScheme chgLayout">
        <pc:chgData name="EZZINE, Hind" userId="S::ezzineh@who.int::edcab00f-6318-46e5-a4a9-188b01ee222f" providerId="AD" clId="Web-{1AE0ACA2-8583-0AA9-AB9B-48F486268828}" dt="2023-01-12T11:58:28.359" v="293"/>
        <pc:sldMkLst>
          <pc:docMk/>
          <pc:sldMk cId="4128101051" sldId="400"/>
        </pc:sldMkLst>
        <pc:spChg chg="mod ord">
          <ac:chgData name="EZZINE, Hind" userId="S::ezzineh@who.int::edcab00f-6318-46e5-a4a9-188b01ee222f" providerId="AD" clId="Web-{1AE0ACA2-8583-0AA9-AB9B-48F486268828}" dt="2023-01-12T11:58:28.359" v="293"/>
          <ac:spMkLst>
            <pc:docMk/>
            <pc:sldMk cId="4128101051" sldId="400"/>
            <ac:spMk id="2" creationId="{00000000-0000-0000-0000-000000000000}"/>
          </ac:spMkLst>
        </pc:spChg>
        <pc:spChg chg="del mod ord">
          <ac:chgData name="EZZINE, Hind" userId="S::ezzineh@who.int::edcab00f-6318-46e5-a4a9-188b01ee222f" providerId="AD" clId="Web-{1AE0ACA2-8583-0AA9-AB9B-48F486268828}" dt="2023-01-12T11:57:44.498" v="287"/>
          <ac:spMkLst>
            <pc:docMk/>
            <pc:sldMk cId="4128101051" sldId="400"/>
            <ac:spMk id="3" creationId="{00000000-0000-0000-0000-000000000000}"/>
          </ac:spMkLst>
        </pc:spChg>
        <pc:spChg chg="mod">
          <ac:chgData name="EZZINE, Hind" userId="S::ezzineh@who.int::edcab00f-6318-46e5-a4a9-188b01ee222f" providerId="AD" clId="Web-{1AE0ACA2-8583-0AA9-AB9B-48F486268828}" dt="2023-01-12T11:58:07.546" v="292" actId="1076"/>
          <ac:spMkLst>
            <pc:docMk/>
            <pc:sldMk cId="4128101051" sldId="400"/>
            <ac:spMk id="30" creationId="{00000000-0000-0000-0000-000000000000}"/>
          </ac:spMkLst>
        </pc:spChg>
        <pc:spChg chg="mod">
          <ac:chgData name="EZZINE, Hind" userId="S::ezzineh@who.int::edcab00f-6318-46e5-a4a9-188b01ee222f" providerId="AD" clId="Web-{1AE0ACA2-8583-0AA9-AB9B-48F486268828}" dt="2023-01-12T11:57:52.608" v="289" actId="1076"/>
          <ac:spMkLst>
            <pc:docMk/>
            <pc:sldMk cId="4128101051" sldId="400"/>
            <ac:spMk id="34" creationId="{00000000-0000-0000-0000-000000000000}"/>
          </ac:spMkLst>
        </pc:spChg>
        <pc:picChg chg="mod">
          <ac:chgData name="EZZINE, Hind" userId="S::ezzineh@who.int::edcab00f-6318-46e5-a4a9-188b01ee222f" providerId="AD" clId="Web-{1AE0ACA2-8583-0AA9-AB9B-48F486268828}" dt="2023-01-12T11:57:52.608" v="288" actId="1076"/>
          <ac:picMkLst>
            <pc:docMk/>
            <pc:sldMk cId="4128101051" sldId="400"/>
            <ac:picMk id="33" creationId="{00000000-0000-0000-0000-000000000000}"/>
          </ac:picMkLst>
        </pc:picChg>
      </pc:sldChg>
      <pc:sldChg chg="addSp delSp modSp mod modClrScheme chgLayout">
        <pc:chgData name="EZZINE, Hind" userId="S::ezzineh@who.int::edcab00f-6318-46e5-a4a9-188b01ee222f" providerId="AD" clId="Web-{1AE0ACA2-8583-0AA9-AB9B-48F486268828}" dt="2023-01-12T12:13:04.858" v="361" actId="1076"/>
        <pc:sldMkLst>
          <pc:docMk/>
          <pc:sldMk cId="1472427350" sldId="401"/>
        </pc:sldMkLst>
        <pc:spChg chg="del mod ord">
          <ac:chgData name="EZZINE, Hind" userId="S::ezzineh@who.int::edcab00f-6318-46e5-a4a9-188b01ee222f" providerId="AD" clId="Web-{1AE0ACA2-8583-0AA9-AB9B-48F486268828}" dt="2023-01-12T12:00:26.691" v="294"/>
          <ac:spMkLst>
            <pc:docMk/>
            <pc:sldMk cId="1472427350" sldId="401"/>
            <ac:spMk id="2" creationId="{00000000-0000-0000-0000-000000000000}"/>
          </ac:spMkLst>
        </pc:spChg>
        <pc:spChg chg="mod">
          <ac:chgData name="EZZINE, Hind" userId="S::ezzineh@who.int::edcab00f-6318-46e5-a4a9-188b01ee222f" providerId="AD" clId="Web-{1AE0ACA2-8583-0AA9-AB9B-48F486268828}" dt="2023-01-12T12:13:04.858" v="361" actId="1076"/>
          <ac:spMkLst>
            <pc:docMk/>
            <pc:sldMk cId="1472427350" sldId="401"/>
            <ac:spMk id="9" creationId="{00000000-0000-0000-0000-000000000000}"/>
          </ac:spMkLst>
        </pc:spChg>
        <pc:spChg chg="mod ord">
          <ac:chgData name="EZZINE, Hind" userId="S::ezzineh@who.int::edcab00f-6318-46e5-a4a9-188b01ee222f" providerId="AD" clId="Web-{1AE0ACA2-8583-0AA9-AB9B-48F486268828}" dt="2023-01-12T12:00:46.364" v="298"/>
          <ac:spMkLst>
            <pc:docMk/>
            <pc:sldMk cId="1472427350" sldId="401"/>
            <ac:spMk id="10" creationId="{00000000-0000-0000-0000-000000000000}"/>
          </ac:spMkLst>
        </pc:spChg>
        <pc:picChg chg="add del mod">
          <ac:chgData name="EZZINE, Hind" userId="S::ezzineh@who.int::edcab00f-6318-46e5-a4a9-188b01ee222f" providerId="AD" clId="Web-{1AE0ACA2-8583-0AA9-AB9B-48F486268828}" dt="2023-01-12T11:06:39.532" v="13"/>
          <ac:picMkLst>
            <pc:docMk/>
            <pc:sldMk cId="1472427350" sldId="401"/>
            <ac:picMk id="3" creationId="{DBD30F72-659E-D180-96F1-6C3786C953E2}"/>
          </ac:picMkLst>
        </pc:picChg>
        <pc:picChg chg="add del mod">
          <ac:chgData name="EZZINE, Hind" userId="S::ezzineh@who.int::edcab00f-6318-46e5-a4a9-188b01ee222f" providerId="AD" clId="Web-{1AE0ACA2-8583-0AA9-AB9B-48F486268828}" dt="2023-01-12T12:12:15.294" v="355" actId="1076"/>
          <ac:picMkLst>
            <pc:docMk/>
            <pc:sldMk cId="1472427350" sldId="401"/>
            <ac:picMk id="11" creationId="{00000000-0000-0000-0000-000000000000}"/>
          </ac:picMkLst>
        </pc:picChg>
      </pc:sldChg>
      <pc:sldChg chg="addSp delSp modSp mod modClrScheme chgLayout">
        <pc:chgData name="EZZINE, Hind" userId="S::ezzineh@who.int::edcab00f-6318-46e5-a4a9-188b01ee222f" providerId="AD" clId="Web-{1AE0ACA2-8583-0AA9-AB9B-48F486268828}" dt="2023-01-12T12:13:28.968" v="366" actId="20577"/>
        <pc:sldMkLst>
          <pc:docMk/>
          <pc:sldMk cId="4099677687" sldId="402"/>
        </pc:sldMkLst>
        <pc:spChg chg="del mod ord">
          <ac:chgData name="EZZINE, Hind" userId="S::ezzineh@who.int::edcab00f-6318-46e5-a4a9-188b01ee222f" providerId="AD" clId="Web-{1AE0ACA2-8583-0AA9-AB9B-48F486268828}" dt="2023-01-12T12:05:18.639" v="317"/>
          <ac:spMkLst>
            <pc:docMk/>
            <pc:sldMk cId="4099677687" sldId="402"/>
            <ac:spMk id="12" creationId="{00000000-0000-0000-0000-000000000000}"/>
          </ac:spMkLst>
        </pc:spChg>
        <pc:spChg chg="mod">
          <ac:chgData name="EZZINE, Hind" userId="S::ezzineh@who.int::edcab00f-6318-46e5-a4a9-188b01ee222f" providerId="AD" clId="Web-{1AE0ACA2-8583-0AA9-AB9B-48F486268828}" dt="2023-01-12T12:13:28.968" v="366" actId="20577"/>
          <ac:spMkLst>
            <pc:docMk/>
            <pc:sldMk cId="4099677687" sldId="402"/>
            <ac:spMk id="13" creationId="{00000000-0000-0000-0000-000000000000}"/>
          </ac:spMkLst>
        </pc:spChg>
        <pc:spChg chg="add del mod ord">
          <ac:chgData name="EZZINE, Hind" userId="S::ezzineh@who.int::edcab00f-6318-46e5-a4a9-188b01ee222f" providerId="AD" clId="Web-{1AE0ACA2-8583-0AA9-AB9B-48F486268828}" dt="2023-01-12T12:04:44.184" v="315"/>
          <ac:spMkLst>
            <pc:docMk/>
            <pc:sldMk cId="4099677687" sldId="402"/>
            <ac:spMk id="14" creationId="{72894AEC-AA93-7FB1-9599-443AA7DC61AA}"/>
          </ac:spMkLst>
        </pc:spChg>
        <pc:spChg chg="add del mod">
          <ac:chgData name="EZZINE, Hind" userId="S::ezzineh@who.int::edcab00f-6318-46e5-a4a9-188b01ee222f" providerId="AD" clId="Web-{1AE0ACA2-8583-0AA9-AB9B-48F486268828}" dt="2023-01-12T12:05:28.936" v="318"/>
          <ac:spMkLst>
            <pc:docMk/>
            <pc:sldMk cId="4099677687" sldId="402"/>
            <ac:spMk id="17" creationId="{1E07E7DE-7863-EC34-7563-A3E6ADCFA2E7}"/>
          </ac:spMkLst>
        </pc:spChg>
        <pc:spChg chg="add mod">
          <ac:chgData name="EZZINE, Hind" userId="S::ezzineh@who.int::edcab00f-6318-46e5-a4a9-188b01ee222f" providerId="AD" clId="Web-{1AE0ACA2-8583-0AA9-AB9B-48F486268828}" dt="2023-01-12T12:05:51.577" v="329" actId="14100"/>
          <ac:spMkLst>
            <pc:docMk/>
            <pc:sldMk cId="4099677687" sldId="402"/>
            <ac:spMk id="19" creationId="{71F10C33-8324-1923-3022-FCA3AC93B389}"/>
          </ac:spMkLst>
        </pc:spChg>
      </pc:sldChg>
      <pc:sldChg chg="addSp delSp modSp mod modClrScheme chgLayout">
        <pc:chgData name="EZZINE, Hind" userId="S::ezzineh@who.int::edcab00f-6318-46e5-a4a9-188b01ee222f" providerId="AD" clId="Web-{1AE0ACA2-8583-0AA9-AB9B-48F486268828}" dt="2023-01-12T12:22:38.503" v="440"/>
        <pc:sldMkLst>
          <pc:docMk/>
          <pc:sldMk cId="2868094319" sldId="403"/>
        </pc:sldMkLst>
        <pc:spChg chg="mod ord">
          <ac:chgData name="EZZINE, Hind" userId="S::ezzineh@who.int::edcab00f-6318-46e5-a4a9-188b01ee222f" providerId="AD" clId="Web-{1AE0ACA2-8583-0AA9-AB9B-48F486268828}" dt="2023-01-12T12:07:18.330" v="343"/>
          <ac:spMkLst>
            <pc:docMk/>
            <pc:sldMk cId="2868094319" sldId="403"/>
            <ac:spMk id="2" creationId="{00000000-0000-0000-0000-000000000000}"/>
          </ac:spMkLst>
        </pc:spChg>
        <pc:spChg chg="add del mod ord">
          <ac:chgData name="EZZINE, Hind" userId="S::ezzineh@who.int::edcab00f-6318-46e5-a4a9-188b01ee222f" providerId="AD" clId="Web-{1AE0ACA2-8583-0AA9-AB9B-48F486268828}" dt="2023-01-12T12:06:33.376" v="337"/>
          <ac:spMkLst>
            <pc:docMk/>
            <pc:sldMk cId="2868094319" sldId="403"/>
            <ac:spMk id="3" creationId="{C58CFD82-BF2F-2F42-ADBE-AF27F62DD886}"/>
          </ac:spMkLst>
        </pc:spChg>
        <pc:spChg chg="mod">
          <ac:chgData name="EZZINE, Hind" userId="S::ezzineh@who.int::edcab00f-6318-46e5-a4a9-188b01ee222f" providerId="AD" clId="Web-{1AE0ACA2-8583-0AA9-AB9B-48F486268828}" dt="2023-01-12T12:22:38.503" v="440"/>
          <ac:spMkLst>
            <pc:docMk/>
            <pc:sldMk cId="2868094319" sldId="403"/>
            <ac:spMk id="4" creationId="{00000000-0000-0000-0000-000000000000}"/>
          </ac:spMkLst>
        </pc:spChg>
        <pc:spChg chg="mod">
          <ac:chgData name="EZZINE, Hind" userId="S::ezzineh@who.int::edcab00f-6318-46e5-a4a9-188b01ee222f" providerId="AD" clId="Web-{1AE0ACA2-8583-0AA9-AB9B-48F486268828}" dt="2023-01-12T12:13:55.219" v="367"/>
          <ac:spMkLst>
            <pc:docMk/>
            <pc:sldMk cId="2868094319" sldId="403"/>
            <ac:spMk id="5" creationId="{00000000-0000-0000-0000-000000000000}"/>
          </ac:spMkLst>
        </pc:spChg>
        <pc:spChg chg="mod">
          <ac:chgData name="EZZINE, Hind" userId="S::ezzineh@who.int::edcab00f-6318-46e5-a4a9-188b01ee222f" providerId="AD" clId="Web-{1AE0ACA2-8583-0AA9-AB9B-48F486268828}" dt="2023-01-12T12:07:02.721" v="340" actId="1076"/>
          <ac:spMkLst>
            <pc:docMk/>
            <pc:sldMk cId="2868094319" sldId="403"/>
            <ac:spMk id="6" creationId="{00000000-0000-0000-0000-000000000000}"/>
          </ac:spMkLst>
        </pc:spChg>
      </pc:sldChg>
      <pc:sldChg chg="addSp delSp modSp mod modClrScheme chgLayout">
        <pc:chgData name="EZZINE, Hind" userId="S::ezzineh@who.int::edcab00f-6318-46e5-a4a9-188b01ee222f" providerId="AD" clId="Web-{1AE0ACA2-8583-0AA9-AB9B-48F486268828}" dt="2023-01-12T12:25:11.821" v="470" actId="20577"/>
        <pc:sldMkLst>
          <pc:docMk/>
          <pc:sldMk cId="4275235869" sldId="404"/>
        </pc:sldMkLst>
        <pc:spChg chg="mod">
          <ac:chgData name="EZZINE, Hind" userId="S::ezzineh@who.int::edcab00f-6318-46e5-a4a9-188b01ee222f" providerId="AD" clId="Web-{1AE0ACA2-8583-0AA9-AB9B-48F486268828}" dt="2023-01-12T12:25:02.430" v="464" actId="1076"/>
          <ac:spMkLst>
            <pc:docMk/>
            <pc:sldMk cId="4275235869" sldId="404"/>
            <ac:spMk id="2" creationId="{00000000-0000-0000-0000-000000000000}"/>
          </ac:spMkLst>
        </pc:spChg>
        <pc:spChg chg="mod">
          <ac:chgData name="EZZINE, Hind" userId="S::ezzineh@who.int::edcab00f-6318-46e5-a4a9-188b01ee222f" providerId="AD" clId="Web-{1AE0ACA2-8583-0AA9-AB9B-48F486268828}" dt="2023-01-12T12:24:58.805" v="463" actId="1076"/>
          <ac:spMkLst>
            <pc:docMk/>
            <pc:sldMk cId="4275235869" sldId="404"/>
            <ac:spMk id="3" creationId="{00000000-0000-0000-0000-000000000000}"/>
          </ac:spMkLst>
        </pc:spChg>
        <pc:spChg chg="mod">
          <ac:chgData name="EZZINE, Hind" userId="S::ezzineh@who.int::edcab00f-6318-46e5-a4a9-188b01ee222f" providerId="AD" clId="Web-{1AE0ACA2-8583-0AA9-AB9B-48F486268828}" dt="2023-01-12T12:24:37.851" v="459" actId="1076"/>
          <ac:spMkLst>
            <pc:docMk/>
            <pc:sldMk cId="4275235869" sldId="404"/>
            <ac:spMk id="4" creationId="{00000000-0000-0000-0000-000000000000}"/>
          </ac:spMkLst>
        </pc:spChg>
        <pc:spChg chg="mod">
          <ac:chgData name="EZZINE, Hind" userId="S::ezzineh@who.int::edcab00f-6318-46e5-a4a9-188b01ee222f" providerId="AD" clId="Web-{1AE0ACA2-8583-0AA9-AB9B-48F486268828}" dt="2023-01-12T12:25:11.821" v="470" actId="20577"/>
          <ac:spMkLst>
            <pc:docMk/>
            <pc:sldMk cId="4275235869" sldId="404"/>
            <ac:spMk id="5" creationId="{00000000-0000-0000-0000-000000000000}"/>
          </ac:spMkLst>
        </pc:spChg>
        <pc:spChg chg="mod">
          <ac:chgData name="EZZINE, Hind" userId="S::ezzineh@who.int::edcab00f-6318-46e5-a4a9-188b01ee222f" providerId="AD" clId="Web-{1AE0ACA2-8583-0AA9-AB9B-48F486268828}" dt="2023-01-12T12:17:03.741" v="399" actId="1076"/>
          <ac:spMkLst>
            <pc:docMk/>
            <pc:sldMk cId="4275235869" sldId="404"/>
            <ac:spMk id="6" creationId="{00000000-0000-0000-0000-000000000000}"/>
          </ac:spMkLst>
        </pc:spChg>
        <pc:spChg chg="mod">
          <ac:chgData name="EZZINE, Hind" userId="S::ezzineh@who.int::edcab00f-6318-46e5-a4a9-188b01ee222f" providerId="AD" clId="Web-{1AE0ACA2-8583-0AA9-AB9B-48F486268828}" dt="2023-01-12T12:15:36.582" v="388" actId="20577"/>
          <ac:spMkLst>
            <pc:docMk/>
            <pc:sldMk cId="4275235869" sldId="404"/>
            <ac:spMk id="7" creationId="{00000000-0000-0000-0000-000000000000}"/>
          </ac:spMkLst>
        </pc:spChg>
        <pc:spChg chg="mod">
          <ac:chgData name="EZZINE, Hind" userId="S::ezzineh@who.int::edcab00f-6318-46e5-a4a9-188b01ee222f" providerId="AD" clId="Web-{1AE0ACA2-8583-0AA9-AB9B-48F486268828}" dt="2023-01-12T12:18:06.915" v="402"/>
          <ac:spMkLst>
            <pc:docMk/>
            <pc:sldMk cId="4275235869" sldId="404"/>
            <ac:spMk id="8" creationId="{00000000-0000-0000-0000-000000000000}"/>
          </ac:spMkLst>
        </pc:spChg>
        <pc:spChg chg="mod">
          <ac:chgData name="EZZINE, Hind" userId="S::ezzineh@who.int::edcab00f-6318-46e5-a4a9-188b01ee222f" providerId="AD" clId="Web-{1AE0ACA2-8583-0AA9-AB9B-48F486268828}" dt="2023-01-12T12:17:53.900" v="401"/>
          <ac:spMkLst>
            <pc:docMk/>
            <pc:sldMk cId="4275235869" sldId="404"/>
            <ac:spMk id="9" creationId="{00000000-0000-0000-0000-000000000000}"/>
          </ac:spMkLst>
        </pc:spChg>
        <pc:spChg chg="mod ord">
          <ac:chgData name="EZZINE, Hind" userId="S::ezzineh@who.int::edcab00f-6318-46e5-a4a9-188b01ee222f" providerId="AD" clId="Web-{1AE0ACA2-8583-0AA9-AB9B-48F486268828}" dt="2023-01-12T12:14:35.439" v="374"/>
          <ac:spMkLst>
            <pc:docMk/>
            <pc:sldMk cId="4275235869" sldId="404"/>
            <ac:spMk id="10" creationId="{00000000-0000-0000-0000-000000000000}"/>
          </ac:spMkLst>
        </pc:spChg>
        <pc:spChg chg="add del mod ord">
          <ac:chgData name="EZZINE, Hind" userId="S::ezzineh@who.int::edcab00f-6318-46e5-a4a9-188b01ee222f" providerId="AD" clId="Web-{1AE0ACA2-8583-0AA9-AB9B-48F486268828}" dt="2023-01-12T12:14:39.127" v="375"/>
          <ac:spMkLst>
            <pc:docMk/>
            <pc:sldMk cId="4275235869" sldId="404"/>
            <ac:spMk id="11" creationId="{67C7DFB9-3CAB-8135-1217-7BE52F048849}"/>
          </ac:spMkLst>
        </pc:spChg>
        <pc:spChg chg="mod">
          <ac:chgData name="EZZINE, Hind" userId="S::ezzineh@who.int::edcab00f-6318-46e5-a4a9-188b01ee222f" providerId="AD" clId="Web-{1AE0ACA2-8583-0AA9-AB9B-48F486268828}" dt="2023-01-12T12:15:02.878" v="379"/>
          <ac:spMkLst>
            <pc:docMk/>
            <pc:sldMk cId="4275235869" sldId="404"/>
            <ac:spMk id="12" creationId="{00000000-0000-0000-0000-000000000000}"/>
          </ac:spMkLst>
        </pc:spChg>
      </pc:sldChg>
      <pc:sldChg chg="addSp delSp modSp mod modClrScheme chgLayout">
        <pc:chgData name="EZZINE, Hind" userId="S::ezzineh@who.int::edcab00f-6318-46e5-a4a9-188b01ee222f" providerId="AD" clId="Web-{1AE0ACA2-8583-0AA9-AB9B-48F486268828}" dt="2023-01-12T12:20:57.640" v="434" actId="1076"/>
        <pc:sldMkLst>
          <pc:docMk/>
          <pc:sldMk cId="1511115771" sldId="405"/>
        </pc:sldMkLst>
        <pc:spChg chg="mod">
          <ac:chgData name="EZZINE, Hind" userId="S::ezzineh@who.int::edcab00f-6318-46e5-a4a9-188b01ee222f" providerId="AD" clId="Web-{1AE0ACA2-8583-0AA9-AB9B-48F486268828}" dt="2023-01-12T12:20:52.781" v="432" actId="1076"/>
          <ac:spMkLst>
            <pc:docMk/>
            <pc:sldMk cId="1511115771" sldId="405"/>
            <ac:spMk id="6" creationId="{00000000-0000-0000-0000-000000000000}"/>
          </ac:spMkLst>
        </pc:spChg>
        <pc:spChg chg="mod">
          <ac:chgData name="EZZINE, Hind" userId="S::ezzineh@who.int::edcab00f-6318-46e5-a4a9-188b01ee222f" providerId="AD" clId="Web-{1AE0ACA2-8583-0AA9-AB9B-48F486268828}" dt="2023-01-12T12:20:52.796" v="433" actId="1076"/>
          <ac:spMkLst>
            <pc:docMk/>
            <pc:sldMk cId="1511115771" sldId="405"/>
            <ac:spMk id="7" creationId="{00000000-0000-0000-0000-000000000000}"/>
          </ac:spMkLst>
        </pc:spChg>
        <pc:spChg chg="add del mod ord">
          <ac:chgData name="EZZINE, Hind" userId="S::ezzineh@who.int::edcab00f-6318-46e5-a4a9-188b01ee222f" providerId="AD" clId="Web-{1AE0ACA2-8583-0AA9-AB9B-48F486268828}" dt="2023-01-12T12:18:25.963" v="404"/>
          <ac:spMkLst>
            <pc:docMk/>
            <pc:sldMk cId="1511115771" sldId="405"/>
            <ac:spMk id="9" creationId="{7D6E2E04-1F00-268F-4A61-7731DE26AB69}"/>
          </ac:spMkLst>
        </pc:spChg>
        <pc:spChg chg="add del mod ord">
          <ac:chgData name="EZZINE, Hind" userId="S::ezzineh@who.int::edcab00f-6318-46e5-a4a9-188b01ee222f" providerId="AD" clId="Web-{1AE0ACA2-8583-0AA9-AB9B-48F486268828}" dt="2023-01-12T12:18:20.713" v="403"/>
          <ac:spMkLst>
            <pc:docMk/>
            <pc:sldMk cId="1511115771" sldId="405"/>
            <ac:spMk id="10" creationId="{2482265B-44DA-40C5-674F-639694F2341F}"/>
          </ac:spMkLst>
        </pc:spChg>
        <pc:spChg chg="add mod">
          <ac:chgData name="EZZINE, Hind" userId="S::ezzineh@who.int::edcab00f-6318-46e5-a4a9-188b01ee222f" providerId="AD" clId="Web-{1AE0ACA2-8583-0AA9-AB9B-48F486268828}" dt="2023-01-12T12:20:57.640" v="434" actId="1076"/>
          <ac:spMkLst>
            <pc:docMk/>
            <pc:sldMk cId="1511115771" sldId="405"/>
            <ac:spMk id="13" creationId="{216F946D-DF89-836A-CED7-0377983DE374}"/>
          </ac:spMkLst>
        </pc:spChg>
        <pc:picChg chg="mod">
          <ac:chgData name="EZZINE, Hind" userId="S::ezzineh@who.int::edcab00f-6318-46e5-a4a9-188b01ee222f" providerId="AD" clId="Web-{1AE0ACA2-8583-0AA9-AB9B-48F486268828}" dt="2023-01-12T12:20:52.734" v="428" actId="1076"/>
          <ac:picMkLst>
            <pc:docMk/>
            <pc:sldMk cId="1511115771" sldId="405"/>
            <ac:picMk id="2" creationId="{00000000-0000-0000-0000-000000000000}"/>
          </ac:picMkLst>
        </pc:picChg>
        <pc:picChg chg="mod">
          <ac:chgData name="EZZINE, Hind" userId="S::ezzineh@who.int::edcab00f-6318-46e5-a4a9-188b01ee222f" providerId="AD" clId="Web-{1AE0ACA2-8583-0AA9-AB9B-48F486268828}" dt="2023-01-12T12:20:52.749" v="429" actId="1076"/>
          <ac:picMkLst>
            <pc:docMk/>
            <pc:sldMk cId="1511115771" sldId="405"/>
            <ac:picMk id="3" creationId="{00000000-0000-0000-0000-000000000000}"/>
          </ac:picMkLst>
        </pc:picChg>
        <pc:picChg chg="mod">
          <ac:chgData name="EZZINE, Hind" userId="S::ezzineh@who.int::edcab00f-6318-46e5-a4a9-188b01ee222f" providerId="AD" clId="Web-{1AE0ACA2-8583-0AA9-AB9B-48F486268828}" dt="2023-01-12T12:20:52.765" v="430" actId="1076"/>
          <ac:picMkLst>
            <pc:docMk/>
            <pc:sldMk cId="1511115771" sldId="405"/>
            <ac:picMk id="4" creationId="{00000000-0000-0000-0000-000000000000}"/>
          </ac:picMkLst>
        </pc:picChg>
        <pc:picChg chg="mod">
          <ac:chgData name="EZZINE, Hind" userId="S::ezzineh@who.int::edcab00f-6318-46e5-a4a9-188b01ee222f" providerId="AD" clId="Web-{1AE0ACA2-8583-0AA9-AB9B-48F486268828}" dt="2023-01-12T12:20:52.781" v="431" actId="1076"/>
          <ac:picMkLst>
            <pc:docMk/>
            <pc:sldMk cId="1511115771" sldId="405"/>
            <ac:picMk id="5" creationId="{00000000-0000-0000-0000-000000000000}"/>
          </ac:picMkLst>
        </pc:picChg>
      </pc:sldChg>
      <pc:sldChg chg="addSp delSp modSp mod modClrScheme chgLayout">
        <pc:chgData name="EZZINE, Hind" userId="S::ezzineh@who.int::edcab00f-6318-46e5-a4a9-188b01ee222f" providerId="AD" clId="Web-{1AE0ACA2-8583-0AA9-AB9B-48F486268828}" dt="2023-01-12T12:27:19.325" v="487"/>
        <pc:sldMkLst>
          <pc:docMk/>
          <pc:sldMk cId="857359142" sldId="406"/>
        </pc:sldMkLst>
        <pc:spChg chg="add del mod ord">
          <ac:chgData name="EZZINE, Hind" userId="S::ezzineh@who.int::edcab00f-6318-46e5-a4a9-188b01ee222f" providerId="AD" clId="Web-{1AE0ACA2-8583-0AA9-AB9B-48F486268828}" dt="2023-01-12T12:19:19.793" v="408"/>
          <ac:spMkLst>
            <pc:docMk/>
            <pc:sldMk cId="857359142" sldId="406"/>
            <ac:spMk id="2" creationId="{475FA516-424F-ED49-8EBF-13EA8B538BF1}"/>
          </ac:spMkLst>
        </pc:spChg>
        <pc:spChg chg="mod">
          <ac:chgData name="EZZINE, Hind" userId="S::ezzineh@who.int::edcab00f-6318-46e5-a4a9-188b01ee222f" providerId="AD" clId="Web-{1AE0ACA2-8583-0AA9-AB9B-48F486268828}" dt="2023-01-12T12:20:14.857" v="419" actId="20577"/>
          <ac:spMkLst>
            <pc:docMk/>
            <pc:sldMk cId="857359142" sldId="406"/>
            <ac:spMk id="6" creationId="{00000000-0000-0000-0000-000000000000}"/>
          </ac:spMkLst>
        </pc:spChg>
        <pc:spChg chg="mod ord">
          <ac:chgData name="EZZINE, Hind" userId="S::ezzineh@who.int::edcab00f-6318-46e5-a4a9-188b01ee222f" providerId="AD" clId="Web-{1AE0ACA2-8583-0AA9-AB9B-48F486268828}" dt="2023-01-12T12:27:19.325" v="487"/>
          <ac:spMkLst>
            <pc:docMk/>
            <pc:sldMk cId="857359142" sldId="406"/>
            <ac:spMk id="9" creationId="{00000000-0000-0000-0000-000000000000}"/>
          </ac:spMkLst>
        </pc:spChg>
        <pc:spChg chg="mod">
          <ac:chgData name="EZZINE, Hind" userId="S::ezzineh@who.int::edcab00f-6318-46e5-a4a9-188b01ee222f" providerId="AD" clId="Web-{1AE0ACA2-8583-0AA9-AB9B-48F486268828}" dt="2023-01-12T12:25:36.400" v="471"/>
          <ac:spMkLst>
            <pc:docMk/>
            <pc:sldMk cId="857359142" sldId="406"/>
            <ac:spMk id="12" creationId="{00000000-0000-0000-0000-000000000000}"/>
          </ac:spMkLst>
        </pc:spChg>
        <pc:picChg chg="mod">
          <ac:chgData name="EZZINE, Hind" userId="S::ezzineh@who.int::edcab00f-6318-46e5-a4a9-188b01ee222f" providerId="AD" clId="Web-{1AE0ACA2-8583-0AA9-AB9B-48F486268828}" dt="2023-01-12T12:19:45.263" v="414" actId="1076"/>
          <ac:picMkLst>
            <pc:docMk/>
            <pc:sldMk cId="857359142" sldId="406"/>
            <ac:picMk id="10" creationId="{00000000-0000-0000-0000-000000000000}"/>
          </ac:picMkLst>
        </pc:picChg>
      </pc:sldChg>
      <pc:sldChg chg="delSp modSp mod modClrScheme chgLayout">
        <pc:chgData name="EZZINE, Hind" userId="S::ezzineh@who.int::edcab00f-6318-46e5-a4a9-188b01ee222f" providerId="AD" clId="Web-{1AE0ACA2-8583-0AA9-AB9B-48F486268828}" dt="2023-01-12T12:28:12.202" v="494" actId="1076"/>
        <pc:sldMkLst>
          <pc:docMk/>
          <pc:sldMk cId="3589628932" sldId="407"/>
        </pc:sldMkLst>
        <pc:spChg chg="mod ord">
          <ac:chgData name="EZZINE, Hind" userId="S::ezzineh@who.int::edcab00f-6318-46e5-a4a9-188b01ee222f" providerId="AD" clId="Web-{1AE0ACA2-8583-0AA9-AB9B-48F486268828}" dt="2023-01-12T12:27:24.341" v="488"/>
          <ac:spMkLst>
            <pc:docMk/>
            <pc:sldMk cId="3589628932" sldId="407"/>
            <ac:spMk id="2" creationId="{00000000-0000-0000-0000-000000000000}"/>
          </ac:spMkLst>
        </pc:spChg>
        <pc:spChg chg="mod">
          <ac:chgData name="EZZINE, Hind" userId="S::ezzineh@who.int::edcab00f-6318-46e5-a4a9-188b01ee222f" providerId="AD" clId="Web-{1AE0ACA2-8583-0AA9-AB9B-48F486268828}" dt="2023-01-12T12:27:54.358" v="489" actId="20577"/>
          <ac:spMkLst>
            <pc:docMk/>
            <pc:sldMk cId="3589628932" sldId="407"/>
            <ac:spMk id="3" creationId="{00000000-0000-0000-0000-000000000000}"/>
          </ac:spMkLst>
        </pc:spChg>
        <pc:spChg chg="mod">
          <ac:chgData name="EZZINE, Hind" userId="S::ezzineh@who.int::edcab00f-6318-46e5-a4a9-188b01ee222f" providerId="AD" clId="Web-{1AE0ACA2-8583-0AA9-AB9B-48F486268828}" dt="2023-01-12T12:27:54.389" v="490" actId="20577"/>
          <ac:spMkLst>
            <pc:docMk/>
            <pc:sldMk cId="3589628932" sldId="407"/>
            <ac:spMk id="4" creationId="{00000000-0000-0000-0000-000000000000}"/>
          </ac:spMkLst>
        </pc:spChg>
        <pc:spChg chg="mod">
          <ac:chgData name="EZZINE, Hind" userId="S::ezzineh@who.int::edcab00f-6318-46e5-a4a9-188b01ee222f" providerId="AD" clId="Web-{1AE0ACA2-8583-0AA9-AB9B-48F486268828}" dt="2023-01-12T12:27:54.420" v="491" actId="20577"/>
          <ac:spMkLst>
            <pc:docMk/>
            <pc:sldMk cId="3589628932" sldId="407"/>
            <ac:spMk id="5" creationId="{00000000-0000-0000-0000-000000000000}"/>
          </ac:spMkLst>
        </pc:spChg>
        <pc:spChg chg="del">
          <ac:chgData name="EZZINE, Hind" userId="S::ezzineh@who.int::edcab00f-6318-46e5-a4a9-188b01ee222f" providerId="AD" clId="Web-{1AE0ACA2-8583-0AA9-AB9B-48F486268828}" dt="2023-01-12T12:26:44.949" v="483"/>
          <ac:spMkLst>
            <pc:docMk/>
            <pc:sldMk cId="3589628932" sldId="407"/>
            <ac:spMk id="6" creationId="{00000000-0000-0000-0000-000000000000}"/>
          </ac:spMkLst>
        </pc:spChg>
        <pc:spChg chg="mod">
          <ac:chgData name="EZZINE, Hind" userId="S::ezzineh@who.int::edcab00f-6318-46e5-a4a9-188b01ee222f" providerId="AD" clId="Web-{1AE0ACA2-8583-0AA9-AB9B-48F486268828}" dt="2023-01-12T12:28:12.202" v="494" actId="1076"/>
          <ac:spMkLst>
            <pc:docMk/>
            <pc:sldMk cId="3589628932" sldId="407"/>
            <ac:spMk id="7" creationId="{00000000-0000-0000-0000-000000000000}"/>
          </ac:spMkLst>
        </pc:spChg>
        <pc:spChg chg="del mod ord">
          <ac:chgData name="EZZINE, Hind" userId="S::ezzineh@who.int::edcab00f-6318-46e5-a4a9-188b01ee222f" providerId="AD" clId="Web-{1AE0ACA2-8583-0AA9-AB9B-48F486268828}" dt="2023-01-12T12:26:38.949" v="482"/>
          <ac:spMkLst>
            <pc:docMk/>
            <pc:sldMk cId="3589628932" sldId="407"/>
            <ac:spMk id="8" creationId="{00000000-0000-0000-0000-000000000000}"/>
          </ac:spMkLst>
        </pc:spChg>
        <pc:spChg chg="mod">
          <ac:chgData name="EZZINE, Hind" userId="S::ezzineh@who.int::edcab00f-6318-46e5-a4a9-188b01ee222f" providerId="AD" clId="Web-{1AE0ACA2-8583-0AA9-AB9B-48F486268828}" dt="2023-01-12T12:27:03.762" v="486" actId="20577"/>
          <ac:spMkLst>
            <pc:docMk/>
            <pc:sldMk cId="3589628932" sldId="407"/>
            <ac:spMk id="9" creationId="{00000000-0000-0000-0000-000000000000}"/>
          </ac:spMkLst>
        </pc:spChg>
      </pc:sldChg>
      <pc:sldChg chg="modSp mod modClrScheme chgLayout">
        <pc:chgData name="EZZINE, Hind" userId="S::ezzineh@who.int::edcab00f-6318-46e5-a4a9-188b01ee222f" providerId="AD" clId="Web-{1AE0ACA2-8583-0AA9-AB9B-48F486268828}" dt="2023-01-12T11:44:47.565" v="219" actId="20577"/>
        <pc:sldMkLst>
          <pc:docMk/>
          <pc:sldMk cId="2202847662" sldId="408"/>
        </pc:sldMkLst>
        <pc:spChg chg="mod ord">
          <ac:chgData name="EZZINE, Hind" userId="S::ezzineh@who.int::edcab00f-6318-46e5-a4a9-188b01ee222f" providerId="AD" clId="Web-{1AE0ACA2-8583-0AA9-AB9B-48F486268828}" dt="2023-01-12T11:41:05.588" v="203"/>
          <ac:spMkLst>
            <pc:docMk/>
            <pc:sldMk cId="2202847662" sldId="408"/>
            <ac:spMk id="2" creationId="{00000000-0000-0000-0000-000000000000}"/>
          </ac:spMkLst>
        </pc:spChg>
        <pc:spChg chg="mod ord">
          <ac:chgData name="EZZINE, Hind" userId="S::ezzineh@who.int::edcab00f-6318-46e5-a4a9-188b01ee222f" providerId="AD" clId="Web-{1AE0ACA2-8583-0AA9-AB9B-48F486268828}" dt="2023-01-12T11:44:47.565" v="219" actId="20577"/>
          <ac:spMkLst>
            <pc:docMk/>
            <pc:sldMk cId="2202847662" sldId="408"/>
            <ac:spMk id="3" creationId="{00000000-0000-0000-0000-000000000000}"/>
          </ac:spMkLst>
        </pc:spChg>
        <pc:spChg chg="mod">
          <ac:chgData name="EZZINE, Hind" userId="S::ezzineh@who.int::edcab00f-6318-46e5-a4a9-188b01ee222f" providerId="AD" clId="Web-{1AE0ACA2-8583-0AA9-AB9B-48F486268828}" dt="2023-01-12T11:35:45.108" v="160" actId="1076"/>
          <ac:spMkLst>
            <pc:docMk/>
            <pc:sldMk cId="2202847662" sldId="408"/>
            <ac:spMk id="4" creationId="{00000000-0000-0000-0000-000000000000}"/>
          </ac:spMkLst>
        </pc:spChg>
        <pc:spChg chg="mod">
          <ac:chgData name="EZZINE, Hind" userId="S::ezzineh@who.int::edcab00f-6318-46e5-a4a9-188b01ee222f" providerId="AD" clId="Web-{1AE0ACA2-8583-0AA9-AB9B-48F486268828}" dt="2023-01-12T11:39:03.006" v="184" actId="14100"/>
          <ac:spMkLst>
            <pc:docMk/>
            <pc:sldMk cId="2202847662" sldId="408"/>
            <ac:spMk id="5" creationId="{00000000-0000-0000-0000-000000000000}"/>
          </ac:spMkLst>
        </pc:spChg>
      </pc:sldChg>
      <pc:sldChg chg="modSp mod modClrScheme chgLayout">
        <pc:chgData name="EZZINE, Hind" userId="S::ezzineh@who.int::edcab00f-6318-46e5-a4a9-188b01ee222f" providerId="AD" clId="Web-{1AE0ACA2-8583-0AA9-AB9B-48F486268828}" dt="2023-01-12T12:48:37.213" v="754" actId="20577"/>
        <pc:sldMkLst>
          <pc:docMk/>
          <pc:sldMk cId="135487760" sldId="409"/>
        </pc:sldMkLst>
        <pc:spChg chg="mod ord">
          <ac:chgData name="EZZINE, Hind" userId="S::ezzineh@who.int::edcab00f-6318-46e5-a4a9-188b01ee222f" providerId="AD" clId="Web-{1AE0ACA2-8583-0AA9-AB9B-48F486268828}" dt="2023-01-12T12:45:54.208" v="738" actId="14100"/>
          <ac:spMkLst>
            <pc:docMk/>
            <pc:sldMk cId="135487760" sldId="409"/>
            <ac:spMk id="2" creationId="{00000000-0000-0000-0000-000000000000}"/>
          </ac:spMkLst>
        </pc:spChg>
        <pc:spChg chg="mod ord">
          <ac:chgData name="EZZINE, Hind" userId="S::ezzineh@who.int::edcab00f-6318-46e5-a4a9-188b01ee222f" providerId="AD" clId="Web-{1AE0ACA2-8583-0AA9-AB9B-48F486268828}" dt="2023-01-12T12:48:37.213" v="754" actId="20577"/>
          <ac:spMkLst>
            <pc:docMk/>
            <pc:sldMk cId="135487760" sldId="409"/>
            <ac:spMk id="3" creationId="{00000000-0000-0000-0000-000000000000}"/>
          </ac:spMkLst>
        </pc:spChg>
      </pc:sldChg>
      <pc:sldChg chg="addSp modSp mod modClrScheme chgLayout">
        <pc:chgData name="EZZINE, Hind" userId="S::ezzineh@who.int::edcab00f-6318-46e5-a4a9-188b01ee222f" providerId="AD" clId="Web-{1AE0ACA2-8583-0AA9-AB9B-48F486268828}" dt="2023-01-12T13:15:53.520" v="969"/>
        <pc:sldMkLst>
          <pc:docMk/>
          <pc:sldMk cId="536741406" sldId="411"/>
        </pc:sldMkLst>
        <pc:spChg chg="mod ord">
          <ac:chgData name="EZZINE, Hind" userId="S::ezzineh@who.int::edcab00f-6318-46e5-a4a9-188b01ee222f" providerId="AD" clId="Web-{1AE0ACA2-8583-0AA9-AB9B-48F486268828}" dt="2023-01-12T13:13:39.516" v="941"/>
          <ac:spMkLst>
            <pc:docMk/>
            <pc:sldMk cId="536741406" sldId="411"/>
            <ac:spMk id="2" creationId="{00000000-0000-0000-0000-000000000000}"/>
          </ac:spMkLst>
        </pc:spChg>
        <pc:spChg chg="mod ord">
          <ac:chgData name="EZZINE, Hind" userId="S::ezzineh@who.int::edcab00f-6318-46e5-a4a9-188b01ee222f" providerId="AD" clId="Web-{1AE0ACA2-8583-0AA9-AB9B-48F486268828}" dt="2023-01-12T13:14:57.878" v="966" actId="20577"/>
          <ac:spMkLst>
            <pc:docMk/>
            <pc:sldMk cId="536741406" sldId="411"/>
            <ac:spMk id="3" creationId="{00000000-0000-0000-0000-000000000000}"/>
          </ac:spMkLst>
        </pc:spChg>
        <pc:spChg chg="mod">
          <ac:chgData name="EZZINE, Hind" userId="S::ezzineh@who.int::edcab00f-6318-46e5-a4a9-188b01ee222f" providerId="AD" clId="Web-{1AE0ACA2-8583-0AA9-AB9B-48F486268828}" dt="2023-01-12T13:15:53.520" v="969"/>
          <ac:spMkLst>
            <pc:docMk/>
            <pc:sldMk cId="536741406" sldId="411"/>
            <ac:spMk id="4" creationId="{00000000-0000-0000-0000-000000000000}"/>
          </ac:spMkLst>
        </pc:spChg>
        <pc:spChg chg="add mod">
          <ac:chgData name="EZZINE, Hind" userId="S::ezzineh@who.int::edcab00f-6318-46e5-a4a9-188b01ee222f" providerId="AD" clId="Web-{1AE0ACA2-8583-0AA9-AB9B-48F486268828}" dt="2023-01-12T13:13:16.921" v="940"/>
          <ac:spMkLst>
            <pc:docMk/>
            <pc:sldMk cId="536741406" sldId="411"/>
            <ac:spMk id="5" creationId="{188960BD-FC76-D88E-D31F-FCD1182A51B1}"/>
          </ac:spMkLst>
        </pc:spChg>
      </pc:sldChg>
      <pc:sldChg chg="addSp delSp modSp mod modClrScheme chgLayout">
        <pc:chgData name="EZZINE, Hind" userId="S::ezzineh@who.int::edcab00f-6318-46e5-a4a9-188b01ee222f" providerId="AD" clId="Web-{1AE0ACA2-8583-0AA9-AB9B-48F486268828}" dt="2023-01-12T13:23:24.520" v="1045"/>
        <pc:sldMkLst>
          <pc:docMk/>
          <pc:sldMk cId="3744813883" sldId="412"/>
        </pc:sldMkLst>
        <pc:spChg chg="add del mod ord">
          <ac:chgData name="EZZINE, Hind" userId="S::ezzineh@who.int::edcab00f-6318-46e5-a4a9-188b01ee222f" providerId="AD" clId="Web-{1AE0ACA2-8583-0AA9-AB9B-48F486268828}" dt="2023-01-12T13:16:21.084" v="971"/>
          <ac:spMkLst>
            <pc:docMk/>
            <pc:sldMk cId="3744813883" sldId="412"/>
            <ac:spMk id="2" creationId="{7840BAAB-1A73-1A72-8093-8C4CF34C0473}"/>
          </ac:spMkLst>
        </pc:spChg>
        <pc:spChg chg="add del mod ord">
          <ac:chgData name="EZZINE, Hind" userId="S::ezzineh@who.int::edcab00f-6318-46e5-a4a9-188b01ee222f" providerId="AD" clId="Web-{1AE0ACA2-8583-0AA9-AB9B-48F486268828}" dt="2023-01-12T13:16:27.506" v="973"/>
          <ac:spMkLst>
            <pc:docMk/>
            <pc:sldMk cId="3744813883" sldId="412"/>
            <ac:spMk id="3" creationId="{BDC093D6-65A4-DC14-DDD6-84D0B17A4EEE}"/>
          </ac:spMkLst>
        </pc:spChg>
        <pc:spChg chg="add mod">
          <ac:chgData name="EZZINE, Hind" userId="S::ezzineh@who.int::edcab00f-6318-46e5-a4a9-188b01ee222f" providerId="AD" clId="Web-{1AE0ACA2-8583-0AA9-AB9B-48F486268828}" dt="2023-01-12T13:16:38.756" v="976" actId="1076"/>
          <ac:spMkLst>
            <pc:docMk/>
            <pc:sldMk cId="3744813883" sldId="412"/>
            <ac:spMk id="5" creationId="{68C2CBF9-EE02-7B2B-D3C8-C944237EDB59}"/>
          </ac:spMkLst>
        </pc:spChg>
        <pc:spChg chg="add mod">
          <ac:chgData name="EZZINE, Hind" userId="S::ezzineh@who.int::edcab00f-6318-46e5-a4a9-188b01ee222f" providerId="AD" clId="Web-{1AE0ACA2-8583-0AA9-AB9B-48F486268828}" dt="2023-01-12T13:21:50.783" v="1030" actId="1076"/>
          <ac:spMkLst>
            <pc:docMk/>
            <pc:sldMk cId="3744813883" sldId="412"/>
            <ac:spMk id="6" creationId="{6D773821-09F6-472C-9724-A67D60907AC5}"/>
          </ac:spMkLst>
        </pc:spChg>
        <pc:spChg chg="add mod">
          <ac:chgData name="EZZINE, Hind" userId="S::ezzineh@who.int::edcab00f-6318-46e5-a4a9-188b01ee222f" providerId="AD" clId="Web-{1AE0ACA2-8583-0AA9-AB9B-48F486268828}" dt="2023-01-12T13:22:54.863" v="1037" actId="1076"/>
          <ac:spMkLst>
            <pc:docMk/>
            <pc:sldMk cId="3744813883" sldId="412"/>
            <ac:spMk id="7" creationId="{7AB254EC-90DE-3D37-867A-38ADA4BBEF1B}"/>
          </ac:spMkLst>
        </pc:spChg>
        <pc:spChg chg="mod">
          <ac:chgData name="EZZINE, Hind" userId="S::ezzineh@who.int::edcab00f-6318-46e5-a4a9-188b01ee222f" providerId="AD" clId="Web-{1AE0ACA2-8583-0AA9-AB9B-48F486268828}" dt="2023-01-12T13:17:02.820" v="979"/>
          <ac:spMkLst>
            <pc:docMk/>
            <pc:sldMk cId="3744813883" sldId="412"/>
            <ac:spMk id="9" creationId="{00000000-0000-0000-0000-000000000000}"/>
          </ac:spMkLst>
        </pc:spChg>
        <pc:spChg chg="add del">
          <ac:chgData name="EZZINE, Hind" userId="S::ezzineh@who.int::edcab00f-6318-46e5-a4a9-188b01ee222f" providerId="AD" clId="Web-{1AE0ACA2-8583-0AA9-AB9B-48F486268828}" dt="2023-01-12T13:23:24.520" v="1044"/>
          <ac:spMkLst>
            <pc:docMk/>
            <pc:sldMk cId="3744813883" sldId="412"/>
            <ac:spMk id="11" creationId="{328B34F6-B591-0C04-8B85-3FC123154D1F}"/>
          </ac:spMkLst>
        </pc:spChg>
        <pc:spChg chg="mod">
          <ac:chgData name="EZZINE, Hind" userId="S::ezzineh@who.int::edcab00f-6318-46e5-a4a9-188b01ee222f" providerId="AD" clId="Web-{1AE0ACA2-8583-0AA9-AB9B-48F486268828}" dt="2023-01-12T13:19:55.279" v="1005" actId="20577"/>
          <ac:spMkLst>
            <pc:docMk/>
            <pc:sldMk cId="3744813883" sldId="412"/>
            <ac:spMk id="12" creationId="{00000000-0000-0000-0000-000000000000}"/>
          </ac:spMkLst>
        </pc:spChg>
        <pc:spChg chg="add del">
          <ac:chgData name="EZZINE, Hind" userId="S::ezzineh@who.int::edcab00f-6318-46e5-a4a9-188b01ee222f" providerId="AD" clId="Web-{1AE0ACA2-8583-0AA9-AB9B-48F486268828}" dt="2023-01-12T13:23:24.520" v="1043"/>
          <ac:spMkLst>
            <pc:docMk/>
            <pc:sldMk cId="3744813883" sldId="412"/>
            <ac:spMk id="13" creationId="{EC97F9CD-497F-2E51-9F34-25438AF47231}"/>
          </ac:spMkLst>
        </pc:spChg>
        <pc:picChg chg="add del mod">
          <ac:chgData name="EZZINE, Hind" userId="S::ezzineh@who.int::edcab00f-6318-46e5-a4a9-188b01ee222f" providerId="AD" clId="Web-{1AE0ACA2-8583-0AA9-AB9B-48F486268828}" dt="2023-01-12T13:23:24.520" v="1045"/>
          <ac:picMkLst>
            <pc:docMk/>
            <pc:sldMk cId="3744813883" sldId="412"/>
            <ac:picMk id="8" creationId="{934656CD-D5C9-E547-64E7-79386839E2CF}"/>
          </ac:picMkLst>
        </pc:picChg>
        <pc:picChg chg="mod">
          <ac:chgData name="EZZINE, Hind" userId="S::ezzineh@who.int::edcab00f-6318-46e5-a4a9-188b01ee222f" providerId="AD" clId="Web-{1AE0ACA2-8583-0AA9-AB9B-48F486268828}" dt="2023-01-12T13:20:09.857" v="1006" actId="14100"/>
          <ac:picMkLst>
            <pc:docMk/>
            <pc:sldMk cId="3744813883" sldId="412"/>
            <ac:picMk id="10" creationId="{00000000-0000-0000-0000-000000000000}"/>
          </ac:picMkLst>
        </pc:picChg>
      </pc:sldChg>
      <pc:sldChg chg="addSp delSp modSp mod modClrScheme chgLayout">
        <pc:chgData name="EZZINE, Hind" userId="S::ezzineh@who.int::edcab00f-6318-46e5-a4a9-188b01ee222f" providerId="AD" clId="Web-{1AE0ACA2-8583-0AA9-AB9B-48F486268828}" dt="2023-01-12T13:26:26.230" v="1070" actId="14100"/>
        <pc:sldMkLst>
          <pc:docMk/>
          <pc:sldMk cId="2495952908" sldId="413"/>
        </pc:sldMkLst>
        <pc:spChg chg="mod ord">
          <ac:chgData name="EZZINE, Hind" userId="S::ezzineh@who.int::edcab00f-6318-46e5-a4a9-188b01ee222f" providerId="AD" clId="Web-{1AE0ACA2-8583-0AA9-AB9B-48F486268828}" dt="2023-01-12T13:25:37.666" v="1064"/>
          <ac:spMkLst>
            <pc:docMk/>
            <pc:sldMk cId="2495952908" sldId="413"/>
            <ac:spMk id="2" creationId="{00000000-0000-0000-0000-000000000000}"/>
          </ac:spMkLst>
        </pc:spChg>
        <pc:spChg chg="mod">
          <ac:chgData name="EZZINE, Hind" userId="S::ezzineh@who.int::edcab00f-6318-46e5-a4a9-188b01ee222f" providerId="AD" clId="Web-{1AE0ACA2-8583-0AA9-AB9B-48F486268828}" dt="2023-01-12T13:26:26.230" v="1070" actId="14100"/>
          <ac:spMkLst>
            <pc:docMk/>
            <pc:sldMk cId="2495952908" sldId="413"/>
            <ac:spMk id="3" creationId="{00000000-0000-0000-0000-000000000000}"/>
          </ac:spMkLst>
        </pc:spChg>
        <pc:spChg chg="add del mod ord">
          <ac:chgData name="EZZINE, Hind" userId="S::ezzineh@who.int::edcab00f-6318-46e5-a4a9-188b01ee222f" providerId="AD" clId="Web-{1AE0ACA2-8583-0AA9-AB9B-48F486268828}" dt="2023-01-12T13:23:52.600" v="1048"/>
          <ac:spMkLst>
            <pc:docMk/>
            <pc:sldMk cId="2495952908" sldId="413"/>
            <ac:spMk id="4" creationId="{4C23A936-4F0B-E8B1-C45F-C09D9D84B119}"/>
          </ac:spMkLst>
        </pc:spChg>
        <pc:spChg chg="add">
          <ac:chgData name="EZZINE, Hind" userId="S::ezzineh@who.int::edcab00f-6318-46e5-a4a9-188b01ee222f" providerId="AD" clId="Web-{1AE0ACA2-8583-0AA9-AB9B-48F486268828}" dt="2023-01-12T13:23:54.428" v="1049"/>
          <ac:spMkLst>
            <pc:docMk/>
            <pc:sldMk cId="2495952908" sldId="413"/>
            <ac:spMk id="6" creationId="{060753CB-6030-1706-4585-9E56E6D9170B}"/>
          </ac:spMkLst>
        </pc:spChg>
        <pc:spChg chg="mod">
          <ac:chgData name="EZZINE, Hind" userId="S::ezzineh@who.int::edcab00f-6318-46e5-a4a9-188b01ee222f" providerId="AD" clId="Web-{1AE0ACA2-8583-0AA9-AB9B-48F486268828}" dt="2023-01-12T13:26:19.464" v="1069"/>
          <ac:spMkLst>
            <pc:docMk/>
            <pc:sldMk cId="2495952908" sldId="413"/>
            <ac:spMk id="10" creationId="{00000000-0000-0000-0000-000000000000}"/>
          </ac:spMkLst>
        </pc:spChg>
      </pc:sldChg>
      <pc:sldChg chg="addSp delSp modSp mod modClrScheme chgLayout">
        <pc:chgData name="EZZINE, Hind" userId="S::ezzineh@who.int::edcab00f-6318-46e5-a4a9-188b01ee222f" providerId="AD" clId="Web-{1AE0ACA2-8583-0AA9-AB9B-48F486268828}" dt="2023-01-12T13:28:08.577" v="1082"/>
        <pc:sldMkLst>
          <pc:docMk/>
          <pc:sldMk cId="2350693174" sldId="414"/>
        </pc:sldMkLst>
        <pc:spChg chg="mod">
          <ac:chgData name="EZZINE, Hind" userId="S::ezzineh@who.int::edcab00f-6318-46e5-a4a9-188b01ee222f" providerId="AD" clId="Web-{1AE0ACA2-8583-0AA9-AB9B-48F486268828}" dt="2023-01-12T13:28:08.577" v="1082"/>
          <ac:spMkLst>
            <pc:docMk/>
            <pc:sldMk cId="2350693174" sldId="414"/>
            <ac:spMk id="2" creationId="{00000000-0000-0000-0000-000000000000}"/>
          </ac:spMkLst>
        </pc:spChg>
        <pc:spChg chg="add del mod ord">
          <ac:chgData name="EZZINE, Hind" userId="S::ezzineh@who.int::edcab00f-6318-46e5-a4a9-188b01ee222f" providerId="AD" clId="Web-{1AE0ACA2-8583-0AA9-AB9B-48F486268828}" dt="2023-01-12T13:26:39.918" v="1071"/>
          <ac:spMkLst>
            <pc:docMk/>
            <pc:sldMk cId="2350693174" sldId="414"/>
            <ac:spMk id="4" creationId="{0458C464-A121-5F42-BB02-E70DEE17DE38}"/>
          </ac:spMkLst>
        </pc:spChg>
        <pc:spChg chg="add">
          <ac:chgData name="EZZINE, Hind" userId="S::ezzineh@who.int::edcab00f-6318-46e5-a4a9-188b01ee222f" providerId="AD" clId="Web-{1AE0ACA2-8583-0AA9-AB9B-48F486268828}" dt="2023-01-12T13:24:06.600" v="1051"/>
          <ac:spMkLst>
            <pc:docMk/>
            <pc:sldMk cId="2350693174" sldId="414"/>
            <ac:spMk id="6" creationId="{D7A833BF-B5AC-5280-10D2-36413C7DDCAA}"/>
          </ac:spMkLst>
        </pc:spChg>
        <pc:spChg chg="mod">
          <ac:chgData name="EZZINE, Hind" userId="S::ezzineh@who.int::edcab00f-6318-46e5-a4a9-188b01ee222f" providerId="AD" clId="Web-{1AE0ACA2-8583-0AA9-AB9B-48F486268828}" dt="2023-01-12T13:27:56.999" v="1080"/>
          <ac:spMkLst>
            <pc:docMk/>
            <pc:sldMk cId="2350693174" sldId="414"/>
            <ac:spMk id="13" creationId="{00000000-0000-0000-0000-000000000000}"/>
          </ac:spMkLst>
        </pc:spChg>
        <pc:spChg chg="mod">
          <ac:chgData name="EZZINE, Hind" userId="S::ezzineh@who.int::edcab00f-6318-46e5-a4a9-188b01ee222f" providerId="AD" clId="Web-{1AE0ACA2-8583-0AA9-AB9B-48F486268828}" dt="2023-01-12T13:27:57.030" v="1081"/>
          <ac:spMkLst>
            <pc:docMk/>
            <pc:sldMk cId="2350693174" sldId="414"/>
            <ac:spMk id="15" creationId="{00000000-0000-0000-0000-000000000000}"/>
          </ac:spMkLst>
        </pc:spChg>
        <pc:spChg chg="mod ord">
          <ac:chgData name="EZZINE, Hind" userId="S::ezzineh@who.int::edcab00f-6318-46e5-a4a9-188b01ee222f" providerId="AD" clId="Web-{1AE0ACA2-8583-0AA9-AB9B-48F486268828}" dt="2023-01-12T13:25:49.885" v="1066" actId="1076"/>
          <ac:spMkLst>
            <pc:docMk/>
            <pc:sldMk cId="2350693174" sldId="414"/>
            <ac:spMk id="16" creationId="{00000000-0000-0000-0000-000000000000}"/>
          </ac:spMkLst>
        </pc:spChg>
        <pc:spChg chg="mod">
          <ac:chgData name="EZZINE, Hind" userId="S::ezzineh@who.int::edcab00f-6318-46e5-a4a9-188b01ee222f" providerId="AD" clId="Web-{1AE0ACA2-8583-0AA9-AB9B-48F486268828}" dt="2023-01-12T13:27:30.920" v="1079" actId="20577"/>
          <ac:spMkLst>
            <pc:docMk/>
            <pc:sldMk cId="2350693174" sldId="414"/>
            <ac:spMk id="24" creationId="{00000000-0000-0000-0000-000000000000}"/>
          </ac:spMkLst>
        </pc:spChg>
        <pc:spChg chg="mod">
          <ac:chgData name="EZZINE, Hind" userId="S::ezzineh@who.int::edcab00f-6318-46e5-a4a9-188b01ee222f" providerId="AD" clId="Web-{1AE0ACA2-8583-0AA9-AB9B-48F486268828}" dt="2023-01-12T13:27:13.575" v="1076" actId="20577"/>
          <ac:spMkLst>
            <pc:docMk/>
            <pc:sldMk cId="2350693174" sldId="414"/>
            <ac:spMk id="25" creationId="{00000000-0000-0000-0000-000000000000}"/>
          </ac:spMkLst>
        </pc:spChg>
      </pc:sldChg>
      <pc:sldChg chg="addSp delSp modSp mod modClrScheme chgLayout">
        <pc:chgData name="EZZINE, Hind" userId="S::ezzineh@who.int::edcab00f-6318-46e5-a4a9-188b01ee222f" providerId="AD" clId="Web-{1AE0ACA2-8583-0AA9-AB9B-48F486268828}" dt="2023-01-12T13:29:28.611" v="1092" actId="20577"/>
        <pc:sldMkLst>
          <pc:docMk/>
          <pc:sldMk cId="2446589430" sldId="415"/>
        </pc:sldMkLst>
        <pc:spChg chg="add del mod ord">
          <ac:chgData name="EZZINE, Hind" userId="S::ezzineh@who.int::edcab00f-6318-46e5-a4a9-188b01ee222f" providerId="AD" clId="Web-{1AE0ACA2-8583-0AA9-AB9B-48F486268828}" dt="2023-01-12T13:28:36.781" v="1087"/>
          <ac:spMkLst>
            <pc:docMk/>
            <pc:sldMk cId="2446589430" sldId="415"/>
            <ac:spMk id="2" creationId="{F042B70E-E31F-9EB3-DD6C-CB0F133BFFB3}"/>
          </ac:spMkLst>
        </pc:spChg>
        <pc:spChg chg="add">
          <ac:chgData name="EZZINE, Hind" userId="S::ezzineh@who.int::edcab00f-6318-46e5-a4a9-188b01ee222f" providerId="AD" clId="Web-{1AE0ACA2-8583-0AA9-AB9B-48F486268828}" dt="2023-01-12T13:24:23.491" v="1054"/>
          <ac:spMkLst>
            <pc:docMk/>
            <pc:sldMk cId="2446589430" sldId="415"/>
            <ac:spMk id="5" creationId="{C839334B-92A9-794C-03BD-C5C087607E49}"/>
          </ac:spMkLst>
        </pc:spChg>
        <pc:spChg chg="mod">
          <ac:chgData name="EZZINE, Hind" userId="S::ezzineh@who.int::edcab00f-6318-46e5-a4a9-188b01ee222f" providerId="AD" clId="Web-{1AE0ACA2-8583-0AA9-AB9B-48F486268828}" dt="2023-01-12T13:29:04.313" v="1091" actId="20577"/>
          <ac:spMkLst>
            <pc:docMk/>
            <pc:sldMk cId="2446589430" sldId="415"/>
            <ac:spMk id="7" creationId="{B1093F0F-96A6-3294-8DD0-63F24EDB3FAC}"/>
          </ac:spMkLst>
        </pc:spChg>
        <pc:spChg chg="mod ord">
          <ac:chgData name="EZZINE, Hind" userId="S::ezzineh@who.int::edcab00f-6318-46e5-a4a9-188b01ee222f" providerId="AD" clId="Web-{1AE0ACA2-8583-0AA9-AB9B-48F486268828}" dt="2023-01-12T13:29:28.611" v="1092" actId="20577"/>
          <ac:spMkLst>
            <pc:docMk/>
            <pc:sldMk cId="2446589430" sldId="415"/>
            <ac:spMk id="9" creationId="{00000000-0000-0000-0000-000000000000}"/>
          </ac:spMkLst>
        </pc:spChg>
        <pc:picChg chg="mod">
          <ac:chgData name="EZZINE, Hind" userId="S::ezzineh@who.int::edcab00f-6318-46e5-a4a9-188b01ee222f" providerId="AD" clId="Web-{1AE0ACA2-8583-0AA9-AB9B-48F486268828}" dt="2023-01-12T13:28:42.313" v="1088" actId="1076"/>
          <ac:picMkLst>
            <pc:docMk/>
            <pc:sldMk cId="2446589430" sldId="415"/>
            <ac:picMk id="3" creationId="{6736E542-CD5C-0BF4-4F59-6A51F17C3D06}"/>
          </ac:picMkLst>
        </pc:picChg>
      </pc:sldChg>
      <pc:sldChg chg="addSp delSp modSp mod modClrScheme chgLayout">
        <pc:chgData name="EZZINE, Hind" userId="S::ezzineh@who.int::edcab00f-6318-46e5-a4a9-188b01ee222f" providerId="AD" clId="Web-{1AE0ACA2-8583-0AA9-AB9B-48F486268828}" dt="2023-01-12T13:32:19.711" v="1108" actId="20577"/>
        <pc:sldMkLst>
          <pc:docMk/>
          <pc:sldMk cId="3248561" sldId="416"/>
        </pc:sldMkLst>
        <pc:spChg chg="add del mod ord">
          <ac:chgData name="EZZINE, Hind" userId="S::ezzineh@who.int::edcab00f-6318-46e5-a4a9-188b01ee222f" providerId="AD" clId="Web-{1AE0ACA2-8583-0AA9-AB9B-48F486268828}" dt="2023-01-12T13:24:39.195" v="1056"/>
          <ac:spMkLst>
            <pc:docMk/>
            <pc:sldMk cId="3248561" sldId="416"/>
            <ac:spMk id="6" creationId="{B8367511-FA25-862B-26F4-F71F4D12D01B}"/>
          </ac:spMkLst>
        </pc:spChg>
        <pc:spChg chg="mod">
          <ac:chgData name="EZZINE, Hind" userId="S::ezzineh@who.int::edcab00f-6318-46e5-a4a9-188b01ee222f" providerId="AD" clId="Web-{1AE0ACA2-8583-0AA9-AB9B-48F486268828}" dt="2023-01-12T13:32:19.711" v="1108" actId="20577"/>
          <ac:spMkLst>
            <pc:docMk/>
            <pc:sldMk cId="3248561" sldId="416"/>
            <ac:spMk id="7" creationId="{00000000-0000-0000-0000-000000000000}"/>
          </ac:spMkLst>
        </pc:spChg>
        <pc:spChg chg="mod">
          <ac:chgData name="EZZINE, Hind" userId="S::ezzineh@who.int::edcab00f-6318-46e5-a4a9-188b01ee222f" providerId="AD" clId="Web-{1AE0ACA2-8583-0AA9-AB9B-48F486268828}" dt="2023-01-12T13:30:35.239" v="1100"/>
          <ac:spMkLst>
            <pc:docMk/>
            <pc:sldMk cId="3248561" sldId="416"/>
            <ac:spMk id="8" creationId="{00000000-0000-0000-0000-000000000000}"/>
          </ac:spMkLst>
        </pc:spChg>
        <pc:spChg chg="add del mod ord">
          <ac:chgData name="EZZINE, Hind" userId="S::ezzineh@who.int::edcab00f-6318-46e5-a4a9-188b01ee222f" providerId="AD" clId="Web-{1AE0ACA2-8583-0AA9-AB9B-48F486268828}" dt="2023-01-12T13:30:14.238" v="1097"/>
          <ac:spMkLst>
            <pc:docMk/>
            <pc:sldMk cId="3248561" sldId="416"/>
            <ac:spMk id="9" creationId="{0CD882E9-72FE-D4C7-B55B-D17C911711BD}"/>
          </ac:spMkLst>
        </pc:spChg>
        <pc:spChg chg="add">
          <ac:chgData name="EZZINE, Hind" userId="S::ezzineh@who.int::edcab00f-6318-46e5-a4a9-188b01ee222f" providerId="AD" clId="Web-{1AE0ACA2-8583-0AA9-AB9B-48F486268828}" dt="2023-01-12T13:24:40.179" v="1057"/>
          <ac:spMkLst>
            <pc:docMk/>
            <pc:sldMk cId="3248561" sldId="416"/>
            <ac:spMk id="11" creationId="{C2BE80AD-9067-46B6-7F44-D871C20DB84A}"/>
          </ac:spMkLst>
        </pc:spChg>
      </pc:sldChg>
      <pc:sldChg chg="addSp delSp modSp mod modClrScheme chgLayout">
        <pc:chgData name="EZZINE, Hind" userId="S::ezzineh@who.int::edcab00f-6318-46e5-a4a9-188b01ee222f" providerId="AD" clId="Web-{1AE0ACA2-8583-0AA9-AB9B-48F486268828}" dt="2023-01-12T13:34:12.605" v="1115" actId="1076"/>
        <pc:sldMkLst>
          <pc:docMk/>
          <pc:sldMk cId="715175267" sldId="417"/>
        </pc:sldMkLst>
        <pc:spChg chg="add del mod ord">
          <ac:chgData name="EZZINE, Hind" userId="S::ezzineh@who.int::edcab00f-6318-46e5-a4a9-188b01ee222f" providerId="AD" clId="Web-{1AE0ACA2-8583-0AA9-AB9B-48F486268828}" dt="2023-01-12T13:24:49.617" v="1058"/>
          <ac:spMkLst>
            <pc:docMk/>
            <pc:sldMk cId="715175267" sldId="417"/>
            <ac:spMk id="2" creationId="{BE661AFD-70DA-EB3F-E1D6-A4A593522CD5}"/>
          </ac:spMkLst>
        </pc:spChg>
        <pc:spChg chg="add del mod ord">
          <ac:chgData name="EZZINE, Hind" userId="S::ezzineh@who.int::edcab00f-6318-46e5-a4a9-188b01ee222f" providerId="AD" clId="Web-{1AE0ACA2-8583-0AA9-AB9B-48F486268828}" dt="2023-01-12T13:32:55.056" v="1110"/>
          <ac:spMkLst>
            <pc:docMk/>
            <pc:sldMk cId="715175267" sldId="417"/>
            <ac:spMk id="15" creationId="{2D9B70D6-5727-2B8A-474A-1928C86EAD12}"/>
          </ac:spMkLst>
        </pc:spChg>
        <pc:spChg chg="mod">
          <ac:chgData name="EZZINE, Hind" userId="S::ezzineh@who.int::edcab00f-6318-46e5-a4a9-188b01ee222f" providerId="AD" clId="Web-{1AE0ACA2-8583-0AA9-AB9B-48F486268828}" dt="2023-01-12T13:34:12.605" v="1115" actId="1076"/>
          <ac:spMkLst>
            <pc:docMk/>
            <pc:sldMk cId="715175267" sldId="417"/>
            <ac:spMk id="16" creationId="{00000000-0000-0000-0000-000000000000}"/>
          </ac:spMkLst>
        </pc:spChg>
        <pc:spChg chg="add">
          <ac:chgData name="EZZINE, Hind" userId="S::ezzineh@who.int::edcab00f-6318-46e5-a4a9-188b01ee222f" providerId="AD" clId="Web-{1AE0ACA2-8583-0AA9-AB9B-48F486268828}" dt="2023-01-12T13:24:54.586" v="1060"/>
          <ac:spMkLst>
            <pc:docMk/>
            <pc:sldMk cId="715175267" sldId="417"/>
            <ac:spMk id="18" creationId="{E4D93675-9286-7D77-79EC-035F947C75D2}"/>
          </ac:spMkLst>
        </pc:spChg>
      </pc:sldChg>
      <pc:sldChg chg="addSp delSp modSp mod modClrScheme chgLayout">
        <pc:chgData name="EZZINE, Hind" userId="S::ezzineh@who.int::edcab00f-6318-46e5-a4a9-188b01ee222f" providerId="AD" clId="Web-{1AE0ACA2-8583-0AA9-AB9B-48F486268828}" dt="2023-01-12T13:35:34.046" v="1125" actId="1076"/>
        <pc:sldMkLst>
          <pc:docMk/>
          <pc:sldMk cId="2713222262" sldId="418"/>
        </pc:sldMkLst>
        <pc:spChg chg="mod ord">
          <ac:chgData name="EZZINE, Hind" userId="S::ezzineh@who.int::edcab00f-6318-46e5-a4a9-188b01ee222f" providerId="AD" clId="Web-{1AE0ACA2-8583-0AA9-AB9B-48F486268828}" dt="2023-01-12T13:34:33.403" v="1117" actId="1076"/>
          <ac:spMkLst>
            <pc:docMk/>
            <pc:sldMk cId="2713222262" sldId="418"/>
            <ac:spMk id="2" creationId="{00000000-0000-0000-0000-000000000000}"/>
          </ac:spMkLst>
        </pc:spChg>
        <pc:spChg chg="add del mod ord">
          <ac:chgData name="EZZINE, Hind" userId="S::ezzineh@who.int::edcab00f-6318-46e5-a4a9-188b01ee222f" providerId="AD" clId="Web-{1AE0ACA2-8583-0AA9-AB9B-48F486268828}" dt="2023-01-12T13:34:40.044" v="1118"/>
          <ac:spMkLst>
            <pc:docMk/>
            <pc:sldMk cId="2713222262" sldId="418"/>
            <ac:spMk id="3" creationId="{77AD8B25-4174-B4F1-D6B1-900E06443D65}"/>
          </ac:spMkLst>
        </pc:spChg>
        <pc:spChg chg="add">
          <ac:chgData name="EZZINE, Hind" userId="S::ezzineh@who.int::edcab00f-6318-46e5-a4a9-188b01ee222f" providerId="AD" clId="Web-{1AE0ACA2-8583-0AA9-AB9B-48F486268828}" dt="2023-01-12T13:25:08.024" v="1063"/>
          <ac:spMkLst>
            <pc:docMk/>
            <pc:sldMk cId="2713222262" sldId="418"/>
            <ac:spMk id="5" creationId="{D768DACC-5562-FC8B-DB18-C24980B6F09F}"/>
          </ac:spMkLst>
        </pc:spChg>
        <pc:spChg chg="mod">
          <ac:chgData name="EZZINE, Hind" userId="S::ezzineh@who.int::edcab00f-6318-46e5-a4a9-188b01ee222f" providerId="AD" clId="Web-{1AE0ACA2-8583-0AA9-AB9B-48F486268828}" dt="2023-01-12T13:35:34.046" v="1125" actId="1076"/>
          <ac:spMkLst>
            <pc:docMk/>
            <pc:sldMk cId="2713222262" sldId="418"/>
            <ac:spMk id="6" creationId="{00000000-0000-0000-0000-000000000000}"/>
          </ac:spMkLst>
        </pc:spChg>
      </pc:sldChg>
      <pc:sldChg chg="modSp">
        <pc:chgData name="EZZINE, Hind" userId="S::ezzineh@who.int::edcab00f-6318-46e5-a4a9-188b01ee222f" providerId="AD" clId="Web-{1AE0ACA2-8583-0AA9-AB9B-48F486268828}" dt="2023-01-12T12:57:49.295" v="852" actId="20577"/>
        <pc:sldMkLst>
          <pc:docMk/>
          <pc:sldMk cId="3776660045" sldId="422"/>
        </pc:sldMkLst>
        <pc:spChg chg="mod">
          <ac:chgData name="EZZINE, Hind" userId="S::ezzineh@who.int::edcab00f-6318-46e5-a4a9-188b01ee222f" providerId="AD" clId="Web-{1AE0ACA2-8583-0AA9-AB9B-48F486268828}" dt="2023-01-12T12:57:49.295" v="852" actId="20577"/>
          <ac:spMkLst>
            <pc:docMk/>
            <pc:sldMk cId="3776660045" sldId="422"/>
            <ac:spMk id="3" creationId="{00000000-0000-0000-0000-000000000000}"/>
          </ac:spMkLst>
        </pc:spChg>
      </pc:sldChg>
      <pc:sldChg chg="modSp del">
        <pc:chgData name="EZZINE, Hind" userId="S::ezzineh@who.int::edcab00f-6318-46e5-a4a9-188b01ee222f" providerId="AD" clId="Web-{1AE0ACA2-8583-0AA9-AB9B-48F486268828}" dt="2023-01-12T11:07:56.660" v="34"/>
        <pc:sldMkLst>
          <pc:docMk/>
          <pc:sldMk cId="1659073675" sldId="423"/>
        </pc:sldMkLst>
        <pc:spChg chg="mod">
          <ac:chgData name="EZZINE, Hind" userId="S::ezzineh@who.int::edcab00f-6318-46e5-a4a9-188b01ee222f" providerId="AD" clId="Web-{1AE0ACA2-8583-0AA9-AB9B-48F486268828}" dt="2023-01-12T11:07:40.659" v="16" actId="20577"/>
          <ac:spMkLst>
            <pc:docMk/>
            <pc:sldMk cId="1659073675" sldId="423"/>
            <ac:spMk id="3" creationId="{00000000-0000-0000-0000-000000000000}"/>
          </ac:spMkLst>
        </pc:spChg>
      </pc:sldChg>
      <pc:sldChg chg="addSp delSp modSp mod modClrScheme chgLayout">
        <pc:chgData name="EZZINE, Hind" userId="S::ezzineh@who.int::edcab00f-6318-46e5-a4a9-188b01ee222f" providerId="AD" clId="Web-{1AE0ACA2-8583-0AA9-AB9B-48F486268828}" dt="2023-01-12T12:32:03.726" v="561"/>
        <pc:sldMkLst>
          <pc:docMk/>
          <pc:sldMk cId="723761686" sldId="427"/>
        </pc:sldMkLst>
        <pc:spChg chg="mod ord">
          <ac:chgData name="EZZINE, Hind" userId="S::ezzineh@who.int::edcab00f-6318-46e5-a4a9-188b01ee222f" providerId="AD" clId="Web-{1AE0ACA2-8583-0AA9-AB9B-48F486268828}" dt="2023-01-12T12:32:03.726" v="561"/>
          <ac:spMkLst>
            <pc:docMk/>
            <pc:sldMk cId="723761686" sldId="427"/>
            <ac:spMk id="2" creationId="{00000000-0000-0000-0000-000000000000}"/>
          </ac:spMkLst>
        </pc:spChg>
        <pc:spChg chg="mod">
          <ac:chgData name="EZZINE, Hind" userId="S::ezzineh@who.int::edcab00f-6318-46e5-a4a9-188b01ee222f" providerId="AD" clId="Web-{1AE0ACA2-8583-0AA9-AB9B-48F486268828}" dt="2023-01-12T12:30:46.489" v="528" actId="1076"/>
          <ac:spMkLst>
            <pc:docMk/>
            <pc:sldMk cId="723761686" sldId="427"/>
            <ac:spMk id="3" creationId="{00000000-0000-0000-0000-000000000000}"/>
          </ac:spMkLst>
        </pc:spChg>
        <pc:spChg chg="mod">
          <ac:chgData name="EZZINE, Hind" userId="S::ezzineh@who.int::edcab00f-6318-46e5-a4a9-188b01ee222f" providerId="AD" clId="Web-{1AE0ACA2-8583-0AA9-AB9B-48F486268828}" dt="2023-01-12T12:31:16.974" v="533" actId="20577"/>
          <ac:spMkLst>
            <pc:docMk/>
            <pc:sldMk cId="723761686" sldId="427"/>
            <ac:spMk id="4" creationId="{B8798144-C516-5348-A5F5-C41C25162F89}"/>
          </ac:spMkLst>
        </pc:spChg>
        <pc:spChg chg="add del mod ord">
          <ac:chgData name="EZZINE, Hind" userId="S::ezzineh@who.int::edcab00f-6318-46e5-a4a9-188b01ee222f" providerId="AD" clId="Web-{1AE0ACA2-8583-0AA9-AB9B-48F486268828}" dt="2023-01-12T12:30:55.177" v="530"/>
          <ac:spMkLst>
            <pc:docMk/>
            <pc:sldMk cId="723761686" sldId="427"/>
            <ac:spMk id="6" creationId="{F5DEB29A-0B10-F520-B426-D796225A3E5B}"/>
          </ac:spMkLst>
        </pc:spChg>
        <pc:graphicFrameChg chg="mod modGraphic">
          <ac:chgData name="EZZINE, Hind" userId="S::ezzineh@who.int::edcab00f-6318-46e5-a4a9-188b01ee222f" providerId="AD" clId="Web-{1AE0ACA2-8583-0AA9-AB9B-48F486268828}" dt="2023-01-12T12:31:51.413" v="560" actId="1076"/>
          <ac:graphicFrameMkLst>
            <pc:docMk/>
            <pc:sldMk cId="723761686" sldId="427"/>
            <ac:graphicFrameMk id="5" creationId="{00000000-0000-0000-0000-000000000000}"/>
          </ac:graphicFrameMkLst>
        </pc:graphicFrameChg>
      </pc:sldChg>
      <pc:sldChg chg="del">
        <pc:chgData name="EZZINE, Hind" userId="S::ezzineh@who.int::edcab00f-6318-46e5-a4a9-188b01ee222f" providerId="AD" clId="Web-{1AE0ACA2-8583-0AA9-AB9B-48F486268828}" dt="2023-01-12T11:07:35.487" v="15"/>
        <pc:sldMkLst>
          <pc:docMk/>
          <pc:sldMk cId="1947725932" sldId="429"/>
        </pc:sldMkLst>
      </pc:sldChg>
      <pc:sldChg chg="addSp delSp modSp mod modClrScheme chgLayout">
        <pc:chgData name="EZZINE, Hind" userId="S::ezzineh@who.int::edcab00f-6318-46e5-a4a9-188b01ee222f" providerId="AD" clId="Web-{1AE0ACA2-8583-0AA9-AB9B-48F486268828}" dt="2023-01-12T12:39:20.100" v="684" actId="20577"/>
        <pc:sldMkLst>
          <pc:docMk/>
          <pc:sldMk cId="2545532385" sldId="431"/>
        </pc:sldMkLst>
        <pc:spChg chg="mod ord">
          <ac:chgData name="EZZINE, Hind" userId="S::ezzineh@who.int::edcab00f-6318-46e5-a4a9-188b01ee222f" providerId="AD" clId="Web-{1AE0ACA2-8583-0AA9-AB9B-48F486268828}" dt="2023-01-12T12:35:29.014" v="670"/>
          <ac:spMkLst>
            <pc:docMk/>
            <pc:sldMk cId="2545532385" sldId="431"/>
            <ac:spMk id="2" creationId="{00000000-0000-0000-0000-000000000000}"/>
          </ac:spMkLst>
        </pc:spChg>
        <pc:spChg chg="mod">
          <ac:chgData name="EZZINE, Hind" userId="S::ezzineh@who.int::edcab00f-6318-46e5-a4a9-188b01ee222f" providerId="AD" clId="Web-{1AE0ACA2-8583-0AA9-AB9B-48F486268828}" dt="2023-01-12T12:34:28.106" v="657" actId="1076"/>
          <ac:spMkLst>
            <pc:docMk/>
            <pc:sldMk cId="2545532385" sldId="431"/>
            <ac:spMk id="3" creationId="{00000000-0000-0000-0000-000000000000}"/>
          </ac:spMkLst>
        </pc:spChg>
        <pc:spChg chg="mod">
          <ac:chgData name="EZZINE, Hind" userId="S::ezzineh@who.int::edcab00f-6318-46e5-a4a9-188b01ee222f" providerId="AD" clId="Web-{1AE0ACA2-8583-0AA9-AB9B-48F486268828}" dt="2023-01-12T12:39:20.100" v="684" actId="20577"/>
          <ac:spMkLst>
            <pc:docMk/>
            <pc:sldMk cId="2545532385" sldId="431"/>
            <ac:spMk id="4" creationId="{B8798144-C516-5348-A5F5-C41C25162F89}"/>
          </ac:spMkLst>
        </pc:spChg>
        <pc:spChg chg="add del mod ord">
          <ac:chgData name="EZZINE, Hind" userId="S::ezzineh@who.int::edcab00f-6318-46e5-a4a9-188b01ee222f" providerId="AD" clId="Web-{1AE0ACA2-8583-0AA9-AB9B-48F486268828}" dt="2023-01-12T12:33:04.759" v="565"/>
          <ac:spMkLst>
            <pc:docMk/>
            <pc:sldMk cId="2545532385" sldId="431"/>
            <ac:spMk id="5" creationId="{374ABA4A-41FB-7578-8E6A-18EEBA521B93}"/>
          </ac:spMkLst>
        </pc:spChg>
      </pc:sldChg>
      <pc:sldChg chg="addSp delSp modSp mod modClrScheme chgLayout">
        <pc:chgData name="EZZINE, Hind" userId="S::ezzineh@who.int::edcab00f-6318-46e5-a4a9-188b01ee222f" providerId="AD" clId="Web-{1AE0ACA2-8583-0AA9-AB9B-48F486268828}" dt="2023-01-12T12:40:41.494" v="696"/>
        <pc:sldMkLst>
          <pc:docMk/>
          <pc:sldMk cId="2190798897" sldId="432"/>
        </pc:sldMkLst>
        <pc:spChg chg="del mod ord">
          <ac:chgData name="EZZINE, Hind" userId="S::ezzineh@who.int::edcab00f-6318-46e5-a4a9-188b01ee222f" providerId="AD" clId="Web-{1AE0ACA2-8583-0AA9-AB9B-48F486268828}" dt="2023-01-12T12:35:44.780" v="671"/>
          <ac:spMkLst>
            <pc:docMk/>
            <pc:sldMk cId="2190798897" sldId="432"/>
            <ac:spMk id="2" creationId="{00000000-0000-0000-0000-000000000000}"/>
          </ac:spMkLst>
        </pc:spChg>
        <pc:spChg chg="del">
          <ac:chgData name="EZZINE, Hind" userId="S::ezzineh@who.int::edcab00f-6318-46e5-a4a9-188b01ee222f" providerId="AD" clId="Web-{1AE0ACA2-8583-0AA9-AB9B-48F486268828}" dt="2023-01-12T12:35:56.234" v="674"/>
          <ac:spMkLst>
            <pc:docMk/>
            <pc:sldMk cId="2190798897" sldId="432"/>
            <ac:spMk id="3" creationId="{00000000-0000-0000-0000-000000000000}"/>
          </ac:spMkLst>
        </pc:spChg>
        <pc:spChg chg="mod">
          <ac:chgData name="EZZINE, Hind" userId="S::ezzineh@who.int::edcab00f-6318-46e5-a4a9-188b01ee222f" providerId="AD" clId="Web-{1AE0ACA2-8583-0AA9-AB9B-48F486268828}" dt="2023-01-12T12:39:52.430" v="690"/>
          <ac:spMkLst>
            <pc:docMk/>
            <pc:sldMk cId="2190798897" sldId="432"/>
            <ac:spMk id="4" creationId="{B8798144-C516-5348-A5F5-C41C25162F89}"/>
          </ac:spMkLst>
        </pc:spChg>
        <pc:spChg chg="add del mod ord">
          <ac:chgData name="EZZINE, Hind" userId="S::ezzineh@who.int::edcab00f-6318-46e5-a4a9-188b01ee222f" providerId="AD" clId="Web-{1AE0ACA2-8583-0AA9-AB9B-48F486268828}" dt="2023-01-12T12:34:53.029" v="665"/>
          <ac:spMkLst>
            <pc:docMk/>
            <pc:sldMk cId="2190798897" sldId="432"/>
            <ac:spMk id="5" creationId="{1965599E-A356-F11E-04BC-9CF348C2384F}"/>
          </ac:spMkLst>
        </pc:spChg>
        <pc:spChg chg="add del mod">
          <ac:chgData name="EZZINE, Hind" userId="S::ezzineh@who.int::edcab00f-6318-46e5-a4a9-188b01ee222f" providerId="AD" clId="Web-{1AE0ACA2-8583-0AA9-AB9B-48F486268828}" dt="2023-01-12T12:35:52.484" v="673"/>
          <ac:spMkLst>
            <pc:docMk/>
            <pc:sldMk cId="2190798897" sldId="432"/>
            <ac:spMk id="7" creationId="{82BB2E06-DF09-2C4D-24F0-70203D68B101}"/>
          </ac:spMkLst>
        </pc:spChg>
        <pc:spChg chg="add">
          <ac:chgData name="EZZINE, Hind" userId="S::ezzineh@who.int::edcab00f-6318-46e5-a4a9-188b01ee222f" providerId="AD" clId="Web-{1AE0ACA2-8583-0AA9-AB9B-48F486268828}" dt="2023-01-12T12:35:48.265" v="672"/>
          <ac:spMkLst>
            <pc:docMk/>
            <pc:sldMk cId="2190798897" sldId="432"/>
            <ac:spMk id="9" creationId="{43D839BE-7412-C005-3580-2B6AAA6846B4}"/>
          </ac:spMkLst>
        </pc:spChg>
        <pc:spChg chg="add">
          <ac:chgData name="EZZINE, Hind" userId="S::ezzineh@who.int::edcab00f-6318-46e5-a4a9-188b01ee222f" providerId="AD" clId="Web-{1AE0ACA2-8583-0AA9-AB9B-48F486268828}" dt="2023-01-12T12:40:41.494" v="696"/>
          <ac:spMkLst>
            <pc:docMk/>
            <pc:sldMk cId="2190798897" sldId="432"/>
            <ac:spMk id="11" creationId="{4F318529-4DB4-96E8-E413-1DC046710290}"/>
          </ac:spMkLst>
        </pc:spChg>
      </pc:sldChg>
      <pc:sldChg chg="addSp delSp modSp mod modClrScheme chgLayout">
        <pc:chgData name="EZZINE, Hind" userId="S::ezzineh@who.int::edcab00f-6318-46e5-a4a9-188b01ee222f" providerId="AD" clId="Web-{1AE0ACA2-8583-0AA9-AB9B-48F486268828}" dt="2023-01-12T12:41:36.933" v="705" actId="20577"/>
        <pc:sldMkLst>
          <pc:docMk/>
          <pc:sldMk cId="3293012363" sldId="433"/>
        </pc:sldMkLst>
        <pc:spChg chg="del mod ord">
          <ac:chgData name="EZZINE, Hind" userId="S::ezzineh@who.int::edcab00f-6318-46e5-a4a9-188b01ee222f" providerId="AD" clId="Web-{1AE0ACA2-8583-0AA9-AB9B-48F486268828}" dt="2023-01-12T12:41:04.541" v="699"/>
          <ac:spMkLst>
            <pc:docMk/>
            <pc:sldMk cId="3293012363" sldId="433"/>
            <ac:spMk id="2" creationId="{00000000-0000-0000-0000-000000000000}"/>
          </ac:spMkLst>
        </pc:spChg>
        <pc:spChg chg="del">
          <ac:chgData name="EZZINE, Hind" userId="S::ezzineh@who.int::edcab00f-6318-46e5-a4a9-188b01ee222f" providerId="AD" clId="Web-{1AE0ACA2-8583-0AA9-AB9B-48F486268828}" dt="2023-01-12T12:40:50.494" v="697"/>
          <ac:spMkLst>
            <pc:docMk/>
            <pc:sldMk cId="3293012363" sldId="433"/>
            <ac:spMk id="3" creationId="{00000000-0000-0000-0000-000000000000}"/>
          </ac:spMkLst>
        </pc:spChg>
        <pc:spChg chg="mod">
          <ac:chgData name="EZZINE, Hind" userId="S::ezzineh@who.int::edcab00f-6318-46e5-a4a9-188b01ee222f" providerId="AD" clId="Web-{1AE0ACA2-8583-0AA9-AB9B-48F486268828}" dt="2023-01-12T12:41:36.933" v="705" actId="20577"/>
          <ac:spMkLst>
            <pc:docMk/>
            <pc:sldMk cId="3293012363" sldId="433"/>
            <ac:spMk id="4" creationId="{B8798144-C516-5348-A5F5-C41C25162F89}"/>
          </ac:spMkLst>
        </pc:spChg>
        <pc:spChg chg="add del mod ord">
          <ac:chgData name="EZZINE, Hind" userId="S::ezzineh@who.int::edcab00f-6318-46e5-a4a9-188b01ee222f" providerId="AD" clId="Web-{1AE0ACA2-8583-0AA9-AB9B-48F486268828}" dt="2023-01-12T12:40:06.633" v="693"/>
          <ac:spMkLst>
            <pc:docMk/>
            <pc:sldMk cId="3293012363" sldId="433"/>
            <ac:spMk id="5" creationId="{F5609068-B752-4AFE-9CA8-F390D66A65D0}"/>
          </ac:spMkLst>
        </pc:spChg>
        <pc:spChg chg="add">
          <ac:chgData name="EZZINE, Hind" userId="S::ezzineh@who.int::edcab00f-6318-46e5-a4a9-188b01ee222f" providerId="AD" clId="Web-{1AE0ACA2-8583-0AA9-AB9B-48F486268828}" dt="2023-01-12T12:40:51.369" v="698"/>
          <ac:spMkLst>
            <pc:docMk/>
            <pc:sldMk cId="3293012363" sldId="433"/>
            <ac:spMk id="8" creationId="{2BC78EFC-8EAF-09D1-04AA-AF685160072A}"/>
          </ac:spMkLst>
        </pc:spChg>
        <pc:spChg chg="add del mod">
          <ac:chgData name="EZZINE, Hind" userId="S::ezzineh@who.int::edcab00f-6318-46e5-a4a9-188b01ee222f" providerId="AD" clId="Web-{1AE0ACA2-8583-0AA9-AB9B-48F486268828}" dt="2023-01-12T12:41:21.495" v="701"/>
          <ac:spMkLst>
            <pc:docMk/>
            <pc:sldMk cId="3293012363" sldId="433"/>
            <ac:spMk id="10" creationId="{556E56F5-3B4B-3999-1AE4-CB7C0A80BAF6}"/>
          </ac:spMkLst>
        </pc:spChg>
        <pc:spChg chg="add">
          <ac:chgData name="EZZINE, Hind" userId="S::ezzineh@who.int::edcab00f-6318-46e5-a4a9-188b01ee222f" providerId="AD" clId="Web-{1AE0ACA2-8583-0AA9-AB9B-48F486268828}" dt="2023-01-12T12:41:05.417" v="700"/>
          <ac:spMkLst>
            <pc:docMk/>
            <pc:sldMk cId="3293012363" sldId="433"/>
            <ac:spMk id="12" creationId="{F902C905-CC76-B935-C126-BEA720A14512}"/>
          </ac:spMkLst>
        </pc:spChg>
      </pc:sldChg>
      <pc:sldChg chg="modSp">
        <pc:chgData name="EZZINE, Hind" userId="S::ezzineh@who.int::edcab00f-6318-46e5-a4a9-188b01ee222f" providerId="AD" clId="Web-{1AE0ACA2-8583-0AA9-AB9B-48F486268828}" dt="2023-01-12T12:28:46.860" v="496" actId="20577"/>
        <pc:sldMkLst>
          <pc:docMk/>
          <pc:sldMk cId="1557536171" sldId="435"/>
        </pc:sldMkLst>
        <pc:spChg chg="mod">
          <ac:chgData name="EZZINE, Hind" userId="S::ezzineh@who.int::edcab00f-6318-46e5-a4a9-188b01ee222f" providerId="AD" clId="Web-{1AE0ACA2-8583-0AA9-AB9B-48F486268828}" dt="2023-01-12T12:28:46.860" v="496" actId="20577"/>
          <ac:spMkLst>
            <pc:docMk/>
            <pc:sldMk cId="1557536171" sldId="435"/>
            <ac:spMk id="3" creationId="{00000000-0000-0000-0000-000000000000}"/>
          </ac:spMkLst>
        </pc:spChg>
      </pc:sldChg>
      <pc:sldChg chg="modSp">
        <pc:chgData name="EZZINE, Hind" userId="S::ezzineh@who.int::edcab00f-6318-46e5-a4a9-188b01ee222f" providerId="AD" clId="Web-{1AE0ACA2-8583-0AA9-AB9B-48F486268828}" dt="2023-01-12T13:36:04.172" v="1140" actId="20577"/>
        <pc:sldMkLst>
          <pc:docMk/>
          <pc:sldMk cId="259278657" sldId="438"/>
        </pc:sldMkLst>
        <pc:spChg chg="mod">
          <ac:chgData name="EZZINE, Hind" userId="S::ezzineh@who.int::edcab00f-6318-46e5-a4a9-188b01ee222f" providerId="AD" clId="Web-{1AE0ACA2-8583-0AA9-AB9B-48F486268828}" dt="2023-01-12T13:36:04.172" v="1140" actId="20577"/>
          <ac:spMkLst>
            <pc:docMk/>
            <pc:sldMk cId="259278657" sldId="438"/>
            <ac:spMk id="2" creationId="{00000000-0000-0000-0000-000000000000}"/>
          </ac:spMkLst>
        </pc:spChg>
      </pc:sldChg>
      <pc:sldChg chg="addSp delSp modSp mod modClrScheme chgLayout">
        <pc:chgData name="EZZINE, Hind" userId="S::ezzineh@who.int::edcab00f-6318-46e5-a4a9-188b01ee222f" providerId="AD" clId="Web-{1AE0ACA2-8583-0AA9-AB9B-48F486268828}" dt="2023-01-12T13:58:33.766" v="1301" actId="20577"/>
        <pc:sldMkLst>
          <pc:docMk/>
          <pc:sldMk cId="2644371204" sldId="439"/>
        </pc:sldMkLst>
        <pc:spChg chg="mod ord">
          <ac:chgData name="EZZINE, Hind" userId="S::ezzineh@who.int::edcab00f-6318-46e5-a4a9-188b01ee222f" providerId="AD" clId="Web-{1AE0ACA2-8583-0AA9-AB9B-48F486268828}" dt="2023-01-12T13:41:07.620" v="1180" actId="1076"/>
          <ac:spMkLst>
            <pc:docMk/>
            <pc:sldMk cId="2644371204" sldId="439"/>
            <ac:spMk id="2" creationId="{00000000-0000-0000-0000-000000000000}"/>
          </ac:spMkLst>
        </pc:spChg>
        <pc:spChg chg="add del mod ord">
          <ac:chgData name="EZZINE, Hind" userId="S::ezzineh@who.int::edcab00f-6318-46e5-a4a9-188b01ee222f" providerId="AD" clId="Web-{1AE0ACA2-8583-0AA9-AB9B-48F486268828}" dt="2023-01-12T13:37:15.487" v="1153"/>
          <ac:spMkLst>
            <pc:docMk/>
            <pc:sldMk cId="2644371204" sldId="439"/>
            <ac:spMk id="3" creationId="{56D4FA3E-03E6-8205-0497-3A6A36C23C61}"/>
          </ac:spMkLst>
        </pc:spChg>
        <pc:spChg chg="mod">
          <ac:chgData name="EZZINE, Hind" userId="S::ezzineh@who.int::edcab00f-6318-46e5-a4a9-188b01ee222f" providerId="AD" clId="Web-{1AE0ACA2-8583-0AA9-AB9B-48F486268828}" dt="2023-01-12T13:58:33.766" v="1301" actId="20577"/>
          <ac:spMkLst>
            <pc:docMk/>
            <pc:sldMk cId="2644371204" sldId="439"/>
            <ac:spMk id="4" creationId="{B8798144-C516-5348-A5F5-C41C25162F89}"/>
          </ac:spMkLst>
        </pc:spChg>
        <pc:spChg chg="add mod">
          <ac:chgData name="EZZINE, Hind" userId="S::ezzineh@who.int::edcab00f-6318-46e5-a4a9-188b01ee222f" providerId="AD" clId="Web-{1AE0ACA2-8583-0AA9-AB9B-48F486268828}" dt="2023-01-12T13:37:13.299" v="1152" actId="1076"/>
          <ac:spMkLst>
            <pc:docMk/>
            <pc:sldMk cId="2644371204" sldId="439"/>
            <ac:spMk id="5" creationId="{AD442D7B-1E87-892F-AD4E-620CC19176B4}"/>
          </ac:spMkLst>
        </pc:spChg>
      </pc:sldChg>
      <pc:sldChg chg="addSp delSp modSp mod modClrScheme chgLayout">
        <pc:chgData name="EZZINE, Hind" userId="S::ezzineh@who.int::edcab00f-6318-46e5-a4a9-188b01ee222f" providerId="AD" clId="Web-{1AE0ACA2-8583-0AA9-AB9B-48F486268828}" dt="2023-01-12T13:38:14.161" v="1161"/>
        <pc:sldMkLst>
          <pc:docMk/>
          <pc:sldMk cId="752267235" sldId="440"/>
        </pc:sldMkLst>
        <pc:spChg chg="mod ord">
          <ac:chgData name="EZZINE, Hind" userId="S::ezzineh@who.int::edcab00f-6318-46e5-a4a9-188b01ee222f" providerId="AD" clId="Web-{1AE0ACA2-8583-0AA9-AB9B-48F486268828}" dt="2023-01-12T13:38:14.161" v="1161"/>
          <ac:spMkLst>
            <pc:docMk/>
            <pc:sldMk cId="752267235" sldId="440"/>
            <ac:spMk id="2" creationId="{00000000-0000-0000-0000-000000000000}"/>
          </ac:spMkLst>
        </pc:spChg>
        <pc:spChg chg="add del mod ord">
          <ac:chgData name="EZZINE, Hind" userId="S::ezzineh@who.int::edcab00f-6318-46e5-a4a9-188b01ee222f" providerId="AD" clId="Web-{1AE0ACA2-8583-0AA9-AB9B-48F486268828}" dt="2023-01-12T13:37:32.362" v="1156"/>
          <ac:spMkLst>
            <pc:docMk/>
            <pc:sldMk cId="752267235" sldId="440"/>
            <ac:spMk id="3" creationId="{6553C74E-C804-A3C8-043B-95A9D8476905}"/>
          </ac:spMkLst>
        </pc:spChg>
        <pc:spChg chg="mod">
          <ac:chgData name="EZZINE, Hind" userId="S::ezzineh@who.int::edcab00f-6318-46e5-a4a9-188b01ee222f" providerId="AD" clId="Web-{1AE0ACA2-8583-0AA9-AB9B-48F486268828}" dt="2023-01-12T13:05:24.358" v="919" actId="20577"/>
          <ac:spMkLst>
            <pc:docMk/>
            <pc:sldMk cId="752267235" sldId="440"/>
            <ac:spMk id="4" creationId="{B8798144-C516-5348-A5F5-C41C25162F89}"/>
          </ac:spMkLst>
        </pc:spChg>
        <pc:spChg chg="add">
          <ac:chgData name="EZZINE, Hind" userId="S::ezzineh@who.int::edcab00f-6318-46e5-a4a9-188b01ee222f" providerId="AD" clId="Web-{1AE0ACA2-8583-0AA9-AB9B-48F486268828}" dt="2023-01-12T13:37:50.613" v="1159"/>
          <ac:spMkLst>
            <pc:docMk/>
            <pc:sldMk cId="752267235" sldId="440"/>
            <ac:spMk id="6" creationId="{9C694343-E229-4AF3-264E-756A3D0CEB18}"/>
          </ac:spMkLst>
        </pc:spChg>
      </pc:sldChg>
      <pc:sldChg chg="add">
        <pc:chgData name="EZZINE, Hind" userId="S::ezzineh@who.int::edcab00f-6318-46e5-a4a9-188b01ee222f" providerId="AD" clId="Web-{1AE0ACA2-8583-0AA9-AB9B-48F486268828}" dt="2023-01-12T11:03:07.119" v="0"/>
        <pc:sldMkLst>
          <pc:docMk/>
          <pc:sldMk cId="180163974" sldId="441"/>
        </pc:sldMkLst>
      </pc:sldChg>
      <pc:sldChg chg="add del">
        <pc:chgData name="EZZINE, Hind" userId="S::ezzineh@who.int::edcab00f-6318-46e5-a4a9-188b01ee222f" providerId="AD" clId="Web-{1AE0ACA2-8583-0AA9-AB9B-48F486268828}" dt="2023-01-12T11:17:16.632" v="84"/>
        <pc:sldMkLst>
          <pc:docMk/>
          <pc:sldMk cId="209169132" sldId="442"/>
        </pc:sldMkLst>
      </pc:sldChg>
      <pc:sldChg chg="modSp add del mod modClrScheme chgLayout">
        <pc:chgData name="EZZINE, Hind" userId="S::ezzineh@who.int::edcab00f-6318-46e5-a4a9-188b01ee222f" providerId="AD" clId="Web-{1AE0ACA2-8583-0AA9-AB9B-48F486268828}" dt="2023-01-12T13:04:53.466" v="916"/>
        <pc:sldMkLst>
          <pc:docMk/>
          <pc:sldMk cId="2024984644" sldId="443"/>
        </pc:sldMkLst>
        <pc:spChg chg="mod ord">
          <ac:chgData name="EZZINE, Hind" userId="S::ezzineh@who.int::edcab00f-6318-46e5-a4a9-188b01ee222f" providerId="AD" clId="Web-{1AE0ACA2-8583-0AA9-AB9B-48F486268828}" dt="2023-01-12T11:13:16.859" v="59"/>
          <ac:spMkLst>
            <pc:docMk/>
            <pc:sldMk cId="2024984644" sldId="443"/>
            <ac:spMk id="5" creationId="{00000000-0000-0000-0000-000000000000}"/>
          </ac:spMkLst>
        </pc:spChg>
        <pc:spChg chg="mod ord">
          <ac:chgData name="EZZINE, Hind" userId="S::ezzineh@who.int::edcab00f-6318-46e5-a4a9-188b01ee222f" providerId="AD" clId="Web-{1AE0ACA2-8583-0AA9-AB9B-48F486268828}" dt="2023-01-12T11:13:16.859" v="59"/>
          <ac:spMkLst>
            <pc:docMk/>
            <pc:sldMk cId="2024984644" sldId="443"/>
            <ac:spMk id="7" creationId="{0BC0CE94-08E4-455D-8A86-8BFD65D55D5C}"/>
          </ac:spMkLst>
        </pc:spChg>
      </pc:sldChg>
      <pc:sldChg chg="delSp modSp add replId">
        <pc:chgData name="EZZINE, Hind" userId="S::ezzineh@who.int::edcab00f-6318-46e5-a4a9-188b01ee222f" providerId="AD" clId="Web-{1AE0ACA2-8583-0AA9-AB9B-48F486268828}" dt="2023-01-12T11:15:36.441" v="69" actId="1076"/>
        <pc:sldMkLst>
          <pc:docMk/>
          <pc:sldMk cId="1777039871" sldId="444"/>
        </pc:sldMkLst>
        <pc:spChg chg="del">
          <ac:chgData name="EZZINE, Hind" userId="S::ezzineh@who.int::edcab00f-6318-46e5-a4a9-188b01ee222f" providerId="AD" clId="Web-{1AE0ACA2-8583-0AA9-AB9B-48F486268828}" dt="2023-01-12T11:15:28.394" v="68"/>
          <ac:spMkLst>
            <pc:docMk/>
            <pc:sldMk cId="1777039871" sldId="444"/>
            <ac:spMk id="7" creationId="{00000000-0000-0000-0000-000000000000}"/>
          </ac:spMkLst>
        </pc:spChg>
        <pc:spChg chg="mod">
          <ac:chgData name="EZZINE, Hind" userId="S::ezzineh@who.int::edcab00f-6318-46e5-a4a9-188b01ee222f" providerId="AD" clId="Web-{1AE0ACA2-8583-0AA9-AB9B-48F486268828}" dt="2023-01-12T11:15:36.441" v="69" actId="1076"/>
          <ac:spMkLst>
            <pc:docMk/>
            <pc:sldMk cId="1777039871" sldId="444"/>
            <ac:spMk id="8" creationId="{00000000-0000-0000-0000-000000000000}"/>
          </ac:spMkLst>
        </pc:spChg>
      </pc:sldChg>
      <pc:sldChg chg="modSp add replId">
        <pc:chgData name="EZZINE, Hind" userId="S::ezzineh@who.int::edcab00f-6318-46e5-a4a9-188b01ee222f" providerId="AD" clId="Web-{1AE0ACA2-8583-0AA9-AB9B-48F486268828}" dt="2023-01-12T11:15:51.708" v="71" actId="1076"/>
        <pc:sldMkLst>
          <pc:docMk/>
          <pc:sldMk cId="346740702" sldId="445"/>
        </pc:sldMkLst>
        <pc:spChg chg="mod">
          <ac:chgData name="EZZINE, Hind" userId="S::ezzineh@who.int::edcab00f-6318-46e5-a4a9-188b01ee222f" providerId="AD" clId="Web-{1AE0ACA2-8583-0AA9-AB9B-48F486268828}" dt="2023-01-12T11:15:51.708" v="71" actId="1076"/>
          <ac:spMkLst>
            <pc:docMk/>
            <pc:sldMk cId="346740702" sldId="445"/>
            <ac:spMk id="8" creationId="{00000000-0000-0000-0000-000000000000}"/>
          </ac:spMkLst>
        </pc:spChg>
      </pc:sldChg>
      <pc:sldChg chg="add del">
        <pc:chgData name="EZZINE, Hind" userId="S::ezzineh@who.int::edcab00f-6318-46e5-a4a9-188b01ee222f" providerId="AD" clId="Web-{1AE0ACA2-8583-0AA9-AB9B-48F486268828}" dt="2023-01-12T12:40:22.868" v="695"/>
        <pc:sldMkLst>
          <pc:docMk/>
          <pc:sldMk cId="490145692" sldId="446"/>
        </pc:sldMkLst>
      </pc:sldChg>
      <pc:sldChg chg="add del">
        <pc:chgData name="EZZINE, Hind" userId="S::ezzineh@who.int::edcab00f-6318-46e5-a4a9-188b01ee222f" providerId="AD" clId="Web-{1AE0ACA2-8583-0AA9-AB9B-48F486268828}" dt="2023-01-12T12:39:40.960" v="689"/>
        <pc:sldMkLst>
          <pc:docMk/>
          <pc:sldMk cId="499626207" sldId="446"/>
        </pc:sldMkLst>
      </pc:sldChg>
      <pc:sldMasterChg chg="replId modSldLayout">
        <pc:chgData name="EZZINE, Hind" userId="S::ezzineh@who.int::edcab00f-6318-46e5-a4a9-188b01ee222f" providerId="AD" clId="Web-{1AE0ACA2-8583-0AA9-AB9B-48F486268828}" dt="2023-01-12T11:03:07.119" v="0"/>
        <pc:sldMasterMkLst>
          <pc:docMk/>
          <pc:sldMasterMk cId="1057631024" sldId="2147483758"/>
        </pc:sldMasterMkLst>
        <pc:sldLayoutChg chg="replId">
          <pc:chgData name="EZZINE, Hind" userId="S::ezzineh@who.int::edcab00f-6318-46e5-a4a9-188b01ee222f" providerId="AD" clId="Web-{1AE0ACA2-8583-0AA9-AB9B-48F486268828}" dt="2023-01-12T11:03:07.119" v="0"/>
          <pc:sldLayoutMkLst>
            <pc:docMk/>
            <pc:sldMasterMk cId="1057631024" sldId="2147483758"/>
            <pc:sldLayoutMk cId="60392578" sldId="2147483759"/>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176522879" sldId="2147483760"/>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034085176" sldId="2147483761"/>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4013162641" sldId="2147483762"/>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714598530" sldId="2147483763"/>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1984070389" sldId="2147483764"/>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4204093328" sldId="2147483765"/>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3171964841" sldId="2147483766"/>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143944274" sldId="2147483767"/>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1819288208" sldId="2147483768"/>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301536455" sldId="2147483769"/>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3802458949" sldId="2147483770"/>
          </pc:sldLayoutMkLst>
        </pc:sldLayoutChg>
      </pc:sldMasterChg>
      <pc:sldMasterChg chg="replId modSldLayout">
        <pc:chgData name="EZZINE, Hind" userId="S::ezzineh@who.int::edcab00f-6318-46e5-a4a9-188b01ee222f" providerId="AD" clId="Web-{1AE0ACA2-8583-0AA9-AB9B-48F486268828}" dt="2023-01-12T11:12:48.889" v="57"/>
        <pc:sldMasterMkLst>
          <pc:docMk/>
          <pc:sldMasterMk cId="2568048394" sldId="2147483776"/>
        </pc:sldMasterMkLst>
        <pc:sldLayoutChg chg="replId">
          <pc:chgData name="EZZINE, Hind" userId="S::ezzineh@who.int::edcab00f-6318-46e5-a4a9-188b01ee222f" providerId="AD" clId="Web-{1AE0ACA2-8583-0AA9-AB9B-48F486268828}" dt="2023-01-12T11:03:07.119" v="0"/>
          <pc:sldLayoutMkLst>
            <pc:docMk/>
            <pc:sldMasterMk cId="2568048394" sldId="2147483776"/>
            <pc:sldLayoutMk cId="1896148285" sldId="2147483748"/>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476217664" sldId="2147483749"/>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056312472" sldId="2147483750"/>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864640089" sldId="2147483751"/>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3953105" sldId="2147483752"/>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2584261727" sldId="2147483753"/>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579978052" sldId="2147483754"/>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2741450335" sldId="2147483755"/>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344050524" sldId="2147483756"/>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3128804609" sldId="2147483757"/>
          </pc:sldLayoutMkLst>
        </pc:sldLayoutChg>
        <pc:sldLayoutChg chg="replId">
          <pc:chgData name="EZZINE, Hind" userId="S::ezzineh@who.int::edcab00f-6318-46e5-a4a9-188b01ee222f" providerId="AD" clId="Web-{1AE0ACA2-8583-0AA9-AB9B-48F486268828}" dt="2023-01-12T11:12:48.889" v="57"/>
          <pc:sldLayoutMkLst>
            <pc:docMk/>
            <pc:sldMasterMk cId="2568048394" sldId="2147483776"/>
            <pc:sldLayoutMk cId="3817436788" sldId="2147483775"/>
          </pc:sldLayoutMkLst>
        </pc:sldLayoutChg>
      </pc:sldMasterChg>
      <pc:sldMasterChg chg="addSldLayout">
        <pc:chgData name="EZZINE, Hind" userId="S::ezzineh@who.int::edcab00f-6318-46e5-a4a9-188b01ee222f" providerId="AD" clId="Web-{1AE0ACA2-8583-0AA9-AB9B-48F486268828}" dt="2023-01-12T11:12:48.889" v="57"/>
        <pc:sldMasterMkLst>
          <pc:docMk/>
          <pc:sldMasterMk cId="0" sldId="2147483857"/>
        </pc:sldMasterMkLst>
        <pc:sldLayoutChg chg="add">
          <pc:chgData name="EZZINE, Hind" userId="S::ezzineh@who.int::edcab00f-6318-46e5-a4a9-188b01ee222f" providerId="AD" clId="Web-{1AE0ACA2-8583-0AA9-AB9B-48F486268828}" dt="2023-01-12T11:12:48.889" v="57"/>
          <pc:sldLayoutMkLst>
            <pc:docMk/>
            <pc:sldMasterMk cId="0" sldId="2147483857"/>
            <pc:sldLayoutMk cId="2613072162" sldId="2147483718"/>
          </pc:sldLayoutMkLst>
        </pc:sldLayoutChg>
        <pc:sldLayoutChg chg="add">
          <pc:chgData name="EZZINE, Hind" userId="S::ezzineh@who.int::edcab00f-6318-46e5-a4a9-188b01ee222f" providerId="AD" clId="Web-{1AE0ACA2-8583-0AA9-AB9B-48F486268828}" dt="2023-01-12T11:12:48.889" v="57"/>
          <pc:sldLayoutMkLst>
            <pc:docMk/>
            <pc:sldMasterMk cId="0" sldId="2147483858"/>
            <pc:sldLayoutMk cId="2884475595" sldId="2147483868"/>
          </pc:sldLayoutMkLst>
        </pc:sldLayoutChg>
        <pc:sldLayoutChg chg="add">
          <pc:chgData name="EZZINE, Hind" userId="S::ezzineh@who.int::edcab00f-6318-46e5-a4a9-188b01ee222f" providerId="AD" clId="Web-{1AE0ACA2-8583-0AA9-AB9B-48F486268828}" dt="2023-01-12T11:12:48.889" v="57"/>
          <pc:sldLayoutMkLst>
            <pc:docMk/>
            <pc:sldMasterMk cId="0" sldId="2147483858"/>
            <pc:sldLayoutMk cId="721061141" sldId="2147483869"/>
          </pc:sldLayoutMkLst>
        </pc:sldLayoutChg>
      </pc:sldMasterChg>
      <pc:sldMasterChg chg="add addSldLayout">
        <pc:chgData name="EZZINE, Hind" userId="S::ezzineh@who.int::edcab00f-6318-46e5-a4a9-188b01ee222f" providerId="AD" clId="Web-{1AE0ACA2-8583-0AA9-AB9B-48F486268828}" dt="2023-01-12T11:03:07.119" v="0"/>
        <pc:sldMasterMkLst>
          <pc:docMk/>
          <pc:sldMasterMk cId="0" sldId="2147483877"/>
        </pc:sldMasterMkLst>
        <pc:sldLayoutChg chg="add">
          <pc:chgData name="EZZINE, Hind" userId="S::ezzineh@who.int::edcab00f-6318-46e5-a4a9-188b01ee222f" providerId="AD" clId="Web-{1AE0ACA2-8583-0AA9-AB9B-48F486268828}" dt="2023-01-12T11:03:07.119" v="0"/>
          <pc:sldLayoutMkLst>
            <pc:docMk/>
            <pc:sldMasterMk cId="0" sldId="2147483720"/>
            <pc:sldLayoutMk cId="0" sldId="2147483729"/>
          </pc:sldLayoutMkLst>
        </pc:sldLayoutChg>
        <pc:sldLayoutChg chg="add">
          <pc:chgData name="EZZINE, Hind" userId="S::ezzineh@who.int::edcab00f-6318-46e5-a4a9-188b01ee222f" providerId="AD" clId="Web-{1AE0ACA2-8583-0AA9-AB9B-48F486268828}" dt="2023-01-12T11:03:07.119" v="0"/>
          <pc:sldLayoutMkLst>
            <pc:docMk/>
            <pc:sldMasterMk cId="0" sldId="2147483877"/>
            <pc:sldLayoutMk cId="0" sldId="2147483734"/>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78"/>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79"/>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80"/>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81"/>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82"/>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83"/>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84"/>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85"/>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86"/>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87"/>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89"/>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90"/>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92"/>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93"/>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94"/>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95"/>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96"/>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97"/>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98"/>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899"/>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900"/>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901"/>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902"/>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903"/>
          </pc:sldLayoutMkLst>
        </pc:sldLayoutChg>
        <pc:sldLayoutChg chg="add">
          <pc:chgData name="EZZINE, Hind" userId="S::ezzineh@who.int::edcab00f-6318-46e5-a4a9-188b01ee222f" providerId="AD" clId="Web-{1AE0ACA2-8583-0AA9-AB9B-48F486268828}" dt="2023-01-12T11:03:07.119" v="0"/>
          <pc:sldLayoutMkLst>
            <pc:docMk/>
            <pc:sldMasterMk cId="0" sldId="2147483878"/>
            <pc:sldLayoutMk cId="0" sldId="2147483904"/>
          </pc:sldLayoutMkLst>
        </pc:sldLayoutChg>
      </pc:sldMasterChg>
    </pc:docChg>
  </pc:docChgLst>
  <pc:docChgLst>
    <pc:chgData name="EZZINE, Hind" userId="S::ezzineh@who.int::edcab00f-6318-46e5-a4a9-188b01ee222f" providerId="AD" clId="Web-{BF60BDA5-8804-9E37-DE50-E91344831CA7}"/>
    <pc:docChg chg="">
      <pc:chgData name="EZZINE, Hind" userId="S::ezzineh@who.int::edcab00f-6318-46e5-a4a9-188b01ee222f" providerId="AD" clId="Web-{BF60BDA5-8804-9E37-DE50-E91344831CA7}" dt="2023-09-18T17:06:58.517" v="1"/>
      <pc:docMkLst>
        <pc:docMk/>
      </pc:docMkLst>
      <pc:sldChg chg="delCm modCm">
        <pc:chgData name="EZZINE, Hind" userId="S::ezzineh@who.int::edcab00f-6318-46e5-a4a9-188b01ee222f" providerId="AD" clId="Web-{BF60BDA5-8804-9E37-DE50-E91344831CA7}" dt="2023-09-18T17:06:58.517" v="1"/>
        <pc:sldMkLst>
          <pc:docMk/>
          <pc:sldMk cId="1893962982" sldId="795"/>
        </pc:sldMkLst>
        <pc:extLst>
          <p:ext xmlns:p="http://schemas.openxmlformats.org/presentationml/2006/main" uri="{D6D511B9-2390-475A-947B-AFAB55BFBCF1}">
            <pc226:cmChg xmlns:pc226="http://schemas.microsoft.com/office/powerpoint/2022/06/main/command" chg="del">
              <pc226:chgData name="EZZINE, Hind" userId="S::ezzineh@who.int::edcab00f-6318-46e5-a4a9-188b01ee222f" providerId="AD" clId="Web-{BF60BDA5-8804-9E37-DE50-E91344831CA7}" dt="2023-09-18T17:06:58.517" v="1"/>
              <pc2:cmMkLst xmlns:pc2="http://schemas.microsoft.com/office/powerpoint/2019/9/main/command">
                <pc:docMk/>
                <pc:sldMk cId="1893962982" sldId="795"/>
                <pc2:cmMk id="{08CDAF4F-ED7D-4118-8293-92C988BBB4F2}"/>
              </pc2:cmMkLst>
              <pc226:cmRplyChg chg="add">
                <pc226:chgData name="EZZINE, Hind" userId="S::ezzineh@who.int::edcab00f-6318-46e5-a4a9-188b01ee222f" providerId="AD" clId="Web-{BF60BDA5-8804-9E37-DE50-E91344831CA7}" dt="2023-09-18T17:06:55.626" v="0"/>
                <pc2:cmRplyMkLst xmlns:pc2="http://schemas.microsoft.com/office/powerpoint/2019/9/main/command">
                  <pc:docMk/>
                  <pc:sldMk cId="1893962982" sldId="795"/>
                  <pc2:cmMk id="{08CDAF4F-ED7D-4118-8293-92C988BBB4F2}"/>
                  <pc2:cmRplyMk id="{0E404CDD-95B4-4F44-8CCD-9B92019E3AF1}"/>
                </pc2:cmRplyMkLst>
              </pc226:cmRplyChg>
            </pc226:cmChg>
          </p:ext>
        </pc:extLst>
      </pc:sldChg>
    </pc:docChg>
  </pc:docChgLst>
  <pc:docChgLst>
    <pc:chgData clId="Web-{B9E63BC8-3F57-415C-8D8A-A68B3505AB1B}"/>
    <pc:docChg chg="">
      <pc:chgData name="" userId="" providerId="" clId="Web-{B9E63BC8-3F57-415C-8D8A-A68B3505AB1B}" dt="2023-02-13T15:00:01.613" v="0"/>
      <pc:docMkLst>
        <pc:docMk/>
      </pc:docMkLst>
      <pc:sldChg chg="modCm">
        <pc:chgData name="" userId="" providerId="" clId="Web-{B9E63BC8-3F57-415C-8D8A-A68B3505AB1B}" dt="2023-02-13T15:00:01.613" v="0"/>
        <pc:sldMkLst>
          <pc:docMk/>
          <pc:sldMk cId="1070226506" sldId="792"/>
        </pc:sldMkLst>
      </pc:sldChg>
    </pc:docChg>
  </pc:docChgLst>
  <pc:docChgLst>
    <pc:chgData name="EZZINE, Hind" userId="S::ezzineh@who.int::edcab00f-6318-46e5-a4a9-188b01ee222f" providerId="AD" clId="Web-{4085AE26-3D1D-42DC-8A55-3965D5AEBB8B}"/>
    <pc:docChg chg="modSld">
      <pc:chgData name="EZZINE, Hind" userId="S::ezzineh@who.int::edcab00f-6318-46e5-a4a9-188b01ee222f" providerId="AD" clId="Web-{4085AE26-3D1D-42DC-8A55-3965D5AEBB8B}" dt="2023-03-01T09:02:02.243" v="34"/>
      <pc:docMkLst>
        <pc:docMk/>
      </pc:docMkLst>
      <pc:sldChg chg="modSp">
        <pc:chgData name="EZZINE, Hind" userId="S::ezzineh@who.int::edcab00f-6318-46e5-a4a9-188b01ee222f" providerId="AD" clId="Web-{4085AE26-3D1D-42DC-8A55-3965D5AEBB8B}" dt="2023-03-01T08:59:46.551" v="0" actId="20577"/>
        <pc:sldMkLst>
          <pc:docMk/>
          <pc:sldMk cId="2802238008" sldId="696"/>
        </pc:sldMkLst>
        <pc:spChg chg="mod">
          <ac:chgData name="EZZINE, Hind" userId="S::ezzineh@who.int::edcab00f-6318-46e5-a4a9-188b01ee222f" providerId="AD" clId="Web-{4085AE26-3D1D-42DC-8A55-3965D5AEBB8B}" dt="2023-03-01T08:59:46.551" v="0" actId="20577"/>
          <ac:spMkLst>
            <pc:docMk/>
            <pc:sldMk cId="2802238008" sldId="696"/>
            <ac:spMk id="9" creationId="{00000000-0000-0000-0000-000000000000}"/>
          </ac:spMkLst>
        </pc:spChg>
      </pc:sldChg>
      <pc:sldChg chg="modSp">
        <pc:chgData name="EZZINE, Hind" userId="S::ezzineh@who.int::edcab00f-6318-46e5-a4a9-188b01ee222f" providerId="AD" clId="Web-{4085AE26-3D1D-42DC-8A55-3965D5AEBB8B}" dt="2023-03-01T09:02:02.243" v="34"/>
        <pc:sldMkLst>
          <pc:docMk/>
          <pc:sldMk cId="2032292007" sldId="741"/>
        </pc:sldMkLst>
        <pc:spChg chg="mod">
          <ac:chgData name="EZZINE, Hind" userId="S::ezzineh@who.int::edcab00f-6318-46e5-a4a9-188b01ee222f" providerId="AD" clId="Web-{4085AE26-3D1D-42DC-8A55-3965D5AEBB8B}" dt="2023-03-01T09:02:02.243" v="34"/>
          <ac:spMkLst>
            <pc:docMk/>
            <pc:sldMk cId="2032292007" sldId="741"/>
            <ac:spMk id="4" creationId="{00000000-0000-0000-0000-000000000000}"/>
          </ac:spMkLst>
        </pc:spChg>
      </pc:sldChg>
      <pc:sldChg chg="modSp">
        <pc:chgData name="EZZINE, Hind" userId="S::ezzineh@who.int::edcab00f-6318-46e5-a4a9-188b01ee222f" providerId="AD" clId="Web-{4085AE26-3D1D-42DC-8A55-3965D5AEBB8B}" dt="2023-03-01T09:01:42.211" v="33" actId="20577"/>
        <pc:sldMkLst>
          <pc:docMk/>
          <pc:sldMk cId="3505071509" sldId="785"/>
        </pc:sldMkLst>
        <pc:spChg chg="mod">
          <ac:chgData name="EZZINE, Hind" userId="S::ezzineh@who.int::edcab00f-6318-46e5-a4a9-188b01ee222f" providerId="AD" clId="Web-{4085AE26-3D1D-42DC-8A55-3965D5AEBB8B}" dt="2023-03-01T09:01:42.211" v="33" actId="20577"/>
          <ac:spMkLst>
            <pc:docMk/>
            <pc:sldMk cId="3505071509" sldId="785"/>
            <ac:spMk id="2" creationId="{00000000-0000-0000-0000-000000000000}"/>
          </ac:spMkLst>
        </pc:spChg>
      </pc:sldChg>
    </pc:docChg>
  </pc:docChgLst>
  <pc:docChgLst>
    <pc:chgData name="EZZINE, Hind" userId="S::ezzineh@who.int::edcab00f-6318-46e5-a4a9-188b01ee222f" providerId="AD" clId="Web-{52DEB82A-BBAF-474B-B371-4A394BAE3856}"/>
    <pc:docChg chg="modSld">
      <pc:chgData name="EZZINE, Hind" userId="S::ezzineh@who.int::edcab00f-6318-46e5-a4a9-188b01ee222f" providerId="AD" clId="Web-{52DEB82A-BBAF-474B-B371-4A394BAE3856}" dt="2023-01-25T11:24:14.280" v="29" actId="20577"/>
      <pc:docMkLst>
        <pc:docMk/>
      </pc:docMkLst>
      <pc:sldChg chg="modSp">
        <pc:chgData name="EZZINE, Hind" userId="S::ezzineh@who.int::edcab00f-6318-46e5-a4a9-188b01ee222f" providerId="AD" clId="Web-{52DEB82A-BBAF-474B-B371-4A394BAE3856}" dt="2023-01-25T11:23:18.669" v="9" actId="20577"/>
        <pc:sldMkLst>
          <pc:docMk/>
          <pc:sldMk cId="221592950" sldId="527"/>
        </pc:sldMkLst>
        <pc:spChg chg="mod">
          <ac:chgData name="EZZINE, Hind" userId="S::ezzineh@who.int::edcab00f-6318-46e5-a4a9-188b01ee222f" providerId="AD" clId="Web-{52DEB82A-BBAF-474B-B371-4A394BAE3856}" dt="2023-01-25T11:23:18.669" v="9" actId="20577"/>
          <ac:spMkLst>
            <pc:docMk/>
            <pc:sldMk cId="221592950" sldId="527"/>
            <ac:spMk id="8" creationId="{00000000-0000-0000-0000-000000000000}"/>
          </ac:spMkLst>
        </pc:spChg>
      </pc:sldChg>
      <pc:sldChg chg="modSp">
        <pc:chgData name="EZZINE, Hind" userId="S::ezzineh@who.int::edcab00f-6318-46e5-a4a9-188b01ee222f" providerId="AD" clId="Web-{52DEB82A-BBAF-474B-B371-4A394BAE3856}" dt="2023-01-25T11:23:26.638" v="10" actId="20577"/>
        <pc:sldMkLst>
          <pc:docMk/>
          <pc:sldMk cId="621419854" sldId="528"/>
        </pc:sldMkLst>
        <pc:spChg chg="mod">
          <ac:chgData name="EZZINE, Hind" userId="S::ezzineh@who.int::edcab00f-6318-46e5-a4a9-188b01ee222f" providerId="AD" clId="Web-{52DEB82A-BBAF-474B-B371-4A394BAE3856}" dt="2023-01-25T11:23:26.638" v="10" actId="20577"/>
          <ac:spMkLst>
            <pc:docMk/>
            <pc:sldMk cId="621419854" sldId="528"/>
            <ac:spMk id="4" creationId="{00000000-0000-0000-0000-000000000000}"/>
          </ac:spMkLst>
        </pc:spChg>
      </pc:sldChg>
      <pc:sldChg chg="modSp">
        <pc:chgData name="EZZINE, Hind" userId="S::ezzineh@who.int::edcab00f-6318-46e5-a4a9-188b01ee222f" providerId="AD" clId="Web-{52DEB82A-BBAF-474B-B371-4A394BAE3856}" dt="2023-01-25T11:23:30.951" v="12" actId="20577"/>
        <pc:sldMkLst>
          <pc:docMk/>
          <pc:sldMk cId="1118460709" sldId="529"/>
        </pc:sldMkLst>
        <pc:spChg chg="mod">
          <ac:chgData name="EZZINE, Hind" userId="S::ezzineh@who.int::edcab00f-6318-46e5-a4a9-188b01ee222f" providerId="AD" clId="Web-{52DEB82A-BBAF-474B-B371-4A394BAE3856}" dt="2023-01-25T11:23:30.951" v="12" actId="20577"/>
          <ac:spMkLst>
            <pc:docMk/>
            <pc:sldMk cId="1118460709" sldId="529"/>
            <ac:spMk id="29" creationId="{00000000-0000-0000-0000-000000000000}"/>
          </ac:spMkLst>
        </pc:spChg>
      </pc:sldChg>
      <pc:sldChg chg="modSp">
        <pc:chgData name="EZZINE, Hind" userId="S::ezzineh@who.int::edcab00f-6318-46e5-a4a9-188b01ee222f" providerId="AD" clId="Web-{52DEB82A-BBAF-474B-B371-4A394BAE3856}" dt="2023-01-25T11:23:36.357" v="14" actId="20577"/>
        <pc:sldMkLst>
          <pc:docMk/>
          <pc:sldMk cId="3734107051" sldId="530"/>
        </pc:sldMkLst>
        <pc:spChg chg="mod">
          <ac:chgData name="EZZINE, Hind" userId="S::ezzineh@who.int::edcab00f-6318-46e5-a4a9-188b01ee222f" providerId="AD" clId="Web-{52DEB82A-BBAF-474B-B371-4A394BAE3856}" dt="2023-01-25T11:23:36.357" v="14" actId="20577"/>
          <ac:spMkLst>
            <pc:docMk/>
            <pc:sldMk cId="3734107051" sldId="530"/>
            <ac:spMk id="8" creationId="{00000000-0000-0000-0000-000000000000}"/>
          </ac:spMkLst>
        </pc:spChg>
      </pc:sldChg>
      <pc:sldChg chg="modSp">
        <pc:chgData name="EZZINE, Hind" userId="S::ezzineh@who.int::edcab00f-6318-46e5-a4a9-188b01ee222f" providerId="AD" clId="Web-{52DEB82A-BBAF-474B-B371-4A394BAE3856}" dt="2023-01-25T11:23:40.435" v="16" actId="20577"/>
        <pc:sldMkLst>
          <pc:docMk/>
          <pc:sldMk cId="1337507520" sldId="531"/>
        </pc:sldMkLst>
        <pc:spChg chg="mod">
          <ac:chgData name="EZZINE, Hind" userId="S::ezzineh@who.int::edcab00f-6318-46e5-a4a9-188b01ee222f" providerId="AD" clId="Web-{52DEB82A-BBAF-474B-B371-4A394BAE3856}" dt="2023-01-25T11:23:40.435" v="16" actId="20577"/>
          <ac:spMkLst>
            <pc:docMk/>
            <pc:sldMk cId="1337507520" sldId="531"/>
            <ac:spMk id="5" creationId="{00000000-0000-0000-0000-000000000000}"/>
          </ac:spMkLst>
        </pc:spChg>
      </pc:sldChg>
      <pc:sldChg chg="modSp">
        <pc:chgData name="EZZINE, Hind" userId="S::ezzineh@who.int::edcab00f-6318-46e5-a4a9-188b01ee222f" providerId="AD" clId="Web-{52DEB82A-BBAF-474B-B371-4A394BAE3856}" dt="2023-01-25T11:23:48.514" v="19" actId="20577"/>
        <pc:sldMkLst>
          <pc:docMk/>
          <pc:sldMk cId="270242481" sldId="532"/>
        </pc:sldMkLst>
        <pc:spChg chg="mod">
          <ac:chgData name="EZZINE, Hind" userId="S::ezzineh@who.int::edcab00f-6318-46e5-a4a9-188b01ee222f" providerId="AD" clId="Web-{52DEB82A-BBAF-474B-B371-4A394BAE3856}" dt="2023-01-25T11:23:48.514" v="19" actId="20577"/>
          <ac:spMkLst>
            <pc:docMk/>
            <pc:sldMk cId="270242481" sldId="532"/>
            <ac:spMk id="6" creationId="{00000000-0000-0000-0000-000000000000}"/>
          </ac:spMkLst>
        </pc:spChg>
      </pc:sldChg>
      <pc:sldChg chg="modSp">
        <pc:chgData name="EZZINE, Hind" userId="S::ezzineh@who.int::edcab00f-6318-46e5-a4a9-188b01ee222f" providerId="AD" clId="Web-{52DEB82A-BBAF-474B-B371-4A394BAE3856}" dt="2023-01-25T11:23:55.764" v="23" actId="20577"/>
        <pc:sldMkLst>
          <pc:docMk/>
          <pc:sldMk cId="2080759769" sldId="533"/>
        </pc:sldMkLst>
        <pc:spChg chg="mod">
          <ac:chgData name="EZZINE, Hind" userId="S::ezzineh@who.int::edcab00f-6318-46e5-a4a9-188b01ee222f" providerId="AD" clId="Web-{52DEB82A-BBAF-474B-B371-4A394BAE3856}" dt="2023-01-25T11:23:55.764" v="23" actId="20577"/>
          <ac:spMkLst>
            <pc:docMk/>
            <pc:sldMk cId="2080759769" sldId="533"/>
            <ac:spMk id="5" creationId="{00000000-0000-0000-0000-000000000000}"/>
          </ac:spMkLst>
        </pc:spChg>
      </pc:sldChg>
      <pc:sldChg chg="modSp">
        <pc:chgData name="EZZINE, Hind" userId="S::ezzineh@who.int::edcab00f-6318-46e5-a4a9-188b01ee222f" providerId="AD" clId="Web-{52DEB82A-BBAF-474B-B371-4A394BAE3856}" dt="2023-01-25T11:24:02.389" v="25" actId="20577"/>
        <pc:sldMkLst>
          <pc:docMk/>
          <pc:sldMk cId="469322891" sldId="534"/>
        </pc:sldMkLst>
        <pc:spChg chg="mod">
          <ac:chgData name="EZZINE, Hind" userId="S::ezzineh@who.int::edcab00f-6318-46e5-a4a9-188b01ee222f" providerId="AD" clId="Web-{52DEB82A-BBAF-474B-B371-4A394BAE3856}" dt="2023-01-25T11:24:02.389" v="25" actId="20577"/>
          <ac:spMkLst>
            <pc:docMk/>
            <pc:sldMk cId="469322891" sldId="534"/>
            <ac:spMk id="8" creationId="{00000000-0000-0000-0000-000000000000}"/>
          </ac:spMkLst>
        </pc:spChg>
      </pc:sldChg>
      <pc:sldChg chg="modSp">
        <pc:chgData name="EZZINE, Hind" userId="S::ezzineh@who.int::edcab00f-6318-46e5-a4a9-188b01ee222f" providerId="AD" clId="Web-{52DEB82A-BBAF-474B-B371-4A394BAE3856}" dt="2023-01-25T11:23:08.247" v="4" actId="20577"/>
        <pc:sldMkLst>
          <pc:docMk/>
          <pc:sldMk cId="3597161335" sldId="550"/>
        </pc:sldMkLst>
        <pc:spChg chg="mod">
          <ac:chgData name="EZZINE, Hind" userId="S::ezzineh@who.int::edcab00f-6318-46e5-a4a9-188b01ee222f" providerId="AD" clId="Web-{52DEB82A-BBAF-474B-B371-4A394BAE3856}" dt="2023-01-25T11:23:08.247" v="4" actId="20577"/>
          <ac:spMkLst>
            <pc:docMk/>
            <pc:sldMk cId="3597161335" sldId="550"/>
            <ac:spMk id="3" creationId="{00000000-0000-0000-0000-000000000000}"/>
          </ac:spMkLst>
        </pc:spChg>
      </pc:sldChg>
      <pc:sldChg chg="modSp">
        <pc:chgData name="EZZINE, Hind" userId="S::ezzineh@who.int::edcab00f-6318-46e5-a4a9-188b01ee222f" providerId="AD" clId="Web-{52DEB82A-BBAF-474B-B371-4A394BAE3856}" dt="2023-01-25T11:23:14.341" v="7" actId="20577"/>
        <pc:sldMkLst>
          <pc:docMk/>
          <pc:sldMk cId="638735230" sldId="553"/>
        </pc:sldMkLst>
        <pc:spChg chg="mod">
          <ac:chgData name="EZZINE, Hind" userId="S::ezzineh@who.int::edcab00f-6318-46e5-a4a9-188b01ee222f" providerId="AD" clId="Web-{52DEB82A-BBAF-474B-B371-4A394BAE3856}" dt="2023-01-25T11:23:14.341" v="7" actId="20577"/>
          <ac:spMkLst>
            <pc:docMk/>
            <pc:sldMk cId="638735230" sldId="553"/>
            <ac:spMk id="10" creationId="{00000000-0000-0000-0000-000000000000}"/>
          </ac:spMkLst>
        </pc:spChg>
      </pc:sldChg>
      <pc:sldChg chg="modSp">
        <pc:chgData name="EZZINE, Hind" userId="S::ezzineh@who.int::edcab00f-6318-46e5-a4a9-188b01ee222f" providerId="AD" clId="Web-{52DEB82A-BBAF-474B-B371-4A394BAE3856}" dt="2023-01-25T11:22:50.106" v="1" actId="20577"/>
        <pc:sldMkLst>
          <pc:docMk/>
          <pc:sldMk cId="1323910757" sldId="555"/>
        </pc:sldMkLst>
        <pc:spChg chg="mod">
          <ac:chgData name="EZZINE, Hind" userId="S::ezzineh@who.int::edcab00f-6318-46e5-a4a9-188b01ee222f" providerId="AD" clId="Web-{52DEB82A-BBAF-474B-B371-4A394BAE3856}" dt="2023-01-25T11:22:50.106" v="1" actId="20577"/>
          <ac:spMkLst>
            <pc:docMk/>
            <pc:sldMk cId="1323910757" sldId="555"/>
            <ac:spMk id="2" creationId="{00000000-0000-0000-0000-000000000000}"/>
          </ac:spMkLst>
        </pc:spChg>
      </pc:sldChg>
      <pc:sldChg chg="modSp">
        <pc:chgData name="EZZINE, Hind" userId="S::ezzineh@who.int::edcab00f-6318-46e5-a4a9-188b01ee222f" providerId="AD" clId="Web-{52DEB82A-BBAF-474B-B371-4A394BAE3856}" dt="2023-01-25T11:22:55.684" v="2" actId="20577"/>
        <pc:sldMkLst>
          <pc:docMk/>
          <pc:sldMk cId="2924936375" sldId="556"/>
        </pc:sldMkLst>
        <pc:spChg chg="mod">
          <ac:chgData name="EZZINE, Hind" userId="S::ezzineh@who.int::edcab00f-6318-46e5-a4a9-188b01ee222f" providerId="AD" clId="Web-{52DEB82A-BBAF-474B-B371-4A394BAE3856}" dt="2023-01-25T11:22:55.684" v="2" actId="20577"/>
          <ac:spMkLst>
            <pc:docMk/>
            <pc:sldMk cId="2924936375" sldId="556"/>
            <ac:spMk id="3" creationId="{91ED658C-F1A7-1083-09A3-0D106085A483}"/>
          </ac:spMkLst>
        </pc:spChg>
      </pc:sldChg>
      <pc:sldChg chg="modSp">
        <pc:chgData name="EZZINE, Hind" userId="S::ezzineh@who.int::edcab00f-6318-46e5-a4a9-188b01ee222f" providerId="AD" clId="Web-{52DEB82A-BBAF-474B-B371-4A394BAE3856}" dt="2023-01-25T11:24:07.780" v="27" actId="20577"/>
        <pc:sldMkLst>
          <pc:docMk/>
          <pc:sldMk cId="1011718205" sldId="562"/>
        </pc:sldMkLst>
        <pc:spChg chg="mod">
          <ac:chgData name="EZZINE, Hind" userId="S::ezzineh@who.int::edcab00f-6318-46e5-a4a9-188b01ee222f" providerId="AD" clId="Web-{52DEB82A-BBAF-474B-B371-4A394BAE3856}" dt="2023-01-25T11:24:07.780" v="27" actId="20577"/>
          <ac:spMkLst>
            <pc:docMk/>
            <pc:sldMk cId="1011718205" sldId="562"/>
            <ac:spMk id="2" creationId="{00000000-0000-0000-0000-000000000000}"/>
          </ac:spMkLst>
        </pc:spChg>
      </pc:sldChg>
      <pc:sldChg chg="modSp">
        <pc:chgData name="EZZINE, Hind" userId="S::ezzineh@who.int::edcab00f-6318-46e5-a4a9-188b01ee222f" providerId="AD" clId="Web-{52DEB82A-BBAF-474B-B371-4A394BAE3856}" dt="2023-01-25T11:24:14.280" v="29" actId="20577"/>
        <pc:sldMkLst>
          <pc:docMk/>
          <pc:sldMk cId="213193096" sldId="563"/>
        </pc:sldMkLst>
        <pc:spChg chg="mod">
          <ac:chgData name="EZZINE, Hind" userId="S::ezzineh@who.int::edcab00f-6318-46e5-a4a9-188b01ee222f" providerId="AD" clId="Web-{52DEB82A-BBAF-474B-B371-4A394BAE3856}" dt="2023-01-25T11:24:14.280" v="29" actId="20577"/>
          <ac:spMkLst>
            <pc:docMk/>
            <pc:sldMk cId="213193096" sldId="563"/>
            <ac:spMk id="3" creationId="{91ED658C-F1A7-1083-09A3-0D106085A483}"/>
          </ac:spMkLst>
        </pc:spChg>
      </pc:sldChg>
      <pc:sldChg chg="modSp">
        <pc:chgData name="EZZINE, Hind" userId="S::ezzineh@who.int::edcab00f-6318-46e5-a4a9-188b01ee222f" providerId="AD" clId="Web-{52DEB82A-BBAF-474B-B371-4A394BAE3856}" dt="2023-01-25T11:23:51.873" v="21" actId="20577"/>
        <pc:sldMkLst>
          <pc:docMk/>
          <pc:sldMk cId="1063061220" sldId="564"/>
        </pc:sldMkLst>
        <pc:spChg chg="mod">
          <ac:chgData name="EZZINE, Hind" userId="S::ezzineh@who.int::edcab00f-6318-46e5-a4a9-188b01ee222f" providerId="AD" clId="Web-{52DEB82A-BBAF-474B-B371-4A394BAE3856}" dt="2023-01-25T11:23:51.873" v="21" actId="20577"/>
          <ac:spMkLst>
            <pc:docMk/>
            <pc:sldMk cId="1063061220" sldId="564"/>
            <ac:spMk id="6" creationId="{00000000-0000-0000-0000-000000000000}"/>
          </ac:spMkLst>
        </pc:spChg>
      </pc:sldChg>
    </pc:docChg>
  </pc:docChgLst>
  <pc:docChgLst>
    <pc:chgData name="GOMEZ, Paula" userId="S::gomezp@who.int::c93cf399-3ed7-4230-9282-8831e3fe5ae7" providerId="AD" clId="Web-{C947E819-1E39-462E-D6D3-7FABB22A851C}"/>
    <pc:docChg chg="modSld">
      <pc:chgData name="GOMEZ, Paula" userId="S::gomezp@who.int::c93cf399-3ed7-4230-9282-8831e3fe5ae7" providerId="AD" clId="Web-{C947E819-1E39-462E-D6D3-7FABB22A851C}" dt="2023-04-27T08:57:20.533" v="1" actId="20577"/>
      <pc:docMkLst>
        <pc:docMk/>
      </pc:docMkLst>
      <pc:sldChg chg="modSp">
        <pc:chgData name="GOMEZ, Paula" userId="S::gomezp@who.int::c93cf399-3ed7-4230-9282-8831e3fe5ae7" providerId="AD" clId="Web-{C947E819-1E39-462E-D6D3-7FABB22A851C}" dt="2023-04-27T08:56:49.485" v="0" actId="20577"/>
        <pc:sldMkLst>
          <pc:docMk/>
          <pc:sldMk cId="1229805281" sldId="790"/>
        </pc:sldMkLst>
        <pc:spChg chg="mod">
          <ac:chgData name="GOMEZ, Paula" userId="S::gomezp@who.int::c93cf399-3ed7-4230-9282-8831e3fe5ae7" providerId="AD" clId="Web-{C947E819-1E39-462E-D6D3-7FABB22A851C}" dt="2023-04-27T08:56:49.485" v="0" actId="20577"/>
          <ac:spMkLst>
            <pc:docMk/>
            <pc:sldMk cId="1229805281" sldId="790"/>
            <ac:spMk id="6" creationId="{00000000-0000-0000-0000-000000000000}"/>
          </ac:spMkLst>
        </pc:spChg>
      </pc:sldChg>
      <pc:sldChg chg="modSp">
        <pc:chgData name="GOMEZ, Paula" userId="S::gomezp@who.int::c93cf399-3ed7-4230-9282-8831e3fe5ae7" providerId="AD" clId="Web-{C947E819-1E39-462E-D6D3-7FABB22A851C}" dt="2023-04-27T08:57:20.533" v="1" actId="20577"/>
        <pc:sldMkLst>
          <pc:docMk/>
          <pc:sldMk cId="127482585" sldId="811"/>
        </pc:sldMkLst>
        <pc:spChg chg="mod">
          <ac:chgData name="GOMEZ, Paula" userId="S::gomezp@who.int::c93cf399-3ed7-4230-9282-8831e3fe5ae7" providerId="AD" clId="Web-{C947E819-1E39-462E-D6D3-7FABB22A851C}" dt="2023-04-27T08:57:20.533" v="1" actId="20577"/>
          <ac:spMkLst>
            <pc:docMk/>
            <pc:sldMk cId="127482585" sldId="811"/>
            <ac:spMk id="6" creationId="{00000000-0000-0000-0000-000000000000}"/>
          </ac:spMkLst>
        </pc:spChg>
      </pc:sldChg>
    </pc:docChg>
  </pc:docChgLst>
  <pc:docChgLst>
    <pc:chgData name="GOMEZ, Paula" userId="c93cf399-3ed7-4230-9282-8831e3fe5ae7" providerId="ADAL" clId="{9EFA6E13-DA11-41A9-A718-0D71BBA743A0}"/>
    <pc:docChg chg="undo custSel modSld delMainMaster modMainMaster">
      <pc:chgData name="GOMEZ, Paula" userId="c93cf399-3ed7-4230-9282-8831e3fe5ae7" providerId="ADAL" clId="{9EFA6E13-DA11-41A9-A718-0D71BBA743A0}" dt="2023-01-19T17:51:14.528" v="209" actId="20577"/>
      <pc:docMkLst>
        <pc:docMk/>
      </pc:docMkLst>
      <pc:sldChg chg="addSp delSp modSp mod modClrScheme chgLayout">
        <pc:chgData name="GOMEZ, Paula" userId="c93cf399-3ed7-4230-9282-8831e3fe5ae7" providerId="ADAL" clId="{9EFA6E13-DA11-41A9-A718-0D71BBA743A0}" dt="2023-01-19T16:28:16.419" v="58" actId="478"/>
        <pc:sldMkLst>
          <pc:docMk/>
          <pc:sldMk cId="0" sldId="265"/>
        </pc:sldMkLst>
        <pc:spChg chg="add del mod ord">
          <ac:chgData name="GOMEZ, Paula" userId="c93cf399-3ed7-4230-9282-8831e3fe5ae7" providerId="ADAL" clId="{9EFA6E13-DA11-41A9-A718-0D71BBA743A0}" dt="2023-01-19T16:27:30.960" v="53" actId="700"/>
          <ac:spMkLst>
            <pc:docMk/>
            <pc:sldMk cId="0" sldId="265"/>
            <ac:spMk id="2" creationId="{E4B47CAD-68AE-429E-833A-08509FDFA9C4}"/>
          </ac:spMkLst>
        </pc:spChg>
        <pc:spChg chg="add del mod ord">
          <ac:chgData name="GOMEZ, Paula" userId="c93cf399-3ed7-4230-9282-8831e3fe5ae7" providerId="ADAL" clId="{9EFA6E13-DA11-41A9-A718-0D71BBA743A0}" dt="2023-01-19T16:27:30.960" v="53" actId="700"/>
          <ac:spMkLst>
            <pc:docMk/>
            <pc:sldMk cId="0" sldId="265"/>
            <ac:spMk id="3" creationId="{6601DD3D-C8EF-41FC-B734-2B02B680ADF1}"/>
          </ac:spMkLst>
        </pc:spChg>
        <pc:spChg chg="add del mod ord">
          <ac:chgData name="GOMEZ, Paula" userId="c93cf399-3ed7-4230-9282-8831e3fe5ae7" providerId="ADAL" clId="{9EFA6E13-DA11-41A9-A718-0D71BBA743A0}" dt="2023-01-19T16:27:56.488" v="55" actId="700"/>
          <ac:spMkLst>
            <pc:docMk/>
            <pc:sldMk cId="0" sldId="265"/>
            <ac:spMk id="4" creationId="{B7C1A8FE-C1FA-46CC-9702-D6D7C351E24D}"/>
          </ac:spMkLst>
        </pc:spChg>
        <pc:spChg chg="add del mod ord">
          <ac:chgData name="GOMEZ, Paula" userId="c93cf399-3ed7-4230-9282-8831e3fe5ae7" providerId="ADAL" clId="{9EFA6E13-DA11-41A9-A718-0D71BBA743A0}" dt="2023-01-19T16:27:56.488" v="55" actId="700"/>
          <ac:spMkLst>
            <pc:docMk/>
            <pc:sldMk cId="0" sldId="265"/>
            <ac:spMk id="5" creationId="{5F7D2014-ACA2-47DF-8CEE-93624AB96585}"/>
          </ac:spMkLst>
        </pc:spChg>
        <pc:spChg chg="add del mod ord">
          <ac:chgData name="GOMEZ, Paula" userId="c93cf399-3ed7-4230-9282-8831e3fe5ae7" providerId="ADAL" clId="{9EFA6E13-DA11-41A9-A718-0D71BBA743A0}" dt="2023-01-19T16:28:11.489" v="57" actId="478"/>
          <ac:spMkLst>
            <pc:docMk/>
            <pc:sldMk cId="0" sldId="265"/>
            <ac:spMk id="6" creationId="{D0E9D406-8CD4-4E7A-A6E0-3D872ED2D679}"/>
          </ac:spMkLst>
        </pc:spChg>
        <pc:spChg chg="add del mod ord">
          <ac:chgData name="GOMEZ, Paula" userId="c93cf399-3ed7-4230-9282-8831e3fe5ae7" providerId="ADAL" clId="{9EFA6E13-DA11-41A9-A718-0D71BBA743A0}" dt="2023-01-19T16:28:16.419" v="58" actId="478"/>
          <ac:spMkLst>
            <pc:docMk/>
            <pc:sldMk cId="0" sldId="265"/>
            <ac:spMk id="7" creationId="{A36F2E6F-953A-4E35-870A-7A47DB46C536}"/>
          </ac:spMkLst>
        </pc:spChg>
      </pc:sldChg>
      <pc:sldChg chg="modSp mod delCm">
        <pc:chgData name="GOMEZ, Paula" userId="c93cf399-3ed7-4230-9282-8831e3fe5ae7" providerId="ADAL" clId="{9EFA6E13-DA11-41A9-A718-0D71BBA743A0}" dt="2023-01-19T16:33:24.316" v="120" actId="1592"/>
        <pc:sldMkLst>
          <pc:docMk/>
          <pc:sldMk cId="3971814728" sldId="450"/>
        </pc:sldMkLst>
        <pc:spChg chg="mod">
          <ac:chgData name="GOMEZ, Paula" userId="c93cf399-3ed7-4230-9282-8831e3fe5ae7" providerId="ADAL" clId="{9EFA6E13-DA11-41A9-A718-0D71BBA743A0}" dt="2023-01-19T16:33:16.087" v="119" actId="20577"/>
          <ac:spMkLst>
            <pc:docMk/>
            <pc:sldMk cId="3971814728" sldId="450"/>
            <ac:spMk id="13" creationId="{00000000-0000-0000-0000-000000000000}"/>
          </ac:spMkLst>
        </pc:spChg>
      </pc:sldChg>
      <pc:sldChg chg="modSp mod">
        <pc:chgData name="GOMEZ, Paula" userId="c93cf399-3ed7-4230-9282-8831e3fe5ae7" providerId="ADAL" clId="{9EFA6E13-DA11-41A9-A718-0D71BBA743A0}" dt="2023-01-19T16:34:41.382" v="122" actId="14100"/>
        <pc:sldMkLst>
          <pc:docMk/>
          <pc:sldMk cId="969178468" sldId="456"/>
        </pc:sldMkLst>
        <pc:spChg chg="mod">
          <ac:chgData name="GOMEZ, Paula" userId="c93cf399-3ed7-4230-9282-8831e3fe5ae7" providerId="ADAL" clId="{9EFA6E13-DA11-41A9-A718-0D71BBA743A0}" dt="2023-01-19T16:34:41.382" v="122" actId="14100"/>
          <ac:spMkLst>
            <pc:docMk/>
            <pc:sldMk cId="969178468" sldId="456"/>
            <ac:spMk id="24" creationId="{00000000-0000-0000-0000-000000000000}"/>
          </ac:spMkLst>
        </pc:spChg>
      </pc:sldChg>
      <pc:sldChg chg="modNotesTx">
        <pc:chgData name="GOMEZ, Paula" userId="c93cf399-3ed7-4230-9282-8831e3fe5ae7" providerId="ADAL" clId="{9EFA6E13-DA11-41A9-A718-0D71BBA743A0}" dt="2023-01-19T17:51:14.528" v="209" actId="20577"/>
        <pc:sldMkLst>
          <pc:docMk/>
          <pc:sldMk cId="3301035901" sldId="457"/>
        </pc:sldMkLst>
      </pc:sldChg>
      <pc:sldChg chg="modSp mod">
        <pc:chgData name="GOMEZ, Paula" userId="c93cf399-3ed7-4230-9282-8831e3fe5ae7" providerId="ADAL" clId="{9EFA6E13-DA11-41A9-A718-0D71BBA743A0}" dt="2023-01-19T16:35:53.844" v="123" actId="1076"/>
        <pc:sldMkLst>
          <pc:docMk/>
          <pc:sldMk cId="2073530854" sldId="470"/>
        </pc:sldMkLst>
        <pc:spChg chg="mod">
          <ac:chgData name="GOMEZ, Paula" userId="c93cf399-3ed7-4230-9282-8831e3fe5ae7" providerId="ADAL" clId="{9EFA6E13-DA11-41A9-A718-0D71BBA743A0}" dt="2023-01-19T16:35:53.844" v="123" actId="1076"/>
          <ac:spMkLst>
            <pc:docMk/>
            <pc:sldMk cId="2073530854" sldId="470"/>
            <ac:spMk id="2" creationId="{00000000-0000-0000-0000-000000000000}"/>
          </ac:spMkLst>
        </pc:spChg>
      </pc:sldChg>
      <pc:sldChg chg="modSp mod">
        <pc:chgData name="GOMEZ, Paula" userId="c93cf399-3ed7-4230-9282-8831e3fe5ae7" providerId="ADAL" clId="{9EFA6E13-DA11-41A9-A718-0D71BBA743A0}" dt="2023-01-19T16:36:09.916" v="140" actId="1076"/>
        <pc:sldMkLst>
          <pc:docMk/>
          <pc:sldMk cId="846375809" sldId="471"/>
        </pc:sldMkLst>
        <pc:spChg chg="mod">
          <ac:chgData name="GOMEZ, Paula" userId="c93cf399-3ed7-4230-9282-8831e3fe5ae7" providerId="ADAL" clId="{9EFA6E13-DA11-41A9-A718-0D71BBA743A0}" dt="2023-01-19T16:36:09.916" v="140" actId="1076"/>
          <ac:spMkLst>
            <pc:docMk/>
            <pc:sldMk cId="846375809" sldId="471"/>
            <ac:spMk id="2" creationId="{00000000-0000-0000-0000-000000000000}"/>
          </ac:spMkLst>
        </pc:spChg>
        <pc:spChg chg="mod">
          <ac:chgData name="GOMEZ, Paula" userId="c93cf399-3ed7-4230-9282-8831e3fe5ae7" providerId="ADAL" clId="{9EFA6E13-DA11-41A9-A718-0D71BBA743A0}" dt="2023-01-19T16:36:05.286" v="139" actId="1036"/>
          <ac:spMkLst>
            <pc:docMk/>
            <pc:sldMk cId="846375809" sldId="471"/>
            <ac:spMk id="3" creationId="{00000000-0000-0000-0000-000000000000}"/>
          </ac:spMkLst>
        </pc:spChg>
        <pc:spChg chg="mod">
          <ac:chgData name="GOMEZ, Paula" userId="c93cf399-3ed7-4230-9282-8831e3fe5ae7" providerId="ADAL" clId="{9EFA6E13-DA11-41A9-A718-0D71BBA743A0}" dt="2023-01-19T16:36:05.286" v="139" actId="1036"/>
          <ac:spMkLst>
            <pc:docMk/>
            <pc:sldMk cId="846375809" sldId="471"/>
            <ac:spMk id="4" creationId="{00000000-0000-0000-0000-000000000000}"/>
          </ac:spMkLst>
        </pc:spChg>
        <pc:spChg chg="mod">
          <ac:chgData name="GOMEZ, Paula" userId="c93cf399-3ed7-4230-9282-8831e3fe5ae7" providerId="ADAL" clId="{9EFA6E13-DA11-41A9-A718-0D71BBA743A0}" dt="2023-01-19T16:36:05.286" v="139" actId="1036"/>
          <ac:spMkLst>
            <pc:docMk/>
            <pc:sldMk cId="846375809" sldId="471"/>
            <ac:spMk id="5" creationId="{00000000-0000-0000-0000-000000000000}"/>
          </ac:spMkLst>
        </pc:spChg>
      </pc:sldChg>
      <pc:sldChg chg="modSp mod">
        <pc:chgData name="GOMEZ, Paula" userId="c93cf399-3ed7-4230-9282-8831e3fe5ae7" providerId="ADAL" clId="{9EFA6E13-DA11-41A9-A718-0D71BBA743A0}" dt="2023-01-19T16:36:20.804" v="142" actId="1076"/>
        <pc:sldMkLst>
          <pc:docMk/>
          <pc:sldMk cId="2100529079" sldId="473"/>
        </pc:sldMkLst>
        <pc:spChg chg="mod">
          <ac:chgData name="GOMEZ, Paula" userId="c93cf399-3ed7-4230-9282-8831e3fe5ae7" providerId="ADAL" clId="{9EFA6E13-DA11-41A9-A718-0D71BBA743A0}" dt="2023-01-19T16:36:20.804" v="142" actId="1076"/>
          <ac:spMkLst>
            <pc:docMk/>
            <pc:sldMk cId="2100529079" sldId="473"/>
            <ac:spMk id="2" creationId="{00000000-0000-0000-0000-000000000000}"/>
          </ac:spMkLst>
        </pc:spChg>
        <pc:spChg chg="mod">
          <ac:chgData name="GOMEZ, Paula" userId="c93cf399-3ed7-4230-9282-8831e3fe5ae7" providerId="ADAL" clId="{9EFA6E13-DA11-41A9-A718-0D71BBA743A0}" dt="2023-01-19T16:36:17.981" v="141" actId="1076"/>
          <ac:spMkLst>
            <pc:docMk/>
            <pc:sldMk cId="2100529079" sldId="473"/>
            <ac:spMk id="3" creationId="{00000000-0000-0000-0000-000000000000}"/>
          </ac:spMkLst>
        </pc:spChg>
      </pc:sldChg>
      <pc:sldChg chg="modSp mod">
        <pc:chgData name="GOMEZ, Paula" userId="c93cf399-3ed7-4230-9282-8831e3fe5ae7" providerId="ADAL" clId="{9EFA6E13-DA11-41A9-A718-0D71BBA743A0}" dt="2023-01-19T16:36:30.140" v="144" actId="1076"/>
        <pc:sldMkLst>
          <pc:docMk/>
          <pc:sldMk cId="3907581316" sldId="474"/>
        </pc:sldMkLst>
        <pc:spChg chg="mod">
          <ac:chgData name="GOMEZ, Paula" userId="c93cf399-3ed7-4230-9282-8831e3fe5ae7" providerId="ADAL" clId="{9EFA6E13-DA11-41A9-A718-0D71BBA743A0}" dt="2023-01-19T16:36:26.484" v="143" actId="1076"/>
          <ac:spMkLst>
            <pc:docMk/>
            <pc:sldMk cId="3907581316" sldId="474"/>
            <ac:spMk id="2" creationId="{00000000-0000-0000-0000-000000000000}"/>
          </ac:spMkLst>
        </pc:spChg>
        <pc:spChg chg="mod">
          <ac:chgData name="GOMEZ, Paula" userId="c93cf399-3ed7-4230-9282-8831e3fe5ae7" providerId="ADAL" clId="{9EFA6E13-DA11-41A9-A718-0D71BBA743A0}" dt="2023-01-19T16:36:30.140" v="144" actId="1076"/>
          <ac:spMkLst>
            <pc:docMk/>
            <pc:sldMk cId="3907581316" sldId="474"/>
            <ac:spMk id="3" creationId="{00000000-0000-0000-0000-000000000000}"/>
          </ac:spMkLst>
        </pc:spChg>
      </pc:sldChg>
      <pc:sldChg chg="addSp delSp modSp mod modClrScheme chgLayout">
        <pc:chgData name="GOMEZ, Paula" userId="c93cf399-3ed7-4230-9282-8831e3fe5ae7" providerId="ADAL" clId="{9EFA6E13-DA11-41A9-A718-0D71BBA743A0}" dt="2023-01-19T16:32:52.083" v="118" actId="1076"/>
        <pc:sldMkLst>
          <pc:docMk/>
          <pc:sldMk cId="2442500140" sldId="507"/>
        </pc:sldMkLst>
        <pc:spChg chg="mod ord">
          <ac:chgData name="GOMEZ, Paula" userId="c93cf399-3ed7-4230-9282-8831e3fe5ae7" providerId="ADAL" clId="{9EFA6E13-DA11-41A9-A718-0D71BBA743A0}" dt="2023-01-19T16:32:22.682" v="93" actId="14100"/>
          <ac:spMkLst>
            <pc:docMk/>
            <pc:sldMk cId="2442500140" sldId="507"/>
            <ac:spMk id="2" creationId="{00000000-0000-0000-0000-000000000000}"/>
          </ac:spMkLst>
        </pc:spChg>
        <pc:spChg chg="add del mod ord">
          <ac:chgData name="GOMEZ, Paula" userId="c93cf399-3ed7-4230-9282-8831e3fe5ae7" providerId="ADAL" clId="{9EFA6E13-DA11-41A9-A718-0D71BBA743A0}" dt="2023-01-19T16:32:35.065" v="95" actId="478"/>
          <ac:spMkLst>
            <pc:docMk/>
            <pc:sldMk cId="2442500140" sldId="507"/>
            <ac:spMk id="3" creationId="{2CC0BCB2-653B-40E5-8528-2EB1F52DFA50}"/>
          </ac:spMkLst>
        </pc:spChg>
        <pc:spChg chg="mod">
          <ac:chgData name="GOMEZ, Paula" userId="c93cf399-3ed7-4230-9282-8831e3fe5ae7" providerId="ADAL" clId="{9EFA6E13-DA11-41A9-A718-0D71BBA743A0}" dt="2023-01-19T16:32:52.083" v="118" actId="1076"/>
          <ac:spMkLst>
            <pc:docMk/>
            <pc:sldMk cId="2442500140" sldId="507"/>
            <ac:spMk id="6" creationId="{00000000-0000-0000-0000-000000000000}"/>
          </ac:spMkLst>
        </pc:spChg>
        <pc:spChg chg="mod">
          <ac:chgData name="GOMEZ, Paula" userId="c93cf399-3ed7-4230-9282-8831e3fe5ae7" providerId="ADAL" clId="{9EFA6E13-DA11-41A9-A718-0D71BBA743A0}" dt="2023-01-19T16:32:30.873" v="94" actId="2711"/>
          <ac:spMkLst>
            <pc:docMk/>
            <pc:sldMk cId="2442500140" sldId="507"/>
            <ac:spMk id="9" creationId="{00000000-0000-0000-0000-000000000000}"/>
          </ac:spMkLst>
        </pc:spChg>
        <pc:picChg chg="mod">
          <ac:chgData name="GOMEZ, Paula" userId="c93cf399-3ed7-4230-9282-8831e3fe5ae7" providerId="ADAL" clId="{9EFA6E13-DA11-41A9-A718-0D71BBA743A0}" dt="2023-01-19T16:32:43.642" v="117" actId="1038"/>
          <ac:picMkLst>
            <pc:docMk/>
            <pc:sldMk cId="2442500140" sldId="507"/>
            <ac:picMk id="4" creationId="{00000000-0000-0000-0000-000000000000}"/>
          </ac:picMkLst>
        </pc:picChg>
      </pc:sldChg>
      <pc:sldChg chg="modSp">
        <pc:chgData name="GOMEZ, Paula" userId="c93cf399-3ed7-4230-9282-8831e3fe5ae7" providerId="ADAL" clId="{9EFA6E13-DA11-41A9-A718-0D71BBA743A0}" dt="2023-01-19T16:32:06.867" v="92"/>
        <pc:sldMkLst>
          <pc:docMk/>
          <pc:sldMk cId="2959694941" sldId="518"/>
        </pc:sldMkLst>
        <pc:picChg chg="mod">
          <ac:chgData name="GOMEZ, Paula" userId="c93cf399-3ed7-4230-9282-8831e3fe5ae7" providerId="ADAL" clId="{9EFA6E13-DA11-41A9-A718-0D71BBA743A0}" dt="2023-01-19T16:32:06.867" v="92"/>
          <ac:picMkLst>
            <pc:docMk/>
            <pc:sldMk cId="2959694941" sldId="518"/>
            <ac:picMk id="4" creationId="{00000000-0000-0000-0000-000000000000}"/>
          </ac:picMkLst>
        </pc:picChg>
      </pc:sldChg>
      <pc:sldChg chg="modSp mod">
        <pc:chgData name="GOMEZ, Paula" userId="c93cf399-3ed7-4230-9282-8831e3fe5ae7" providerId="ADAL" clId="{9EFA6E13-DA11-41A9-A718-0D71BBA743A0}" dt="2023-01-19T16:34:23.976" v="121" actId="14100"/>
        <pc:sldMkLst>
          <pc:docMk/>
          <pc:sldMk cId="2033389759" sldId="542"/>
        </pc:sldMkLst>
        <pc:spChg chg="mod">
          <ac:chgData name="GOMEZ, Paula" userId="c93cf399-3ed7-4230-9282-8831e3fe5ae7" providerId="ADAL" clId="{9EFA6E13-DA11-41A9-A718-0D71BBA743A0}" dt="2023-01-19T16:34:23.976" v="121" actId="14100"/>
          <ac:spMkLst>
            <pc:docMk/>
            <pc:sldMk cId="2033389759" sldId="542"/>
            <ac:spMk id="6" creationId="{00000000-0000-0000-0000-000000000000}"/>
          </ac:spMkLst>
        </pc:spChg>
      </pc:sldChg>
      <pc:sldChg chg="addCm modNotesTx">
        <pc:chgData name="GOMEZ, Paula" userId="c93cf399-3ed7-4230-9282-8831e3fe5ae7" providerId="ADAL" clId="{9EFA6E13-DA11-41A9-A718-0D71BBA743A0}" dt="2023-01-19T17:46:59.460" v="148" actId="33524"/>
        <pc:sldMkLst>
          <pc:docMk/>
          <pc:sldMk cId="3960562795" sldId="544"/>
        </pc:sldMkLst>
      </pc:sldChg>
      <pc:sldChg chg="modNotesTx">
        <pc:chgData name="GOMEZ, Paula" userId="c93cf399-3ed7-4230-9282-8831e3fe5ae7" providerId="ADAL" clId="{9EFA6E13-DA11-41A9-A718-0D71BBA743A0}" dt="2023-01-19T17:48:13.061" v="149" actId="33524"/>
        <pc:sldMkLst>
          <pc:docMk/>
          <pc:sldMk cId="2924936375" sldId="556"/>
        </pc:sldMkLst>
      </pc:sldChg>
      <pc:sldChg chg="modSp mod">
        <pc:chgData name="GOMEZ, Paula" userId="c93cf399-3ed7-4230-9282-8831e3fe5ae7" providerId="ADAL" clId="{9EFA6E13-DA11-41A9-A718-0D71BBA743A0}" dt="2023-01-19T16:29:15.133" v="60" actId="27636"/>
        <pc:sldMkLst>
          <pc:docMk/>
          <pc:sldMk cId="2216733254" sldId="557"/>
        </pc:sldMkLst>
        <pc:spChg chg="mod">
          <ac:chgData name="GOMEZ, Paula" userId="c93cf399-3ed7-4230-9282-8831e3fe5ae7" providerId="ADAL" clId="{9EFA6E13-DA11-41A9-A718-0D71BBA743A0}" dt="2023-01-19T16:29:15.133" v="60" actId="27636"/>
          <ac:spMkLst>
            <pc:docMk/>
            <pc:sldMk cId="2216733254" sldId="557"/>
            <ac:spMk id="7" creationId="{00000000-0000-0000-0000-000000000000}"/>
          </ac:spMkLst>
        </pc:spChg>
      </pc:sldChg>
      <pc:sldChg chg="modNotesTx">
        <pc:chgData name="GOMEZ, Paula" userId="c93cf399-3ed7-4230-9282-8831e3fe5ae7" providerId="ADAL" clId="{9EFA6E13-DA11-41A9-A718-0D71BBA743A0}" dt="2023-01-19T17:49:37.508" v="155" actId="33524"/>
        <pc:sldMkLst>
          <pc:docMk/>
          <pc:sldMk cId="213193096" sldId="563"/>
        </pc:sldMkLst>
      </pc:sldChg>
      <pc:sldChg chg="modSp">
        <pc:chgData name="GOMEZ, Paula" userId="c93cf399-3ed7-4230-9282-8831e3fe5ae7" providerId="ADAL" clId="{9EFA6E13-DA11-41A9-A718-0D71BBA743A0}" dt="2023-01-19T16:31:57.678" v="91"/>
        <pc:sldMkLst>
          <pc:docMk/>
          <pc:sldMk cId="2741091063" sldId="565"/>
        </pc:sldMkLst>
        <pc:spChg chg="mod">
          <ac:chgData name="GOMEZ, Paula" userId="c93cf399-3ed7-4230-9282-8831e3fe5ae7" providerId="ADAL" clId="{9EFA6E13-DA11-41A9-A718-0D71BBA743A0}" dt="2023-01-19T16:31:57.678" v="91"/>
          <ac:spMkLst>
            <pc:docMk/>
            <pc:sldMk cId="2741091063" sldId="565"/>
            <ac:spMk id="2" creationId="{D146A8C7-CD42-3C35-7E5D-E7211479AE5A}"/>
          </ac:spMkLst>
        </pc:spChg>
      </pc:sldChg>
      <pc:sldMasterChg chg="del delSldLayout">
        <pc:chgData name="GOMEZ, Paula" userId="c93cf399-3ed7-4230-9282-8831e3fe5ae7" providerId="ADAL" clId="{9EFA6E13-DA11-41A9-A718-0D71BBA743A0}" dt="2023-01-19T16:31:54.798" v="77" actId="2696"/>
        <pc:sldMasterMkLst>
          <pc:docMk/>
          <pc:sldMasterMk cId="3027511922" sldId="2147483694"/>
        </pc:sldMasterMkLst>
        <pc:sldLayoutChg chg="del">
          <pc:chgData name="GOMEZ, Paula" userId="c93cf399-3ed7-4230-9282-8831e3fe5ae7" providerId="ADAL" clId="{9EFA6E13-DA11-41A9-A718-0D71BBA743A0}" dt="2023-01-19T16:31:54.727" v="66" actId="2696"/>
          <pc:sldLayoutMkLst>
            <pc:docMk/>
            <pc:sldMasterMk cId="3027511922" sldId="2147483694"/>
            <pc:sldLayoutMk cId="2512462483" sldId="2147483695"/>
          </pc:sldLayoutMkLst>
        </pc:sldLayoutChg>
        <pc:sldLayoutChg chg="del">
          <pc:chgData name="GOMEZ, Paula" userId="c93cf399-3ed7-4230-9282-8831e3fe5ae7" providerId="ADAL" clId="{9EFA6E13-DA11-41A9-A718-0D71BBA743A0}" dt="2023-01-19T16:31:54.732" v="67" actId="2696"/>
          <pc:sldLayoutMkLst>
            <pc:docMk/>
            <pc:sldMasterMk cId="3027511922" sldId="2147483694"/>
            <pc:sldLayoutMk cId="2981980259" sldId="2147483696"/>
          </pc:sldLayoutMkLst>
        </pc:sldLayoutChg>
        <pc:sldLayoutChg chg="del">
          <pc:chgData name="GOMEZ, Paula" userId="c93cf399-3ed7-4230-9282-8831e3fe5ae7" providerId="ADAL" clId="{9EFA6E13-DA11-41A9-A718-0D71BBA743A0}" dt="2023-01-19T16:31:54.738" v="68" actId="2696"/>
          <pc:sldLayoutMkLst>
            <pc:docMk/>
            <pc:sldMasterMk cId="3027511922" sldId="2147483694"/>
            <pc:sldLayoutMk cId="328889666" sldId="2147483697"/>
          </pc:sldLayoutMkLst>
        </pc:sldLayoutChg>
        <pc:sldLayoutChg chg="del">
          <pc:chgData name="GOMEZ, Paula" userId="c93cf399-3ed7-4230-9282-8831e3fe5ae7" providerId="ADAL" clId="{9EFA6E13-DA11-41A9-A718-0D71BBA743A0}" dt="2023-01-19T16:31:54.742" v="69" actId="2696"/>
          <pc:sldLayoutMkLst>
            <pc:docMk/>
            <pc:sldMasterMk cId="3027511922" sldId="2147483694"/>
            <pc:sldLayoutMk cId="2903954883" sldId="2147483698"/>
          </pc:sldLayoutMkLst>
        </pc:sldLayoutChg>
        <pc:sldLayoutChg chg="del">
          <pc:chgData name="GOMEZ, Paula" userId="c93cf399-3ed7-4230-9282-8831e3fe5ae7" providerId="ADAL" clId="{9EFA6E13-DA11-41A9-A718-0D71BBA743A0}" dt="2023-01-19T16:31:54.747" v="70" actId="2696"/>
          <pc:sldLayoutMkLst>
            <pc:docMk/>
            <pc:sldMasterMk cId="3027511922" sldId="2147483694"/>
            <pc:sldLayoutMk cId="348181139" sldId="2147483699"/>
          </pc:sldLayoutMkLst>
        </pc:sldLayoutChg>
        <pc:sldLayoutChg chg="del">
          <pc:chgData name="GOMEZ, Paula" userId="c93cf399-3ed7-4230-9282-8831e3fe5ae7" providerId="ADAL" clId="{9EFA6E13-DA11-41A9-A718-0D71BBA743A0}" dt="2023-01-19T16:31:54.764" v="71" actId="2696"/>
          <pc:sldLayoutMkLst>
            <pc:docMk/>
            <pc:sldMasterMk cId="3027511922" sldId="2147483694"/>
            <pc:sldLayoutMk cId="1871236778" sldId="2147483700"/>
          </pc:sldLayoutMkLst>
        </pc:sldLayoutChg>
        <pc:sldLayoutChg chg="del">
          <pc:chgData name="GOMEZ, Paula" userId="c93cf399-3ed7-4230-9282-8831e3fe5ae7" providerId="ADAL" clId="{9EFA6E13-DA11-41A9-A718-0D71BBA743A0}" dt="2023-01-19T16:31:54.768" v="72" actId="2696"/>
          <pc:sldLayoutMkLst>
            <pc:docMk/>
            <pc:sldMasterMk cId="3027511922" sldId="2147483694"/>
            <pc:sldLayoutMk cId="2056529043" sldId="2147483701"/>
          </pc:sldLayoutMkLst>
        </pc:sldLayoutChg>
        <pc:sldLayoutChg chg="del">
          <pc:chgData name="GOMEZ, Paula" userId="c93cf399-3ed7-4230-9282-8831e3fe5ae7" providerId="ADAL" clId="{9EFA6E13-DA11-41A9-A718-0D71BBA743A0}" dt="2023-01-19T16:31:54.771" v="73" actId="2696"/>
          <pc:sldLayoutMkLst>
            <pc:docMk/>
            <pc:sldMasterMk cId="3027511922" sldId="2147483694"/>
            <pc:sldLayoutMk cId="2563895860" sldId="2147483702"/>
          </pc:sldLayoutMkLst>
        </pc:sldLayoutChg>
        <pc:sldLayoutChg chg="del">
          <pc:chgData name="GOMEZ, Paula" userId="c93cf399-3ed7-4230-9282-8831e3fe5ae7" providerId="ADAL" clId="{9EFA6E13-DA11-41A9-A718-0D71BBA743A0}" dt="2023-01-19T16:31:54.781" v="74" actId="2696"/>
          <pc:sldLayoutMkLst>
            <pc:docMk/>
            <pc:sldMasterMk cId="3027511922" sldId="2147483694"/>
            <pc:sldLayoutMk cId="2998012542" sldId="2147483703"/>
          </pc:sldLayoutMkLst>
        </pc:sldLayoutChg>
        <pc:sldLayoutChg chg="del">
          <pc:chgData name="GOMEZ, Paula" userId="c93cf399-3ed7-4230-9282-8831e3fe5ae7" providerId="ADAL" clId="{9EFA6E13-DA11-41A9-A718-0D71BBA743A0}" dt="2023-01-19T16:31:54.784" v="75" actId="2696"/>
          <pc:sldLayoutMkLst>
            <pc:docMk/>
            <pc:sldMasterMk cId="3027511922" sldId="2147483694"/>
            <pc:sldLayoutMk cId="359831834" sldId="2147483704"/>
          </pc:sldLayoutMkLst>
        </pc:sldLayoutChg>
        <pc:sldLayoutChg chg="del">
          <pc:chgData name="GOMEZ, Paula" userId="c93cf399-3ed7-4230-9282-8831e3fe5ae7" providerId="ADAL" clId="{9EFA6E13-DA11-41A9-A718-0D71BBA743A0}" dt="2023-01-19T16:31:54.787" v="76" actId="2696"/>
          <pc:sldLayoutMkLst>
            <pc:docMk/>
            <pc:sldMasterMk cId="3027511922" sldId="2147483694"/>
            <pc:sldLayoutMk cId="1126155643" sldId="2147483705"/>
          </pc:sldLayoutMkLst>
        </pc:sldLayoutChg>
      </pc:sldMasterChg>
      <pc:sldMasterChg chg="del delSldLayout">
        <pc:chgData name="GOMEZ, Paula" userId="c93cf399-3ed7-4230-9282-8831e3fe5ae7" providerId="ADAL" clId="{9EFA6E13-DA11-41A9-A718-0D71BBA743A0}" dt="2023-01-19T16:31:55.381" v="89" actId="2696"/>
        <pc:sldMasterMkLst>
          <pc:docMk/>
          <pc:sldMasterMk cId="1057631024" sldId="2147483758"/>
        </pc:sldMasterMkLst>
        <pc:sldLayoutChg chg="del">
          <pc:chgData name="GOMEZ, Paula" userId="c93cf399-3ed7-4230-9282-8831e3fe5ae7" providerId="ADAL" clId="{9EFA6E13-DA11-41A9-A718-0D71BBA743A0}" dt="2023-01-19T16:31:55.320" v="78" actId="2696"/>
          <pc:sldLayoutMkLst>
            <pc:docMk/>
            <pc:sldMasterMk cId="1057631024" sldId="2147483758"/>
            <pc:sldLayoutMk cId="60392578" sldId="2147483759"/>
          </pc:sldLayoutMkLst>
        </pc:sldLayoutChg>
        <pc:sldLayoutChg chg="del">
          <pc:chgData name="GOMEZ, Paula" userId="c93cf399-3ed7-4230-9282-8831e3fe5ae7" providerId="ADAL" clId="{9EFA6E13-DA11-41A9-A718-0D71BBA743A0}" dt="2023-01-19T16:31:55.324" v="79" actId="2696"/>
          <pc:sldLayoutMkLst>
            <pc:docMk/>
            <pc:sldMasterMk cId="1057631024" sldId="2147483758"/>
            <pc:sldLayoutMk cId="2176522879" sldId="2147483760"/>
          </pc:sldLayoutMkLst>
        </pc:sldLayoutChg>
        <pc:sldLayoutChg chg="del">
          <pc:chgData name="GOMEZ, Paula" userId="c93cf399-3ed7-4230-9282-8831e3fe5ae7" providerId="ADAL" clId="{9EFA6E13-DA11-41A9-A718-0D71BBA743A0}" dt="2023-01-19T16:31:55.331" v="80" actId="2696"/>
          <pc:sldLayoutMkLst>
            <pc:docMk/>
            <pc:sldMasterMk cId="1057631024" sldId="2147483758"/>
            <pc:sldLayoutMk cId="2034085176" sldId="2147483761"/>
          </pc:sldLayoutMkLst>
        </pc:sldLayoutChg>
        <pc:sldLayoutChg chg="del">
          <pc:chgData name="GOMEZ, Paula" userId="c93cf399-3ed7-4230-9282-8831e3fe5ae7" providerId="ADAL" clId="{9EFA6E13-DA11-41A9-A718-0D71BBA743A0}" dt="2023-01-19T16:31:55.335" v="81" actId="2696"/>
          <pc:sldLayoutMkLst>
            <pc:docMk/>
            <pc:sldMasterMk cId="1057631024" sldId="2147483758"/>
            <pc:sldLayoutMk cId="4013162641" sldId="2147483762"/>
          </pc:sldLayoutMkLst>
        </pc:sldLayoutChg>
        <pc:sldLayoutChg chg="del">
          <pc:chgData name="GOMEZ, Paula" userId="c93cf399-3ed7-4230-9282-8831e3fe5ae7" providerId="ADAL" clId="{9EFA6E13-DA11-41A9-A718-0D71BBA743A0}" dt="2023-01-19T16:31:55.338" v="82" actId="2696"/>
          <pc:sldLayoutMkLst>
            <pc:docMk/>
            <pc:sldMasterMk cId="1057631024" sldId="2147483758"/>
            <pc:sldLayoutMk cId="2714598530" sldId="2147483763"/>
          </pc:sldLayoutMkLst>
        </pc:sldLayoutChg>
        <pc:sldLayoutChg chg="del">
          <pc:chgData name="GOMEZ, Paula" userId="c93cf399-3ed7-4230-9282-8831e3fe5ae7" providerId="ADAL" clId="{9EFA6E13-DA11-41A9-A718-0D71BBA743A0}" dt="2023-01-19T16:31:55.348" v="83" actId="2696"/>
          <pc:sldLayoutMkLst>
            <pc:docMk/>
            <pc:sldMasterMk cId="1057631024" sldId="2147483758"/>
            <pc:sldLayoutMk cId="1984070389" sldId="2147483764"/>
          </pc:sldLayoutMkLst>
        </pc:sldLayoutChg>
        <pc:sldLayoutChg chg="del">
          <pc:chgData name="GOMEZ, Paula" userId="c93cf399-3ed7-4230-9282-8831e3fe5ae7" providerId="ADAL" clId="{9EFA6E13-DA11-41A9-A718-0D71BBA743A0}" dt="2023-01-19T16:31:55.351" v="84" actId="2696"/>
          <pc:sldLayoutMkLst>
            <pc:docMk/>
            <pc:sldMasterMk cId="1057631024" sldId="2147483758"/>
            <pc:sldLayoutMk cId="4204093328" sldId="2147483765"/>
          </pc:sldLayoutMkLst>
        </pc:sldLayoutChg>
        <pc:sldLayoutChg chg="del">
          <pc:chgData name="GOMEZ, Paula" userId="c93cf399-3ed7-4230-9282-8831e3fe5ae7" providerId="ADAL" clId="{9EFA6E13-DA11-41A9-A718-0D71BBA743A0}" dt="2023-01-19T16:31:55.353" v="85" actId="2696"/>
          <pc:sldLayoutMkLst>
            <pc:docMk/>
            <pc:sldMasterMk cId="1057631024" sldId="2147483758"/>
            <pc:sldLayoutMk cId="3171964841" sldId="2147483766"/>
          </pc:sldLayoutMkLst>
        </pc:sldLayoutChg>
        <pc:sldLayoutChg chg="del">
          <pc:chgData name="GOMEZ, Paula" userId="c93cf399-3ed7-4230-9282-8831e3fe5ae7" providerId="ADAL" clId="{9EFA6E13-DA11-41A9-A718-0D71BBA743A0}" dt="2023-01-19T16:31:55.364" v="86" actId="2696"/>
          <pc:sldLayoutMkLst>
            <pc:docMk/>
            <pc:sldMasterMk cId="1057631024" sldId="2147483758"/>
            <pc:sldLayoutMk cId="2143944274" sldId="2147483767"/>
          </pc:sldLayoutMkLst>
        </pc:sldLayoutChg>
        <pc:sldLayoutChg chg="del">
          <pc:chgData name="GOMEZ, Paula" userId="c93cf399-3ed7-4230-9282-8831e3fe5ae7" providerId="ADAL" clId="{9EFA6E13-DA11-41A9-A718-0D71BBA743A0}" dt="2023-01-19T16:31:55.367" v="87" actId="2696"/>
          <pc:sldLayoutMkLst>
            <pc:docMk/>
            <pc:sldMasterMk cId="1057631024" sldId="2147483758"/>
            <pc:sldLayoutMk cId="1819288208" sldId="2147483768"/>
          </pc:sldLayoutMkLst>
        </pc:sldLayoutChg>
        <pc:sldLayoutChg chg="del">
          <pc:chgData name="GOMEZ, Paula" userId="c93cf399-3ed7-4230-9282-8831e3fe5ae7" providerId="ADAL" clId="{9EFA6E13-DA11-41A9-A718-0D71BBA743A0}" dt="2023-01-19T16:31:55.370" v="88" actId="2696"/>
          <pc:sldLayoutMkLst>
            <pc:docMk/>
            <pc:sldMasterMk cId="1057631024" sldId="2147483758"/>
            <pc:sldLayoutMk cId="301536455" sldId="2147483769"/>
          </pc:sldLayoutMkLst>
        </pc:sldLayoutChg>
      </pc:sldMasterChg>
      <pc:sldMasterChg chg="modSp mod delSldLayout modSldLayout">
        <pc:chgData name="GOMEZ, Paula" userId="c93cf399-3ed7-4230-9282-8831e3fe5ae7" providerId="ADAL" clId="{9EFA6E13-DA11-41A9-A718-0D71BBA743A0}" dt="2023-01-19T16:29:59.451" v="64" actId="1076"/>
        <pc:sldMasterMkLst>
          <pc:docMk/>
          <pc:sldMasterMk cId="0" sldId="2147483857"/>
        </pc:sldMasterMkLst>
        <pc:spChg chg="mod">
          <ac:chgData name="GOMEZ, Paula" userId="c93cf399-3ed7-4230-9282-8831e3fe5ae7" providerId="ADAL" clId="{9EFA6E13-DA11-41A9-A718-0D71BBA743A0}" dt="2023-01-19T16:22:46.222" v="1" actId="20577"/>
          <ac:spMkLst>
            <pc:docMk/>
            <pc:sldMasterMk cId="0" sldId="2147483857"/>
            <ac:spMk id="12" creationId="{00000000-0000-0000-0000-000000000000}"/>
          </ac:spMkLst>
        </pc:spChg>
        <pc:sldLayoutChg chg="modSp mod">
          <pc:chgData name="GOMEZ, Paula" userId="c93cf399-3ed7-4230-9282-8831e3fe5ae7" providerId="ADAL" clId="{9EFA6E13-DA11-41A9-A718-0D71BBA743A0}" dt="2023-01-19T16:24:38.474" v="27" actId="20577"/>
          <pc:sldLayoutMkLst>
            <pc:docMk/>
            <pc:sldMasterMk cId="0" sldId="2147483857"/>
            <pc:sldLayoutMk cId="0" sldId="2147483663"/>
          </pc:sldLayoutMkLst>
          <pc:spChg chg="mod">
            <ac:chgData name="GOMEZ, Paula" userId="c93cf399-3ed7-4230-9282-8831e3fe5ae7" providerId="ADAL" clId="{9EFA6E13-DA11-41A9-A718-0D71BBA743A0}" dt="2023-01-19T16:24:38.474" v="27" actId="20577"/>
            <ac:spMkLst>
              <pc:docMk/>
              <pc:sldMasterMk cId="0" sldId="2147483857"/>
              <pc:sldLayoutMk cId="0" sldId="2147483663"/>
              <ac:spMk id="11" creationId="{B72ABE9A-94A8-4AF2-9F76-F8E89AC5FF8E}"/>
            </ac:spMkLst>
          </pc:spChg>
        </pc:sldLayoutChg>
        <pc:sldLayoutChg chg="del">
          <pc:chgData name="GOMEZ, Paula" userId="c93cf399-3ed7-4230-9282-8831e3fe5ae7" providerId="ADAL" clId="{9EFA6E13-DA11-41A9-A718-0D71BBA743A0}" dt="2023-01-19T16:26:23.814" v="51" actId="2696"/>
          <pc:sldLayoutMkLst>
            <pc:docMk/>
            <pc:sldMasterMk cId="0" sldId="2147483857"/>
            <pc:sldLayoutMk cId="0" sldId="2147483675"/>
          </pc:sldLayoutMkLst>
        </pc:sldLayoutChg>
        <pc:sldLayoutChg chg="del">
          <pc:chgData name="GOMEZ, Paula" userId="c93cf399-3ed7-4230-9282-8831e3fe5ae7" providerId="ADAL" clId="{9EFA6E13-DA11-41A9-A718-0D71BBA743A0}" dt="2023-01-19T16:26:02.550" v="46" actId="2696"/>
          <pc:sldLayoutMkLst>
            <pc:docMk/>
            <pc:sldMasterMk cId="0" sldId="2147483857"/>
            <pc:sldLayoutMk cId="0" sldId="2147483676"/>
          </pc:sldLayoutMkLst>
        </pc:sldLayoutChg>
        <pc:sldLayoutChg chg="del">
          <pc:chgData name="GOMEZ, Paula" userId="c93cf399-3ed7-4230-9282-8831e3fe5ae7" providerId="ADAL" clId="{9EFA6E13-DA11-41A9-A718-0D71BBA743A0}" dt="2023-01-19T16:25:58.541" v="45" actId="2696"/>
          <pc:sldLayoutMkLst>
            <pc:docMk/>
            <pc:sldMasterMk cId="0" sldId="2147483857"/>
            <pc:sldLayoutMk cId="0" sldId="2147483677"/>
          </pc:sldLayoutMkLst>
        </pc:sldLayoutChg>
        <pc:sldLayoutChg chg="del">
          <pc:chgData name="GOMEZ, Paula" userId="c93cf399-3ed7-4230-9282-8831e3fe5ae7" providerId="ADAL" clId="{9EFA6E13-DA11-41A9-A718-0D71BBA743A0}" dt="2023-01-19T16:25:53.352" v="44" actId="2696"/>
          <pc:sldLayoutMkLst>
            <pc:docMk/>
            <pc:sldMasterMk cId="0" sldId="2147483857"/>
            <pc:sldLayoutMk cId="0" sldId="2147483679"/>
          </pc:sldLayoutMkLst>
        </pc:sldLayoutChg>
        <pc:sldLayoutChg chg="del">
          <pc:chgData name="GOMEZ, Paula" userId="c93cf399-3ed7-4230-9282-8831e3fe5ae7" providerId="ADAL" clId="{9EFA6E13-DA11-41A9-A718-0D71BBA743A0}" dt="2023-01-19T16:25:48.429" v="43" actId="2696"/>
          <pc:sldLayoutMkLst>
            <pc:docMk/>
            <pc:sldMasterMk cId="0" sldId="2147483857"/>
            <pc:sldLayoutMk cId="0" sldId="2147483680"/>
          </pc:sldLayoutMkLst>
        </pc:sldLayoutChg>
        <pc:sldLayoutChg chg="modSp mod">
          <pc:chgData name="GOMEZ, Paula" userId="c93cf399-3ed7-4230-9282-8831e3fe5ae7" providerId="ADAL" clId="{9EFA6E13-DA11-41A9-A718-0D71BBA743A0}" dt="2023-01-19T16:24:10.108" v="18" actId="20577"/>
          <pc:sldLayoutMkLst>
            <pc:docMk/>
            <pc:sldMasterMk cId="0" sldId="2147483857"/>
            <pc:sldLayoutMk cId="0" sldId="2147483693"/>
          </pc:sldLayoutMkLst>
          <pc:spChg chg="mod">
            <ac:chgData name="GOMEZ, Paula" userId="c93cf399-3ed7-4230-9282-8831e3fe5ae7" providerId="ADAL" clId="{9EFA6E13-DA11-41A9-A718-0D71BBA743A0}" dt="2023-01-19T16:24:10.108" v="18" actId="20577"/>
            <ac:spMkLst>
              <pc:docMk/>
              <pc:sldMasterMk cId="0" sldId="2147483857"/>
              <pc:sldLayoutMk cId="0" sldId="2147483693"/>
              <ac:spMk id="15" creationId="{9C58AFEB-84A7-409B-8CA4-2A949CD65EE4}"/>
            </ac:spMkLst>
          </pc:spChg>
        </pc:sldLayoutChg>
        <pc:sldLayoutChg chg="del">
          <pc:chgData name="GOMEZ, Paula" userId="c93cf399-3ed7-4230-9282-8831e3fe5ae7" providerId="ADAL" clId="{9EFA6E13-DA11-41A9-A718-0D71BBA743A0}" dt="2023-01-19T16:25:41.176" v="42" actId="2696"/>
          <pc:sldLayoutMkLst>
            <pc:docMk/>
            <pc:sldMasterMk cId="0" sldId="2147483857"/>
            <pc:sldLayoutMk cId="2613072162" sldId="2147483718"/>
          </pc:sldLayoutMkLst>
        </pc:sldLayoutChg>
        <pc:sldLayoutChg chg="modSp mod">
          <pc:chgData name="GOMEZ, Paula" userId="c93cf399-3ed7-4230-9282-8831e3fe5ae7" providerId="ADAL" clId="{9EFA6E13-DA11-41A9-A718-0D71BBA743A0}" dt="2023-01-19T16:29:52.187" v="63" actId="1076"/>
          <pc:sldLayoutMkLst>
            <pc:docMk/>
            <pc:sldMasterMk cId="0" sldId="2147483858"/>
            <pc:sldLayoutMk cId="0" sldId="2147483858"/>
          </pc:sldLayoutMkLst>
          <pc:spChg chg="mod">
            <ac:chgData name="GOMEZ, Paula" userId="c93cf399-3ed7-4230-9282-8831e3fe5ae7" providerId="ADAL" clId="{9EFA6E13-DA11-41A9-A718-0D71BBA743A0}" dt="2023-01-19T16:29:52.187" v="63" actId="1076"/>
            <ac:spMkLst>
              <pc:docMk/>
              <pc:sldMasterMk cId="0" sldId="2147483858"/>
              <pc:sldLayoutMk cId="0" sldId="2147483858"/>
              <ac:spMk id="26" creationId="{00000000-0000-0000-0000-000000000000}"/>
            </ac:spMkLst>
          </pc:spChg>
          <pc:spChg chg="mod">
            <ac:chgData name="GOMEZ, Paula" userId="c93cf399-3ed7-4230-9282-8831e3fe5ae7" providerId="ADAL" clId="{9EFA6E13-DA11-41A9-A718-0D71BBA743A0}" dt="2023-01-19T16:22:58.147" v="3" actId="20577"/>
            <ac:spMkLst>
              <pc:docMk/>
              <pc:sldMasterMk cId="0" sldId="2147483858"/>
              <pc:sldLayoutMk cId="0" sldId="2147483858"/>
              <ac:spMk id="30" creationId="{00000000-0000-0000-0000-000000000000}"/>
            </ac:spMkLst>
          </pc:spChg>
        </pc:sldLayoutChg>
        <pc:sldLayoutChg chg="modSp mod">
          <pc:chgData name="GOMEZ, Paula" userId="c93cf399-3ed7-4230-9282-8831e3fe5ae7" providerId="ADAL" clId="{9EFA6E13-DA11-41A9-A718-0D71BBA743A0}" dt="2023-01-19T16:29:59.451" v="64" actId="1076"/>
          <pc:sldLayoutMkLst>
            <pc:docMk/>
            <pc:sldMasterMk cId="0" sldId="2147483858"/>
            <pc:sldLayoutMk cId="0" sldId="2147483859"/>
          </pc:sldLayoutMkLst>
          <pc:spChg chg="mod">
            <ac:chgData name="GOMEZ, Paula" userId="c93cf399-3ed7-4230-9282-8831e3fe5ae7" providerId="ADAL" clId="{9EFA6E13-DA11-41A9-A718-0D71BBA743A0}" dt="2023-01-19T16:23:07.387" v="5" actId="20577"/>
            <ac:spMkLst>
              <pc:docMk/>
              <pc:sldMasterMk cId="0" sldId="2147483858"/>
              <pc:sldLayoutMk cId="0" sldId="2147483859"/>
              <ac:spMk id="19" creationId="{4FB9EC17-7A4A-42C0-844A-FAE9224AD6D9}"/>
            </ac:spMkLst>
          </pc:spChg>
          <pc:spChg chg="mod">
            <ac:chgData name="GOMEZ, Paula" userId="c93cf399-3ed7-4230-9282-8831e3fe5ae7" providerId="ADAL" clId="{9EFA6E13-DA11-41A9-A718-0D71BBA743A0}" dt="2023-01-19T16:29:59.451" v="64" actId="1076"/>
            <ac:spMkLst>
              <pc:docMk/>
              <pc:sldMasterMk cId="0" sldId="2147483858"/>
              <pc:sldLayoutMk cId="0" sldId="2147483859"/>
              <ac:spMk id="43" creationId="{00000000-0000-0000-0000-000000000000}"/>
            </ac:spMkLst>
          </pc:spChg>
        </pc:sldLayoutChg>
        <pc:sldLayoutChg chg="modSp mod">
          <pc:chgData name="GOMEZ, Paula" userId="c93cf399-3ed7-4230-9282-8831e3fe5ae7" providerId="ADAL" clId="{9EFA6E13-DA11-41A9-A718-0D71BBA743A0}" dt="2023-01-19T16:23:15.515" v="7" actId="20577"/>
          <pc:sldLayoutMkLst>
            <pc:docMk/>
            <pc:sldMasterMk cId="0" sldId="2147483858"/>
            <pc:sldLayoutMk cId="0" sldId="2147483860"/>
          </pc:sldLayoutMkLst>
          <pc:spChg chg="mod">
            <ac:chgData name="GOMEZ, Paula" userId="c93cf399-3ed7-4230-9282-8831e3fe5ae7" providerId="ADAL" clId="{9EFA6E13-DA11-41A9-A718-0D71BBA743A0}" dt="2023-01-19T16:23:15.515" v="7" actId="20577"/>
            <ac:spMkLst>
              <pc:docMk/>
              <pc:sldMasterMk cId="0" sldId="2147483858"/>
              <pc:sldLayoutMk cId="0" sldId="2147483860"/>
              <ac:spMk id="14" creationId="{6D77A2D0-07B6-4DC9-BF3F-D4D86706AFC0}"/>
            </ac:spMkLst>
          </pc:spChg>
        </pc:sldLayoutChg>
        <pc:sldLayoutChg chg="modSp mod">
          <pc:chgData name="GOMEZ, Paula" userId="c93cf399-3ed7-4230-9282-8831e3fe5ae7" providerId="ADAL" clId="{9EFA6E13-DA11-41A9-A718-0D71BBA743A0}" dt="2023-01-19T16:29:15.090" v="59" actId="1076"/>
          <pc:sldLayoutMkLst>
            <pc:docMk/>
            <pc:sldMasterMk cId="0" sldId="2147483858"/>
            <pc:sldLayoutMk cId="0" sldId="2147483861"/>
          </pc:sldLayoutMkLst>
          <pc:spChg chg="mod">
            <ac:chgData name="GOMEZ, Paula" userId="c93cf399-3ed7-4230-9282-8831e3fe5ae7" providerId="ADAL" clId="{9EFA6E13-DA11-41A9-A718-0D71BBA743A0}" dt="2023-01-19T16:23:22.734" v="9" actId="20577"/>
            <ac:spMkLst>
              <pc:docMk/>
              <pc:sldMasterMk cId="0" sldId="2147483858"/>
              <pc:sldLayoutMk cId="0" sldId="2147483861"/>
              <ac:spMk id="16" creationId="{387D2A9D-8C51-48D5-AAB1-1B6830323D44}"/>
            </ac:spMkLst>
          </pc:spChg>
          <pc:spChg chg="mod">
            <ac:chgData name="GOMEZ, Paula" userId="c93cf399-3ed7-4230-9282-8831e3fe5ae7" providerId="ADAL" clId="{9EFA6E13-DA11-41A9-A718-0D71BBA743A0}" dt="2023-01-19T16:29:15.090" v="59" actId="1076"/>
            <ac:spMkLst>
              <pc:docMk/>
              <pc:sldMasterMk cId="0" sldId="2147483858"/>
              <pc:sldLayoutMk cId="0" sldId="2147483861"/>
              <ac:spMk id="107" creationId="{00000000-0000-0000-0000-000000000000}"/>
            </ac:spMkLst>
          </pc:spChg>
        </pc:sldLayoutChg>
        <pc:sldLayoutChg chg="modSp mod">
          <pc:chgData name="GOMEZ, Paula" userId="c93cf399-3ed7-4230-9282-8831e3fe5ae7" providerId="ADAL" clId="{9EFA6E13-DA11-41A9-A718-0D71BBA743A0}" dt="2023-01-19T16:23:44.912" v="12" actId="20577"/>
          <pc:sldLayoutMkLst>
            <pc:docMk/>
            <pc:sldMasterMk cId="0" sldId="2147483858"/>
            <pc:sldLayoutMk cId="0" sldId="2147483862"/>
          </pc:sldLayoutMkLst>
          <pc:spChg chg="mod">
            <ac:chgData name="GOMEZ, Paula" userId="c93cf399-3ed7-4230-9282-8831e3fe5ae7" providerId="ADAL" clId="{9EFA6E13-DA11-41A9-A718-0D71BBA743A0}" dt="2023-01-19T16:23:44.912" v="12" actId="20577"/>
            <ac:spMkLst>
              <pc:docMk/>
              <pc:sldMasterMk cId="0" sldId="2147483858"/>
              <pc:sldLayoutMk cId="0" sldId="2147483862"/>
              <ac:spMk id="17" creationId="{3C2B1344-2951-4BF9-A8E7-A25DB00A13AA}"/>
            </ac:spMkLst>
          </pc:spChg>
          <pc:spChg chg="mod">
            <ac:chgData name="GOMEZ, Paula" userId="c93cf399-3ed7-4230-9282-8831e3fe5ae7" providerId="ADAL" clId="{9EFA6E13-DA11-41A9-A718-0D71BBA743A0}" dt="2023-01-19T16:23:35.863" v="10" actId="1076"/>
            <ac:spMkLst>
              <pc:docMk/>
              <pc:sldMasterMk cId="0" sldId="2147483858"/>
              <pc:sldLayoutMk cId="0" sldId="2147483862"/>
              <ac:spMk id="147" creationId="{00000000-0000-0000-0000-000000000000}"/>
            </ac:spMkLst>
          </pc:spChg>
        </pc:sldLayoutChg>
        <pc:sldLayoutChg chg="modSp mod">
          <pc:chgData name="GOMEZ, Paula" userId="c93cf399-3ed7-4230-9282-8831e3fe5ae7" providerId="ADAL" clId="{9EFA6E13-DA11-41A9-A718-0D71BBA743A0}" dt="2023-01-19T16:29:24.578" v="61" actId="1076"/>
          <pc:sldLayoutMkLst>
            <pc:docMk/>
            <pc:sldMasterMk cId="0" sldId="2147483858"/>
            <pc:sldLayoutMk cId="0" sldId="2147483863"/>
          </pc:sldLayoutMkLst>
          <pc:spChg chg="mod">
            <ac:chgData name="GOMEZ, Paula" userId="c93cf399-3ed7-4230-9282-8831e3fe5ae7" providerId="ADAL" clId="{9EFA6E13-DA11-41A9-A718-0D71BBA743A0}" dt="2023-01-19T16:23:52.556" v="14" actId="20577"/>
            <ac:spMkLst>
              <pc:docMk/>
              <pc:sldMasterMk cId="0" sldId="2147483858"/>
              <pc:sldLayoutMk cId="0" sldId="2147483863"/>
              <ac:spMk id="17" creationId="{FC59B8AC-21C3-4FD1-8894-F651CF618E5A}"/>
            </ac:spMkLst>
          </pc:spChg>
          <pc:spChg chg="mod">
            <ac:chgData name="GOMEZ, Paula" userId="c93cf399-3ed7-4230-9282-8831e3fe5ae7" providerId="ADAL" clId="{9EFA6E13-DA11-41A9-A718-0D71BBA743A0}" dt="2023-01-19T16:29:24.578" v="61" actId="1076"/>
            <ac:spMkLst>
              <pc:docMk/>
              <pc:sldMasterMk cId="0" sldId="2147483858"/>
              <pc:sldLayoutMk cId="0" sldId="2147483863"/>
              <ac:spMk id="167" creationId="{00000000-0000-0000-0000-000000000000}"/>
            </ac:spMkLst>
          </pc:spChg>
        </pc:sldLayoutChg>
        <pc:sldLayoutChg chg="modSp mod">
          <pc:chgData name="GOMEZ, Paula" userId="c93cf399-3ed7-4230-9282-8831e3fe5ae7" providerId="ADAL" clId="{9EFA6E13-DA11-41A9-A718-0D71BBA743A0}" dt="2023-01-19T16:29:39.730" v="62" actId="1076"/>
          <pc:sldLayoutMkLst>
            <pc:docMk/>
            <pc:sldMasterMk cId="0" sldId="2147483858"/>
            <pc:sldLayoutMk cId="0" sldId="2147483864"/>
          </pc:sldLayoutMkLst>
          <pc:spChg chg="mod">
            <ac:chgData name="GOMEZ, Paula" userId="c93cf399-3ed7-4230-9282-8831e3fe5ae7" providerId="ADAL" clId="{9EFA6E13-DA11-41A9-A718-0D71BBA743A0}" dt="2023-01-19T16:24:00.271" v="16" actId="20577"/>
            <ac:spMkLst>
              <pc:docMk/>
              <pc:sldMasterMk cId="0" sldId="2147483858"/>
              <pc:sldLayoutMk cId="0" sldId="2147483864"/>
              <ac:spMk id="17" creationId="{39A47447-8C7E-4ECF-8C93-D256B20DF19A}"/>
            </ac:spMkLst>
          </pc:spChg>
          <pc:spChg chg="mod">
            <ac:chgData name="GOMEZ, Paula" userId="c93cf399-3ed7-4230-9282-8831e3fe5ae7" providerId="ADAL" clId="{9EFA6E13-DA11-41A9-A718-0D71BBA743A0}" dt="2023-01-19T16:29:39.730" v="62" actId="1076"/>
            <ac:spMkLst>
              <pc:docMk/>
              <pc:sldMasterMk cId="0" sldId="2147483858"/>
              <pc:sldLayoutMk cId="0" sldId="2147483864"/>
              <ac:spMk id="187" creationId="{00000000-0000-0000-0000-000000000000}"/>
            </ac:spMkLst>
          </pc:spChg>
        </pc:sldLayoutChg>
        <pc:sldLayoutChg chg="modSp mod">
          <pc:chgData name="GOMEZ, Paula" userId="c93cf399-3ed7-4230-9282-8831e3fe5ae7" providerId="ADAL" clId="{9EFA6E13-DA11-41A9-A718-0D71BBA743A0}" dt="2023-01-19T16:24:18.057" v="21" actId="20577"/>
          <pc:sldLayoutMkLst>
            <pc:docMk/>
            <pc:sldMasterMk cId="0" sldId="2147483858"/>
            <pc:sldLayoutMk cId="0" sldId="2147483865"/>
          </pc:sldLayoutMkLst>
          <pc:spChg chg="mod">
            <ac:chgData name="GOMEZ, Paula" userId="c93cf399-3ed7-4230-9282-8831e3fe5ae7" providerId="ADAL" clId="{9EFA6E13-DA11-41A9-A718-0D71BBA743A0}" dt="2023-01-19T16:24:18.057" v="21" actId="20577"/>
            <ac:spMkLst>
              <pc:docMk/>
              <pc:sldMasterMk cId="0" sldId="2147483858"/>
              <pc:sldLayoutMk cId="0" sldId="2147483865"/>
              <ac:spMk id="13" creationId="{5ED6CE63-6EAD-482C-8486-AF107FF2CF4A}"/>
            </ac:spMkLst>
          </pc:spChg>
        </pc:sldLayoutChg>
        <pc:sldLayoutChg chg="modSp mod">
          <pc:chgData name="GOMEZ, Paula" userId="c93cf399-3ed7-4230-9282-8831e3fe5ae7" providerId="ADAL" clId="{9EFA6E13-DA11-41A9-A718-0D71BBA743A0}" dt="2023-01-19T16:24:24.114" v="23" actId="20577"/>
          <pc:sldLayoutMkLst>
            <pc:docMk/>
            <pc:sldMasterMk cId="0" sldId="2147483858"/>
            <pc:sldLayoutMk cId="0" sldId="2147483866"/>
          </pc:sldLayoutMkLst>
          <pc:spChg chg="mod">
            <ac:chgData name="GOMEZ, Paula" userId="c93cf399-3ed7-4230-9282-8831e3fe5ae7" providerId="ADAL" clId="{9EFA6E13-DA11-41A9-A718-0D71BBA743A0}" dt="2023-01-19T16:24:24.114" v="23" actId="20577"/>
            <ac:spMkLst>
              <pc:docMk/>
              <pc:sldMasterMk cId="0" sldId="2147483858"/>
              <pc:sldLayoutMk cId="0" sldId="2147483866"/>
              <ac:spMk id="15" creationId="{ABFF1854-6D68-4094-8B10-07AB555897A7}"/>
            </ac:spMkLst>
          </pc:spChg>
        </pc:sldLayoutChg>
        <pc:sldLayoutChg chg="modSp mod">
          <pc:chgData name="GOMEZ, Paula" userId="c93cf399-3ed7-4230-9282-8831e3fe5ae7" providerId="ADAL" clId="{9EFA6E13-DA11-41A9-A718-0D71BBA743A0}" dt="2023-01-19T16:24:30.874" v="25" actId="20577"/>
          <pc:sldLayoutMkLst>
            <pc:docMk/>
            <pc:sldMasterMk cId="0" sldId="2147483858"/>
            <pc:sldLayoutMk cId="0" sldId="2147483867"/>
          </pc:sldLayoutMkLst>
          <pc:spChg chg="mod">
            <ac:chgData name="GOMEZ, Paula" userId="c93cf399-3ed7-4230-9282-8831e3fe5ae7" providerId="ADAL" clId="{9EFA6E13-DA11-41A9-A718-0D71BBA743A0}" dt="2023-01-19T16:24:30.874" v="25" actId="20577"/>
            <ac:spMkLst>
              <pc:docMk/>
              <pc:sldMasterMk cId="0" sldId="2147483858"/>
              <pc:sldLayoutMk cId="0" sldId="2147483867"/>
              <ac:spMk id="14" creationId="{38A8EE72-C2FF-43D1-BFC9-83FA79AC7651}"/>
            </ac:spMkLst>
          </pc:spChg>
        </pc:sldLayoutChg>
        <pc:sldLayoutChg chg="modSp mod">
          <pc:chgData name="GOMEZ, Paula" userId="c93cf399-3ed7-4230-9282-8831e3fe5ae7" providerId="ADAL" clId="{9EFA6E13-DA11-41A9-A718-0D71BBA743A0}" dt="2023-01-19T16:24:43.509" v="29" actId="20577"/>
          <pc:sldLayoutMkLst>
            <pc:docMk/>
            <pc:sldMasterMk cId="0" sldId="2147483858"/>
            <pc:sldLayoutMk cId="2884475595" sldId="2147483868"/>
          </pc:sldLayoutMkLst>
          <pc:spChg chg="mod">
            <ac:chgData name="GOMEZ, Paula" userId="c93cf399-3ed7-4230-9282-8831e3fe5ae7" providerId="ADAL" clId="{9EFA6E13-DA11-41A9-A718-0D71BBA743A0}" dt="2023-01-19T16:24:43.509" v="29" actId="20577"/>
            <ac:spMkLst>
              <pc:docMk/>
              <pc:sldMasterMk cId="0" sldId="2147483858"/>
              <pc:sldLayoutMk cId="2884475595" sldId="2147483868"/>
              <ac:spMk id="11" creationId="{B72ABE9A-94A8-4AF2-9F76-F8E89AC5FF8E}"/>
            </ac:spMkLst>
          </pc:spChg>
        </pc:sldLayoutChg>
        <pc:sldLayoutChg chg="modSp mod">
          <pc:chgData name="GOMEZ, Paula" userId="c93cf399-3ed7-4230-9282-8831e3fe5ae7" providerId="ADAL" clId="{9EFA6E13-DA11-41A9-A718-0D71BBA743A0}" dt="2023-01-19T16:24:49.241" v="31" actId="20577"/>
          <pc:sldLayoutMkLst>
            <pc:docMk/>
            <pc:sldMasterMk cId="0" sldId="2147483858"/>
            <pc:sldLayoutMk cId="721061141" sldId="2147483869"/>
          </pc:sldLayoutMkLst>
          <pc:spChg chg="mod">
            <ac:chgData name="GOMEZ, Paula" userId="c93cf399-3ed7-4230-9282-8831e3fe5ae7" providerId="ADAL" clId="{9EFA6E13-DA11-41A9-A718-0D71BBA743A0}" dt="2023-01-19T16:24:49.241" v="31" actId="20577"/>
            <ac:spMkLst>
              <pc:docMk/>
              <pc:sldMasterMk cId="0" sldId="2147483858"/>
              <pc:sldLayoutMk cId="721061141" sldId="2147483869"/>
              <ac:spMk id="11" creationId="{B72ABE9A-94A8-4AF2-9F76-F8E89AC5FF8E}"/>
            </ac:spMkLst>
          </pc:spChg>
        </pc:sldLayoutChg>
        <pc:sldLayoutChg chg="modSp mod">
          <pc:chgData name="GOMEZ, Paula" userId="c93cf399-3ed7-4230-9282-8831e3fe5ae7" providerId="ADAL" clId="{9EFA6E13-DA11-41A9-A718-0D71BBA743A0}" dt="2023-01-19T16:24:55.248" v="33" actId="20577"/>
          <pc:sldLayoutMkLst>
            <pc:docMk/>
            <pc:sldMasterMk cId="0" sldId="2147483858"/>
            <pc:sldLayoutMk cId="0" sldId="2147483870"/>
          </pc:sldLayoutMkLst>
          <pc:spChg chg="mod">
            <ac:chgData name="GOMEZ, Paula" userId="c93cf399-3ed7-4230-9282-8831e3fe5ae7" providerId="ADAL" clId="{9EFA6E13-DA11-41A9-A718-0D71BBA743A0}" dt="2023-01-19T16:24:55.248" v="33" actId="20577"/>
            <ac:spMkLst>
              <pc:docMk/>
              <pc:sldMasterMk cId="0" sldId="2147483858"/>
              <pc:sldLayoutMk cId="0" sldId="2147483870"/>
              <ac:spMk id="12" creationId="{E626017B-5D24-48E1-BB4F-0087CF885B53}"/>
            </ac:spMkLst>
          </pc:spChg>
        </pc:sldLayoutChg>
        <pc:sldLayoutChg chg="modSp mod">
          <pc:chgData name="GOMEZ, Paula" userId="c93cf399-3ed7-4230-9282-8831e3fe5ae7" providerId="ADAL" clId="{9EFA6E13-DA11-41A9-A718-0D71BBA743A0}" dt="2023-01-19T16:25:04.539" v="35" actId="20577"/>
          <pc:sldLayoutMkLst>
            <pc:docMk/>
            <pc:sldMasterMk cId="0" sldId="2147483858"/>
            <pc:sldLayoutMk cId="0" sldId="2147483871"/>
          </pc:sldLayoutMkLst>
          <pc:spChg chg="mod">
            <ac:chgData name="GOMEZ, Paula" userId="c93cf399-3ed7-4230-9282-8831e3fe5ae7" providerId="ADAL" clId="{9EFA6E13-DA11-41A9-A718-0D71BBA743A0}" dt="2023-01-19T16:25:04.539" v="35" actId="20577"/>
            <ac:spMkLst>
              <pc:docMk/>
              <pc:sldMasterMk cId="0" sldId="2147483858"/>
              <pc:sldLayoutMk cId="0" sldId="2147483871"/>
              <ac:spMk id="13" creationId="{125D5255-C6E6-47A6-A6D0-E2A1F4A31D21}"/>
            </ac:spMkLst>
          </pc:spChg>
        </pc:sldLayoutChg>
        <pc:sldLayoutChg chg="modSp mod">
          <pc:chgData name="GOMEZ, Paula" userId="c93cf399-3ed7-4230-9282-8831e3fe5ae7" providerId="ADAL" clId="{9EFA6E13-DA11-41A9-A718-0D71BBA743A0}" dt="2023-01-19T16:25:11.900" v="37" actId="20577"/>
          <pc:sldLayoutMkLst>
            <pc:docMk/>
            <pc:sldMasterMk cId="0" sldId="2147483858"/>
            <pc:sldLayoutMk cId="0" sldId="2147483872"/>
          </pc:sldLayoutMkLst>
          <pc:spChg chg="mod">
            <ac:chgData name="GOMEZ, Paula" userId="c93cf399-3ed7-4230-9282-8831e3fe5ae7" providerId="ADAL" clId="{9EFA6E13-DA11-41A9-A718-0D71BBA743A0}" dt="2023-01-19T16:25:11.900" v="37" actId="20577"/>
            <ac:spMkLst>
              <pc:docMk/>
              <pc:sldMasterMk cId="0" sldId="2147483858"/>
              <pc:sldLayoutMk cId="0" sldId="2147483872"/>
              <ac:spMk id="13" creationId="{1D82FDFB-62E1-44B4-A20A-976843DD33E1}"/>
            </ac:spMkLst>
          </pc:spChg>
        </pc:sldLayoutChg>
        <pc:sldLayoutChg chg="modSp mod">
          <pc:chgData name="GOMEZ, Paula" userId="c93cf399-3ed7-4230-9282-8831e3fe5ae7" providerId="ADAL" clId="{9EFA6E13-DA11-41A9-A718-0D71BBA743A0}" dt="2023-01-19T16:25:17.726" v="39" actId="20577"/>
          <pc:sldLayoutMkLst>
            <pc:docMk/>
            <pc:sldMasterMk cId="0" sldId="2147483858"/>
            <pc:sldLayoutMk cId="0" sldId="2147483873"/>
          </pc:sldLayoutMkLst>
          <pc:spChg chg="mod">
            <ac:chgData name="GOMEZ, Paula" userId="c93cf399-3ed7-4230-9282-8831e3fe5ae7" providerId="ADAL" clId="{9EFA6E13-DA11-41A9-A718-0D71BBA743A0}" dt="2023-01-19T16:25:17.726" v="39" actId="20577"/>
            <ac:spMkLst>
              <pc:docMk/>
              <pc:sldMasterMk cId="0" sldId="2147483858"/>
              <pc:sldLayoutMk cId="0" sldId="2147483873"/>
              <ac:spMk id="13" creationId="{F4AD986A-76B2-465D-A889-73C16033B289}"/>
            </ac:spMkLst>
          </pc:spChg>
        </pc:sldLayoutChg>
        <pc:sldLayoutChg chg="modSp mod">
          <pc:chgData name="GOMEZ, Paula" userId="c93cf399-3ed7-4230-9282-8831e3fe5ae7" providerId="ADAL" clId="{9EFA6E13-DA11-41A9-A718-0D71BBA743A0}" dt="2023-01-19T16:25:23.646" v="41" actId="20577"/>
          <pc:sldLayoutMkLst>
            <pc:docMk/>
            <pc:sldMasterMk cId="0" sldId="2147483858"/>
            <pc:sldLayoutMk cId="0" sldId="2147483874"/>
          </pc:sldLayoutMkLst>
          <pc:spChg chg="mod">
            <ac:chgData name="GOMEZ, Paula" userId="c93cf399-3ed7-4230-9282-8831e3fe5ae7" providerId="ADAL" clId="{9EFA6E13-DA11-41A9-A718-0D71BBA743A0}" dt="2023-01-19T16:25:23.646" v="41" actId="20577"/>
            <ac:spMkLst>
              <pc:docMk/>
              <pc:sldMasterMk cId="0" sldId="2147483858"/>
              <pc:sldLayoutMk cId="0" sldId="2147483874"/>
              <ac:spMk id="16" creationId="{7A342DE3-5AD5-4246-8409-4ED162654160}"/>
            </ac:spMkLst>
          </pc:spChg>
        </pc:sldLayoutChg>
        <pc:sldLayoutChg chg="modSp mod">
          <pc:chgData name="GOMEZ, Paula" userId="c93cf399-3ed7-4230-9282-8831e3fe5ae7" providerId="ADAL" clId="{9EFA6E13-DA11-41A9-A718-0D71BBA743A0}" dt="2023-01-19T16:26:09.930" v="48" actId="20577"/>
          <pc:sldLayoutMkLst>
            <pc:docMk/>
            <pc:sldMasterMk cId="0" sldId="2147483858"/>
            <pc:sldLayoutMk cId="0" sldId="2147483875"/>
          </pc:sldLayoutMkLst>
          <pc:spChg chg="mod">
            <ac:chgData name="GOMEZ, Paula" userId="c93cf399-3ed7-4230-9282-8831e3fe5ae7" providerId="ADAL" clId="{9EFA6E13-DA11-41A9-A718-0D71BBA743A0}" dt="2023-01-19T16:26:09.930" v="48" actId="20577"/>
            <ac:spMkLst>
              <pc:docMk/>
              <pc:sldMasterMk cId="0" sldId="2147483858"/>
              <pc:sldLayoutMk cId="0" sldId="2147483875"/>
              <ac:spMk id="12" creationId="{2B78463F-9F2E-42EB-9F34-9AEE91562C29}"/>
            </ac:spMkLst>
          </pc:spChg>
        </pc:sldLayoutChg>
        <pc:sldLayoutChg chg="modSp mod">
          <pc:chgData name="GOMEZ, Paula" userId="c93cf399-3ed7-4230-9282-8831e3fe5ae7" providerId="ADAL" clId="{9EFA6E13-DA11-41A9-A718-0D71BBA743A0}" dt="2023-01-19T16:26:17.195" v="50" actId="20577"/>
          <pc:sldLayoutMkLst>
            <pc:docMk/>
            <pc:sldMasterMk cId="0" sldId="2147483858"/>
            <pc:sldLayoutMk cId="0" sldId="2147483876"/>
          </pc:sldLayoutMkLst>
          <pc:spChg chg="mod">
            <ac:chgData name="GOMEZ, Paula" userId="c93cf399-3ed7-4230-9282-8831e3fe5ae7" providerId="ADAL" clId="{9EFA6E13-DA11-41A9-A718-0D71BBA743A0}" dt="2023-01-19T16:26:17.195" v="50" actId="20577"/>
            <ac:spMkLst>
              <pc:docMk/>
              <pc:sldMasterMk cId="0" sldId="2147483858"/>
              <pc:sldLayoutMk cId="0" sldId="2147483876"/>
              <ac:spMk id="13" creationId="{A4249E05-72E4-40D7-AF64-84932FD983A0}"/>
            </ac:spMkLst>
          </pc:spChg>
        </pc:sldLayoutChg>
      </pc:sldMasterChg>
    </pc:docChg>
  </pc:docChgLst>
  <pc:docChgLst>
    <pc:chgData name="EZZINE, Hind" userId="S::ezzineh@who.int::edcab00f-6318-46e5-a4a9-188b01ee222f" providerId="AD" clId="Web-{BE9DEC24-17E8-C1D2-0855-438C7DA53FD2}"/>
    <pc:docChg chg="">
      <pc:chgData name="EZZINE, Hind" userId="S::ezzineh@who.int::edcab00f-6318-46e5-a4a9-188b01ee222f" providerId="AD" clId="Web-{BE9DEC24-17E8-C1D2-0855-438C7DA53FD2}" dt="2023-01-19T19:09:47.490" v="0"/>
      <pc:docMkLst>
        <pc:docMk/>
      </pc:docMkLst>
      <pc:sldChg chg="addCm">
        <pc:chgData name="EZZINE, Hind" userId="S::ezzineh@who.int::edcab00f-6318-46e5-a4a9-188b01ee222f" providerId="AD" clId="Web-{BE9DEC24-17E8-C1D2-0855-438C7DA53FD2}" dt="2023-01-19T19:09:47.490" v="0"/>
        <pc:sldMkLst>
          <pc:docMk/>
          <pc:sldMk cId="3960562795" sldId="54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7" name="Shape 557"/>
          <p:cNvSpPr>
            <a:spLocks noGrp="1" noRot="1" noChangeAspect="1"/>
          </p:cNvSpPr>
          <p:nvPr>
            <p:ph type="sldImg"/>
          </p:nvPr>
        </p:nvSpPr>
        <p:spPr>
          <a:xfrm>
            <a:off x="1143000" y="685800"/>
            <a:ext cx="4572000" cy="3429000"/>
          </a:xfrm>
          <a:prstGeom prst="rect">
            <a:avLst/>
          </a:prstGeom>
        </p:spPr>
        <p:txBody>
          <a:bodyPr/>
          <a:lstStyle/>
          <a:p>
            <a:endParaRPr/>
          </a:p>
        </p:txBody>
      </p:sp>
      <p:sp>
        <p:nvSpPr>
          <p:cNvPr id="558" name="Shape 55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655746307"/>
      </p:ext>
    </p:extLst>
  </p:cSld>
  <p:clrMap bg1="lt1" tx1="dk1" bg2="lt2" tx2="dk2" accent1="accent1" accent2="accent2" accent3="accent3" accent4="accent4" accent5="accent5" accent6="accent6" hlink="hlink" folHlink="folHlink"/>
  <p:notesStyle>
    <a:lvl1pPr latinLnBrk="0">
      <a:spcBef>
        <a:spcPts val="400"/>
      </a:spcBef>
      <a:defRPr sz="1200">
        <a:latin typeface="+mj-lt"/>
        <a:ea typeface="+mj-ea"/>
        <a:cs typeface="+mj-cs"/>
        <a:sym typeface="Calibri"/>
      </a:defRPr>
    </a:lvl1pPr>
    <a:lvl2pPr indent="228600" latinLnBrk="0">
      <a:spcBef>
        <a:spcPts val="400"/>
      </a:spcBef>
      <a:defRPr sz="1200">
        <a:latin typeface="+mj-lt"/>
        <a:ea typeface="+mj-ea"/>
        <a:cs typeface="+mj-cs"/>
        <a:sym typeface="Calibri"/>
      </a:defRPr>
    </a:lvl2pPr>
    <a:lvl3pPr indent="457200" latinLnBrk="0">
      <a:spcBef>
        <a:spcPts val="400"/>
      </a:spcBef>
      <a:defRPr sz="1200">
        <a:latin typeface="+mj-lt"/>
        <a:ea typeface="+mj-ea"/>
        <a:cs typeface="+mj-cs"/>
        <a:sym typeface="Calibri"/>
      </a:defRPr>
    </a:lvl3pPr>
    <a:lvl4pPr indent="685800" latinLnBrk="0">
      <a:spcBef>
        <a:spcPts val="400"/>
      </a:spcBef>
      <a:defRPr sz="1200">
        <a:latin typeface="+mj-lt"/>
        <a:ea typeface="+mj-ea"/>
        <a:cs typeface="+mj-cs"/>
        <a:sym typeface="Calibri"/>
      </a:defRPr>
    </a:lvl4pPr>
    <a:lvl5pPr indent="914400" latinLnBrk="0">
      <a:spcBef>
        <a:spcPts val="400"/>
      </a:spcBef>
      <a:defRPr sz="1200">
        <a:latin typeface="+mj-lt"/>
        <a:ea typeface="+mj-ea"/>
        <a:cs typeface="+mj-cs"/>
        <a:sym typeface="Calibri"/>
      </a:defRPr>
    </a:lvl5pPr>
    <a:lvl6pPr indent="1143000" latinLnBrk="0">
      <a:spcBef>
        <a:spcPts val="400"/>
      </a:spcBef>
      <a:defRPr sz="1200">
        <a:latin typeface="+mj-lt"/>
        <a:ea typeface="+mj-ea"/>
        <a:cs typeface="+mj-cs"/>
        <a:sym typeface="Calibri"/>
      </a:defRPr>
    </a:lvl6pPr>
    <a:lvl7pPr indent="1371600" latinLnBrk="0">
      <a:spcBef>
        <a:spcPts val="400"/>
      </a:spcBef>
      <a:defRPr sz="1200">
        <a:latin typeface="+mj-lt"/>
        <a:ea typeface="+mj-ea"/>
        <a:cs typeface="+mj-cs"/>
        <a:sym typeface="Calibri"/>
      </a:defRPr>
    </a:lvl7pPr>
    <a:lvl8pPr indent="1600200" latinLnBrk="0">
      <a:spcBef>
        <a:spcPts val="400"/>
      </a:spcBef>
      <a:defRPr sz="1200">
        <a:latin typeface="+mj-lt"/>
        <a:ea typeface="+mj-ea"/>
        <a:cs typeface="+mj-cs"/>
        <a:sym typeface="Calibri"/>
      </a:defRPr>
    </a:lvl8pPr>
    <a:lvl9pPr indent="1828800" latinLnBrk="0">
      <a:spcBef>
        <a:spcPts val="400"/>
      </a:spcBef>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Shape 574"/>
          <p:cNvSpPr>
            <a:spLocks noGrp="1" noRot="1" noChangeAspect="1"/>
          </p:cNvSpPr>
          <p:nvPr>
            <p:ph type="sldImg"/>
          </p:nvPr>
        </p:nvSpPr>
        <p:spPr>
          <a:xfrm>
            <a:off x="381000" y="685800"/>
            <a:ext cx="6096000" cy="3429000"/>
          </a:xfrm>
          <a:prstGeom prst="rect">
            <a:avLst/>
          </a:prstGeom>
        </p:spPr>
        <p:txBody>
          <a:bodyPr/>
          <a:lstStyle/>
          <a:p>
            <a:endParaRPr/>
          </a:p>
        </p:txBody>
      </p:sp>
      <p:sp>
        <p:nvSpPr>
          <p:cNvPr id="575" name="Shape 575"/>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8919802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xfrm>
            <a:off x="3857132" y="9441579"/>
            <a:ext cx="2950475" cy="499347"/>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baseline="-25000">
                <a:solidFill>
                  <a:srgbClr val="FFFF66"/>
                </a:solidFill>
                <a:latin typeface="Arial" panose="020B0604020202020204" pitchFamily="34" charset="0"/>
                <a:ea typeface="MS PGothic" panose="020B0600070205080204" pitchFamily="34" charset="-128"/>
              </a:defRPr>
            </a:lvl1pPr>
            <a:lvl2pPr marL="752385" indent="-289379">
              <a:defRPr sz="2400" baseline="-25000">
                <a:solidFill>
                  <a:srgbClr val="FFFF66"/>
                </a:solidFill>
                <a:latin typeface="Arial" panose="020B0604020202020204" pitchFamily="34" charset="0"/>
                <a:ea typeface="MS PGothic" panose="020B0600070205080204" pitchFamily="34" charset="-128"/>
              </a:defRPr>
            </a:lvl2pPr>
            <a:lvl3pPr marL="1157516" indent="-231503">
              <a:defRPr sz="2400" baseline="-25000">
                <a:solidFill>
                  <a:srgbClr val="FFFF66"/>
                </a:solidFill>
                <a:latin typeface="Arial" panose="020B0604020202020204" pitchFamily="34" charset="0"/>
                <a:ea typeface="MS PGothic" panose="020B0600070205080204" pitchFamily="34" charset="-128"/>
              </a:defRPr>
            </a:lvl3pPr>
            <a:lvl4pPr marL="1620523" indent="-231503">
              <a:defRPr sz="2400" baseline="-25000">
                <a:solidFill>
                  <a:srgbClr val="FFFF66"/>
                </a:solidFill>
                <a:latin typeface="Arial" panose="020B0604020202020204" pitchFamily="34" charset="0"/>
                <a:ea typeface="MS PGothic" panose="020B0600070205080204" pitchFamily="34" charset="-128"/>
              </a:defRPr>
            </a:lvl4pPr>
            <a:lvl5pPr marL="2083529" indent="-231503">
              <a:defRPr sz="2400" baseline="-25000">
                <a:solidFill>
                  <a:srgbClr val="FFFF66"/>
                </a:solidFill>
                <a:latin typeface="Arial" panose="020B0604020202020204" pitchFamily="34" charset="0"/>
                <a:ea typeface="MS PGothic" panose="020B0600070205080204" pitchFamily="34" charset="-128"/>
              </a:defRPr>
            </a:lvl5pPr>
            <a:lvl6pPr marL="254653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6pPr>
            <a:lvl7pPr marL="3009542"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7pPr>
            <a:lvl8pPr marL="3472548"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8pPr>
            <a:lvl9pPr marL="393555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9pPr>
          </a:lstStyle>
          <a:p>
            <a:fld id="{3ADEC341-121B-4EC6-BC69-ECC0B627C2C1}" type="slidenum">
              <a:rPr lang="en-US" altLang="en-US" sz="1200" baseline="0">
                <a:solidFill>
                  <a:prstClr val="black"/>
                </a:solidFill>
              </a:rPr>
              <a:t>13</a:t>
            </a:fld>
            <a:endParaRPr sz="1200" baseline="0">
              <a:solidFill>
                <a:prstClr val="black"/>
              </a:solidFill>
            </a:endParaRPr>
          </a:p>
        </p:txBody>
      </p:sp>
      <p:sp>
        <p:nvSpPr>
          <p:cNvPr id="36867" name="Rectangle 2"/>
          <p:cNvSpPr>
            <a:spLocks noGrp="1" noRot="1" noChangeAspect="1" noChangeArrowheads="1" noTextEdit="1"/>
          </p:cNvSpPr>
          <p:nvPr>
            <p:ph type="sldImg"/>
          </p:nvPr>
        </p:nvSpPr>
        <p:spPr>
          <a:xfrm>
            <a:off x="685800" y="1143000"/>
            <a:ext cx="5486400" cy="3086100"/>
          </a:xfrm>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b="0">
              <a:latin typeface="Arial" panose="020B0604020202020204" pitchFamily="34" charset="0"/>
              <a:cs typeface="Arial"/>
            </a:endParaRPr>
          </a:p>
        </p:txBody>
      </p:sp>
    </p:spTree>
    <p:extLst>
      <p:ext uri="{BB962C8B-B14F-4D97-AF65-F5344CB8AC3E}">
        <p14:creationId xmlns:p14="http://schemas.microsoft.com/office/powerpoint/2010/main" val="35563408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xfrm>
            <a:off x="3857132" y="9441579"/>
            <a:ext cx="2950475" cy="499347"/>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baseline="-25000">
                <a:solidFill>
                  <a:srgbClr val="FFFF66"/>
                </a:solidFill>
                <a:latin typeface="Arial" panose="020B0604020202020204" pitchFamily="34" charset="0"/>
                <a:ea typeface="MS PGothic" panose="020B0600070205080204" pitchFamily="34" charset="-128"/>
              </a:defRPr>
            </a:lvl1pPr>
            <a:lvl2pPr marL="752385" indent="-289379">
              <a:defRPr sz="2400" baseline="-25000">
                <a:solidFill>
                  <a:srgbClr val="FFFF66"/>
                </a:solidFill>
                <a:latin typeface="Arial" panose="020B0604020202020204" pitchFamily="34" charset="0"/>
                <a:ea typeface="MS PGothic" panose="020B0600070205080204" pitchFamily="34" charset="-128"/>
              </a:defRPr>
            </a:lvl2pPr>
            <a:lvl3pPr marL="1157516" indent="-231503">
              <a:defRPr sz="2400" baseline="-25000">
                <a:solidFill>
                  <a:srgbClr val="FFFF66"/>
                </a:solidFill>
                <a:latin typeface="Arial" panose="020B0604020202020204" pitchFamily="34" charset="0"/>
                <a:ea typeface="MS PGothic" panose="020B0600070205080204" pitchFamily="34" charset="-128"/>
              </a:defRPr>
            </a:lvl3pPr>
            <a:lvl4pPr marL="1620523" indent="-231503">
              <a:defRPr sz="2400" baseline="-25000">
                <a:solidFill>
                  <a:srgbClr val="FFFF66"/>
                </a:solidFill>
                <a:latin typeface="Arial" panose="020B0604020202020204" pitchFamily="34" charset="0"/>
                <a:ea typeface="MS PGothic" panose="020B0600070205080204" pitchFamily="34" charset="-128"/>
              </a:defRPr>
            </a:lvl4pPr>
            <a:lvl5pPr marL="2083529" indent="-231503">
              <a:defRPr sz="2400" baseline="-25000">
                <a:solidFill>
                  <a:srgbClr val="FFFF66"/>
                </a:solidFill>
                <a:latin typeface="Arial" panose="020B0604020202020204" pitchFamily="34" charset="0"/>
                <a:ea typeface="MS PGothic" panose="020B0600070205080204" pitchFamily="34" charset="-128"/>
              </a:defRPr>
            </a:lvl5pPr>
            <a:lvl6pPr marL="254653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6pPr>
            <a:lvl7pPr marL="3009542"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7pPr>
            <a:lvl8pPr marL="3472548"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8pPr>
            <a:lvl9pPr marL="393555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9pPr>
          </a:lstStyle>
          <a:p>
            <a:fld id="{3ADEC341-121B-4EC6-BC69-ECC0B627C2C1}" type="slidenum">
              <a:rPr lang="en-US" altLang="en-US" sz="1200" baseline="0">
                <a:solidFill>
                  <a:prstClr val="black"/>
                </a:solidFill>
              </a:rPr>
              <a:t>14</a:t>
            </a:fld>
            <a:endParaRPr sz="1200" baseline="0">
              <a:solidFill>
                <a:prstClr val="black"/>
              </a:solidFill>
            </a:endParaRPr>
          </a:p>
        </p:txBody>
      </p:sp>
      <p:sp>
        <p:nvSpPr>
          <p:cNvPr id="36867" name="Rectangle 2"/>
          <p:cNvSpPr>
            <a:spLocks noGrp="1" noRot="1" noChangeAspect="1" noChangeArrowheads="1" noTextEdit="1"/>
          </p:cNvSpPr>
          <p:nvPr>
            <p:ph type="sldImg"/>
          </p:nvPr>
        </p:nvSpPr>
        <p:spPr>
          <a:xfrm>
            <a:off x="685800" y="1143000"/>
            <a:ext cx="5486400" cy="3086100"/>
          </a:xfrm>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b="0">
              <a:latin typeface="Arial" panose="020B0604020202020204" pitchFamily="34" charset="0"/>
              <a:cs typeface="Arial"/>
            </a:endParaRPr>
          </a:p>
        </p:txBody>
      </p:sp>
    </p:spTree>
    <p:extLst>
      <p:ext uri="{BB962C8B-B14F-4D97-AF65-F5344CB8AC3E}">
        <p14:creationId xmlns:p14="http://schemas.microsoft.com/office/powerpoint/2010/main" val="3969257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xfrm>
            <a:off x="3857132" y="9441579"/>
            <a:ext cx="2950475" cy="499347"/>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baseline="-25000">
                <a:solidFill>
                  <a:srgbClr val="FFFF66"/>
                </a:solidFill>
                <a:latin typeface="Arial" panose="020B0604020202020204" pitchFamily="34" charset="0"/>
                <a:ea typeface="MS PGothic" panose="020B0600070205080204" pitchFamily="34" charset="-128"/>
              </a:defRPr>
            </a:lvl1pPr>
            <a:lvl2pPr marL="752385" indent="-289379">
              <a:defRPr sz="2400" baseline="-25000">
                <a:solidFill>
                  <a:srgbClr val="FFFF66"/>
                </a:solidFill>
                <a:latin typeface="Arial" panose="020B0604020202020204" pitchFamily="34" charset="0"/>
                <a:ea typeface="MS PGothic" panose="020B0600070205080204" pitchFamily="34" charset="-128"/>
              </a:defRPr>
            </a:lvl2pPr>
            <a:lvl3pPr marL="1157516" indent="-231503">
              <a:defRPr sz="2400" baseline="-25000">
                <a:solidFill>
                  <a:srgbClr val="FFFF66"/>
                </a:solidFill>
                <a:latin typeface="Arial" panose="020B0604020202020204" pitchFamily="34" charset="0"/>
                <a:ea typeface="MS PGothic" panose="020B0600070205080204" pitchFamily="34" charset="-128"/>
              </a:defRPr>
            </a:lvl3pPr>
            <a:lvl4pPr marL="1620523" indent="-231503">
              <a:defRPr sz="2400" baseline="-25000">
                <a:solidFill>
                  <a:srgbClr val="FFFF66"/>
                </a:solidFill>
                <a:latin typeface="Arial" panose="020B0604020202020204" pitchFamily="34" charset="0"/>
                <a:ea typeface="MS PGothic" panose="020B0600070205080204" pitchFamily="34" charset="-128"/>
              </a:defRPr>
            </a:lvl4pPr>
            <a:lvl5pPr marL="2083529" indent="-231503">
              <a:defRPr sz="2400" baseline="-25000">
                <a:solidFill>
                  <a:srgbClr val="FFFF66"/>
                </a:solidFill>
                <a:latin typeface="Arial" panose="020B0604020202020204" pitchFamily="34" charset="0"/>
                <a:ea typeface="MS PGothic" panose="020B0600070205080204" pitchFamily="34" charset="-128"/>
              </a:defRPr>
            </a:lvl5pPr>
            <a:lvl6pPr marL="254653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6pPr>
            <a:lvl7pPr marL="3009542"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7pPr>
            <a:lvl8pPr marL="3472548"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8pPr>
            <a:lvl9pPr marL="393555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9pPr>
          </a:lstStyle>
          <a:p>
            <a:fld id="{3ADEC341-121B-4EC6-BC69-ECC0B627C2C1}" type="slidenum">
              <a:rPr lang="en-US" altLang="en-US" sz="1200" baseline="0">
                <a:solidFill>
                  <a:prstClr val="black"/>
                </a:solidFill>
              </a:rPr>
              <a:t>15</a:t>
            </a:fld>
            <a:endParaRPr sz="1200" baseline="0">
              <a:solidFill>
                <a:prstClr val="black"/>
              </a:solidFill>
            </a:endParaRPr>
          </a:p>
        </p:txBody>
      </p:sp>
      <p:sp>
        <p:nvSpPr>
          <p:cNvPr id="36867" name="Rectangle 2"/>
          <p:cNvSpPr>
            <a:spLocks noGrp="1" noRot="1" noChangeAspect="1" noChangeArrowheads="1" noTextEdit="1"/>
          </p:cNvSpPr>
          <p:nvPr>
            <p:ph type="sldImg"/>
          </p:nvPr>
        </p:nvSpPr>
        <p:spPr>
          <a:xfrm>
            <a:off x="685800" y="1143000"/>
            <a:ext cx="5486400" cy="3086100"/>
          </a:xfrm>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31503" indent="-231503"/>
            <a:endParaRPr b="0">
              <a:latin typeface="Arial" panose="020B0604020202020204" pitchFamily="34" charset="0"/>
              <a:cs typeface="Arial"/>
            </a:endParaRPr>
          </a:p>
        </p:txBody>
      </p:sp>
    </p:spTree>
    <p:extLst>
      <p:ext uri="{BB962C8B-B14F-4D97-AF65-F5344CB8AC3E}">
        <p14:creationId xmlns:p14="http://schemas.microsoft.com/office/powerpoint/2010/main" val="3624805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xfrm>
            <a:off x="3857132" y="9441579"/>
            <a:ext cx="2950475" cy="499347"/>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baseline="-25000">
                <a:solidFill>
                  <a:srgbClr val="FFFF66"/>
                </a:solidFill>
                <a:latin typeface="Arial" panose="020B0604020202020204" pitchFamily="34" charset="0"/>
                <a:ea typeface="MS PGothic" panose="020B0600070205080204" pitchFamily="34" charset="-128"/>
              </a:defRPr>
            </a:lvl1pPr>
            <a:lvl2pPr marL="752385" indent="-289379">
              <a:defRPr sz="2400" baseline="-25000">
                <a:solidFill>
                  <a:srgbClr val="FFFF66"/>
                </a:solidFill>
                <a:latin typeface="Arial" panose="020B0604020202020204" pitchFamily="34" charset="0"/>
                <a:ea typeface="MS PGothic" panose="020B0600070205080204" pitchFamily="34" charset="-128"/>
              </a:defRPr>
            </a:lvl2pPr>
            <a:lvl3pPr marL="1157516" indent="-231503">
              <a:defRPr sz="2400" baseline="-25000">
                <a:solidFill>
                  <a:srgbClr val="FFFF66"/>
                </a:solidFill>
                <a:latin typeface="Arial" panose="020B0604020202020204" pitchFamily="34" charset="0"/>
                <a:ea typeface="MS PGothic" panose="020B0600070205080204" pitchFamily="34" charset="-128"/>
              </a:defRPr>
            </a:lvl3pPr>
            <a:lvl4pPr marL="1620523" indent="-231503">
              <a:defRPr sz="2400" baseline="-25000">
                <a:solidFill>
                  <a:srgbClr val="FFFF66"/>
                </a:solidFill>
                <a:latin typeface="Arial" panose="020B0604020202020204" pitchFamily="34" charset="0"/>
                <a:ea typeface="MS PGothic" panose="020B0600070205080204" pitchFamily="34" charset="-128"/>
              </a:defRPr>
            </a:lvl4pPr>
            <a:lvl5pPr marL="2083529" indent="-231503">
              <a:defRPr sz="2400" baseline="-25000">
                <a:solidFill>
                  <a:srgbClr val="FFFF66"/>
                </a:solidFill>
                <a:latin typeface="Arial" panose="020B0604020202020204" pitchFamily="34" charset="0"/>
                <a:ea typeface="MS PGothic" panose="020B0600070205080204" pitchFamily="34" charset="-128"/>
              </a:defRPr>
            </a:lvl5pPr>
            <a:lvl6pPr marL="254653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6pPr>
            <a:lvl7pPr marL="3009542"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7pPr>
            <a:lvl8pPr marL="3472548"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8pPr>
            <a:lvl9pPr marL="393555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9pPr>
          </a:lstStyle>
          <a:p>
            <a:fld id="{3ADEC341-121B-4EC6-BC69-ECC0B627C2C1}" type="slidenum">
              <a:rPr lang="en-US" altLang="en-US" sz="1200" baseline="0">
                <a:solidFill>
                  <a:prstClr val="black"/>
                </a:solidFill>
              </a:rPr>
              <a:t>16</a:t>
            </a:fld>
            <a:endParaRPr sz="1200" baseline="0">
              <a:solidFill>
                <a:prstClr val="black"/>
              </a:solidFill>
            </a:endParaRPr>
          </a:p>
        </p:txBody>
      </p:sp>
      <p:sp>
        <p:nvSpPr>
          <p:cNvPr id="36867" name="Rectangle 2"/>
          <p:cNvSpPr>
            <a:spLocks noGrp="1" noRot="1" noChangeAspect="1" noChangeArrowheads="1" noTextEdit="1"/>
          </p:cNvSpPr>
          <p:nvPr>
            <p:ph type="sldImg"/>
          </p:nvPr>
        </p:nvSpPr>
        <p:spPr>
          <a:xfrm>
            <a:off x="685800" y="1143000"/>
            <a:ext cx="5486400" cy="3086100"/>
          </a:xfrm>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a:effectLst/>
            </a:endParaRPr>
          </a:p>
        </p:txBody>
      </p:sp>
    </p:spTree>
    <p:extLst>
      <p:ext uri="{BB962C8B-B14F-4D97-AF65-F5344CB8AC3E}">
        <p14:creationId xmlns:p14="http://schemas.microsoft.com/office/powerpoint/2010/main" val="2115641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xfrm>
            <a:off x="3857132" y="9441579"/>
            <a:ext cx="2950475" cy="499347"/>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baseline="-25000">
                <a:solidFill>
                  <a:srgbClr val="FFFF66"/>
                </a:solidFill>
                <a:latin typeface="Arial" panose="020B0604020202020204" pitchFamily="34" charset="0"/>
                <a:ea typeface="MS PGothic" panose="020B0600070205080204" pitchFamily="34" charset="-128"/>
              </a:defRPr>
            </a:lvl1pPr>
            <a:lvl2pPr marL="752385" indent="-289379">
              <a:defRPr sz="2400" baseline="-25000">
                <a:solidFill>
                  <a:srgbClr val="FFFF66"/>
                </a:solidFill>
                <a:latin typeface="Arial" panose="020B0604020202020204" pitchFamily="34" charset="0"/>
                <a:ea typeface="MS PGothic" panose="020B0600070205080204" pitchFamily="34" charset="-128"/>
              </a:defRPr>
            </a:lvl2pPr>
            <a:lvl3pPr marL="1157516" indent="-231503">
              <a:defRPr sz="2400" baseline="-25000">
                <a:solidFill>
                  <a:srgbClr val="FFFF66"/>
                </a:solidFill>
                <a:latin typeface="Arial" panose="020B0604020202020204" pitchFamily="34" charset="0"/>
                <a:ea typeface="MS PGothic" panose="020B0600070205080204" pitchFamily="34" charset="-128"/>
              </a:defRPr>
            </a:lvl3pPr>
            <a:lvl4pPr marL="1620523" indent="-231503">
              <a:defRPr sz="2400" baseline="-25000">
                <a:solidFill>
                  <a:srgbClr val="FFFF66"/>
                </a:solidFill>
                <a:latin typeface="Arial" panose="020B0604020202020204" pitchFamily="34" charset="0"/>
                <a:ea typeface="MS PGothic" panose="020B0600070205080204" pitchFamily="34" charset="-128"/>
              </a:defRPr>
            </a:lvl4pPr>
            <a:lvl5pPr marL="2083529" indent="-231503">
              <a:defRPr sz="2400" baseline="-25000">
                <a:solidFill>
                  <a:srgbClr val="FFFF66"/>
                </a:solidFill>
                <a:latin typeface="Arial" panose="020B0604020202020204" pitchFamily="34" charset="0"/>
                <a:ea typeface="MS PGothic" panose="020B0600070205080204" pitchFamily="34" charset="-128"/>
              </a:defRPr>
            </a:lvl5pPr>
            <a:lvl6pPr marL="254653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6pPr>
            <a:lvl7pPr marL="3009542"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7pPr>
            <a:lvl8pPr marL="3472548"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8pPr>
            <a:lvl9pPr marL="393555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9pPr>
          </a:lstStyle>
          <a:p>
            <a:fld id="{3ADEC341-121B-4EC6-BC69-ECC0B627C2C1}" type="slidenum">
              <a:rPr lang="en-US" altLang="en-US" sz="1200" baseline="0">
                <a:solidFill>
                  <a:prstClr val="black"/>
                </a:solidFill>
              </a:rPr>
              <a:t>17</a:t>
            </a:fld>
            <a:endParaRPr sz="1200" baseline="0">
              <a:solidFill>
                <a:prstClr val="black"/>
              </a:solidFill>
            </a:endParaRPr>
          </a:p>
        </p:txBody>
      </p:sp>
      <p:sp>
        <p:nvSpPr>
          <p:cNvPr id="36867" name="Rectangle 2"/>
          <p:cNvSpPr>
            <a:spLocks noGrp="1" noRot="1" noChangeAspect="1" noChangeArrowheads="1" noTextEdit="1"/>
          </p:cNvSpPr>
          <p:nvPr>
            <p:ph type="sldImg"/>
          </p:nvPr>
        </p:nvSpPr>
        <p:spPr>
          <a:xfrm>
            <a:off x="685800" y="1143000"/>
            <a:ext cx="5486400" cy="3086100"/>
          </a:xfrm>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a:effectLst/>
            </a:endParaRPr>
          </a:p>
        </p:txBody>
      </p:sp>
    </p:spTree>
    <p:extLst>
      <p:ext uri="{BB962C8B-B14F-4D97-AF65-F5344CB8AC3E}">
        <p14:creationId xmlns:p14="http://schemas.microsoft.com/office/powerpoint/2010/main" val="912949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457200" marR="0" algn="l">
              <a:spcBef>
                <a:spcPts val="0"/>
              </a:spcBef>
              <a:spcAft>
                <a:spcPts val="600"/>
              </a:spcAft>
              <a:defRPr sz="1800" b="1">
                <a:effectLst/>
                <a:latin typeface="Franklin Gothic Book" panose="020B0503020102020204" pitchFamily="34" charset="0"/>
                <a:ea typeface="Times New Roman" panose="02020603050405020304" pitchFamily="18" charset="0"/>
                <a:cs typeface="Courier New" panose="02070309020205020404" pitchFamily="49" charset="0"/>
              </a:defRPr>
            </a:pPr>
            <a:r>
              <a:t>Les compétences que doit posséder un gestionnaire dépendent du niveau de son poste</a:t>
            </a:r>
          </a:p>
          <a:p>
            <a:pPr marL="342900" marR="0" lvl="0" indent="-342900">
              <a:spcBef>
                <a:spcPts val="0"/>
              </a:spcBef>
              <a:spcAft>
                <a:spcPts val="600"/>
              </a:spcAft>
              <a:buFont typeface="Symbol" panose="05050102010706020507" pitchFamily="18" charset="2"/>
              <a:buChar char=""/>
              <a:defRPr sz="1800">
                <a:effectLst/>
                <a:latin typeface="Franklin Gothic Book" panose="020B0503020102020204" pitchFamily="34" charset="0"/>
                <a:ea typeface="Times New Roman" panose="02020603050405020304" pitchFamily="18" charset="0"/>
                <a:cs typeface="Courier New" panose="02070309020205020404" pitchFamily="49" charset="0"/>
              </a:defRPr>
            </a:pPr>
            <a:r>
              <a:t>Les gestionnaires de niveaux différents doivent posséder les mêmes compétences générales, mais à des degrés divers</a:t>
            </a:r>
          </a:p>
          <a:p>
            <a:pPr marL="342900" marR="0" lvl="0" indent="-342900">
              <a:spcBef>
                <a:spcPts val="0"/>
              </a:spcBef>
              <a:spcAft>
                <a:spcPts val="600"/>
              </a:spcAft>
              <a:buFont typeface="Symbol" panose="05050102010706020507" pitchFamily="18" charset="2"/>
              <a:buChar char=""/>
              <a:defRPr sz="1800">
                <a:effectLst/>
                <a:latin typeface="Franklin Gothic Book" panose="020B0503020102020204" pitchFamily="34" charset="0"/>
                <a:ea typeface="Times New Roman" panose="02020603050405020304" pitchFamily="18" charset="0"/>
                <a:cs typeface="Courier New" panose="02070309020205020404" pitchFamily="49" charset="0"/>
              </a:defRPr>
            </a:pPr>
            <a:r>
              <a:t>Plus le niveau hiérarchique est élevé, moins les compétences techniques sont importantes et plus les compétences conceptuelles, comme la planification, l'organisation et la coordination, sont essentielles</a:t>
            </a:r>
          </a:p>
          <a:p>
            <a:pPr marL="342900" marR="0" lvl="0" indent="-342900">
              <a:spcBef>
                <a:spcPts val="0"/>
              </a:spcBef>
              <a:spcAft>
                <a:spcPts val="600"/>
              </a:spcAft>
              <a:buFont typeface="Symbol" panose="05050102010706020507" pitchFamily="18" charset="2"/>
              <a:buChar char=""/>
              <a:defRPr sz="1800">
                <a:effectLst/>
                <a:latin typeface="Franklin Gothic Book" panose="020B0503020102020204" pitchFamily="34" charset="0"/>
                <a:ea typeface="Times New Roman" panose="02020603050405020304" pitchFamily="18" charset="0"/>
                <a:cs typeface="Courier New" panose="02070309020205020404" pitchFamily="49" charset="0"/>
              </a:defRPr>
            </a:pPr>
            <a:r>
              <a:t>À l'inverse, un superviseur de niveau inférieur a davantage besoin de compétences techniques que de compétences conceptuelles</a:t>
            </a:r>
          </a:p>
          <a:p>
            <a:pPr marL="342900" marR="0" lvl="0" indent="-342900">
              <a:spcBef>
                <a:spcPts val="0"/>
              </a:spcBef>
              <a:spcAft>
                <a:spcPts val="600"/>
              </a:spcAft>
              <a:buFont typeface="Symbol" panose="05050102010706020507" pitchFamily="18" charset="2"/>
              <a:buChar char=""/>
              <a:defRPr sz="1800" b="1">
                <a:effectLst/>
                <a:latin typeface="Franklin Gothic Book" panose="020B0503020102020204" pitchFamily="34" charset="0"/>
                <a:ea typeface="Times New Roman" panose="02020603050405020304" pitchFamily="18" charset="0"/>
                <a:cs typeface="Courier New" panose="02070309020205020404" pitchFamily="49" charset="0"/>
              </a:defRPr>
            </a:pPr>
            <a:r>
              <a:t>Lʼimportance des relations humaines (compétences humaines et non techniques) est cependant la même à tous les niveaux d'encadrement</a:t>
            </a:r>
          </a:p>
          <a:p>
            <a:pPr marL="342900" marR="0" lvl="0" indent="-342900">
              <a:spcBef>
                <a:spcPts val="0"/>
              </a:spcBef>
              <a:spcAft>
                <a:spcPts val="600"/>
              </a:spcAft>
              <a:buFont typeface="Symbol" panose="05050102010706020507" pitchFamily="18" charset="2"/>
              <a:buChar char=""/>
              <a:defRPr sz="1800">
                <a:effectLst/>
                <a:latin typeface="Franklin Gothic Book" panose="020B0503020102020204" pitchFamily="34" charset="0"/>
                <a:ea typeface="Times New Roman" panose="02020603050405020304" pitchFamily="18" charset="0"/>
                <a:cs typeface="Courier New" panose="02070309020205020404" pitchFamily="49" charset="0"/>
              </a:defRPr>
            </a:pPr>
            <a:r>
              <a:t>Fait intéressant, un gestionnaire de niveau intermédiaire doit posséder le même niveau de compétences conceptuelles, humaines et techniques</a:t>
            </a:r>
          </a:p>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6EF5D2DD-098B-4B74-BABB-171488B36A42}" type="slidenum">
              <a:rPr lang="en-US" smtClean="0">
                <a:solidFill>
                  <a:prstClr val="black"/>
                </a:solidFill>
                <a:latin typeface="Calibri" panose="020F0502020204030204"/>
              </a:rPr>
              <a:t>18</a:t>
            </a:fld>
            <a:endParaRPr>
              <a:solidFill>
                <a:prstClr val="black"/>
              </a:solidFill>
              <a:latin typeface="Calibri" panose="020F0502020204030204"/>
            </a:endParaRPr>
          </a:p>
        </p:txBody>
      </p:sp>
    </p:spTree>
    <p:extLst>
      <p:ext uri="{BB962C8B-B14F-4D97-AF65-F5344CB8AC3E}">
        <p14:creationId xmlns:p14="http://schemas.microsoft.com/office/powerpoint/2010/main" val="971977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latin typeface="Arial" panose="020B0604020202020204" pitchFamily="34" charset="0"/>
            </a:endParaRPr>
          </a:p>
          <a:p>
            <a:endParaRPr>
              <a:latin typeface="Arial" panose="020B0604020202020204" pitchFamily="34" charset="0"/>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FFAD30BB-0A94-4AC2-8078-D58A9DEC861B}" type="slidenum">
              <a:rPr lang="en-US" smtClean="0">
                <a:solidFill>
                  <a:prstClr val="black"/>
                </a:solidFill>
                <a:latin typeface="Calibri" panose="020F0502020204030204"/>
              </a:rPr>
              <a:t>19</a:t>
            </a:fld>
            <a:endParaRPr>
              <a:solidFill>
                <a:prstClr val="black"/>
              </a:solidFill>
              <a:latin typeface="Calibri" panose="020F0502020204030204"/>
            </a:endParaRPr>
          </a:p>
        </p:txBody>
      </p:sp>
    </p:spTree>
    <p:extLst>
      <p:ext uri="{BB962C8B-B14F-4D97-AF65-F5344CB8AC3E}">
        <p14:creationId xmlns:p14="http://schemas.microsoft.com/office/powerpoint/2010/main" val="7106362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039014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7862" cy="3240088"/>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FFAD30BB-0A94-4AC2-8078-D58A9DEC861B}" type="slidenum">
              <a:rPr lang="en-US" smtClean="0">
                <a:solidFill>
                  <a:prstClr val="black"/>
                </a:solidFill>
                <a:latin typeface="Calibri" panose="020F0502020204030204"/>
              </a:rPr>
              <a:t>22</a:t>
            </a:fld>
            <a:endParaRPr>
              <a:solidFill>
                <a:prstClr val="black"/>
              </a:solidFill>
              <a:latin typeface="Calibri" panose="020F0502020204030204"/>
            </a:endParaRPr>
          </a:p>
        </p:txBody>
      </p:sp>
    </p:spTree>
    <p:extLst>
      <p:ext uri="{BB962C8B-B14F-4D97-AF65-F5344CB8AC3E}">
        <p14:creationId xmlns:p14="http://schemas.microsoft.com/office/powerpoint/2010/main" val="3857082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7862" cy="3240088"/>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FFAD30BB-0A94-4AC2-8078-D58A9DEC861B}" type="slidenum">
              <a:rPr lang="en-US" smtClean="0">
                <a:solidFill>
                  <a:prstClr val="black"/>
                </a:solidFill>
                <a:latin typeface="Calibri" panose="020F0502020204030204"/>
              </a:rPr>
              <a:t>23</a:t>
            </a:fld>
            <a:endParaRPr>
              <a:solidFill>
                <a:prstClr val="black"/>
              </a:solidFill>
              <a:latin typeface="Calibri" panose="020F0502020204030204"/>
            </a:endParaRPr>
          </a:p>
        </p:txBody>
      </p:sp>
    </p:spTree>
    <p:extLst>
      <p:ext uri="{BB962C8B-B14F-4D97-AF65-F5344CB8AC3E}">
        <p14:creationId xmlns:p14="http://schemas.microsoft.com/office/powerpoint/2010/main" val="633559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4877458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7862" cy="3240088"/>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FFAD30BB-0A94-4AC2-8078-D58A9DEC861B}" type="slidenum">
              <a:rPr lang="en-US" smtClean="0">
                <a:solidFill>
                  <a:prstClr val="black"/>
                </a:solidFill>
                <a:latin typeface="Calibri" panose="020F0502020204030204"/>
              </a:rPr>
              <a:t>24</a:t>
            </a:fld>
            <a:endParaRPr>
              <a:solidFill>
                <a:prstClr val="black"/>
              </a:solidFill>
              <a:latin typeface="Calibri" panose="020F0502020204030204"/>
            </a:endParaRPr>
          </a:p>
        </p:txBody>
      </p:sp>
    </p:spTree>
    <p:extLst>
      <p:ext uri="{BB962C8B-B14F-4D97-AF65-F5344CB8AC3E}">
        <p14:creationId xmlns:p14="http://schemas.microsoft.com/office/powerpoint/2010/main" val="874795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7862" cy="3240088"/>
          </a:xfrm>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6EF5D2DD-098B-4B74-BABB-171488B36A42}" type="slidenum">
              <a:rPr lang="en-US" smtClean="0">
                <a:solidFill>
                  <a:prstClr val="black"/>
                </a:solidFill>
                <a:latin typeface="Calibri" panose="020F0502020204030204"/>
              </a:rPr>
              <a:t>25</a:t>
            </a:fld>
            <a:endParaRPr>
              <a:solidFill>
                <a:prstClr val="black"/>
              </a:solidFill>
              <a:latin typeface="Calibri" panose="020F0502020204030204"/>
            </a:endParaRPr>
          </a:p>
        </p:txBody>
      </p:sp>
    </p:spTree>
    <p:extLst>
      <p:ext uri="{BB962C8B-B14F-4D97-AF65-F5344CB8AC3E}">
        <p14:creationId xmlns:p14="http://schemas.microsoft.com/office/powerpoint/2010/main" val="35993607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7862" cy="3240088"/>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6EF5D2DD-098B-4B74-BABB-171488B36A42}" type="slidenum">
              <a:rPr lang="en-US" smtClean="0">
                <a:solidFill>
                  <a:prstClr val="black"/>
                </a:solidFill>
                <a:latin typeface="Calibri" panose="020F0502020204030204"/>
              </a:rPr>
              <a:t>26</a:t>
            </a:fld>
            <a:endParaRPr>
              <a:solidFill>
                <a:prstClr val="black"/>
              </a:solidFill>
              <a:latin typeface="Calibri" panose="020F0502020204030204"/>
            </a:endParaRPr>
          </a:p>
        </p:txBody>
      </p:sp>
    </p:spTree>
    <p:extLst>
      <p:ext uri="{BB962C8B-B14F-4D97-AF65-F5344CB8AC3E}">
        <p14:creationId xmlns:p14="http://schemas.microsoft.com/office/powerpoint/2010/main" val="30591567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7862" cy="3240088"/>
          </a:xfrm>
        </p:spPr>
      </p:sp>
      <p:sp>
        <p:nvSpPr>
          <p:cNvPr id="3" name="Notes Placeholder 2"/>
          <p:cNvSpPr>
            <a:spLocks noGrp="1"/>
          </p:cNvSpPr>
          <p:nvPr>
            <p:ph type="body" idx="1"/>
          </p:nvPr>
        </p:nvSpPr>
        <p:spPr/>
        <p:txBody>
          <a:bodyPr/>
          <a:lstStyle/>
          <a:p>
            <a:pPr>
              <a:buFont typeface="Arial" panose="020B0604020202020204" pitchFamily="34" charset="0"/>
              <a:buNone/>
            </a:pPr>
            <a:r>
              <a:t>En tant que gestionnaire :</a:t>
            </a:r>
          </a:p>
          <a:p>
            <a:pPr>
              <a:buFont typeface="Arial" panose="020B0604020202020204" pitchFamily="34" charset="0"/>
              <a:buChar char="•"/>
            </a:pPr>
            <a:r>
              <a:t>vous êtes en mesure d'influencer le comportement d'autrui </a:t>
            </a:r>
          </a:p>
          <a:p>
            <a:pPr>
              <a:buFont typeface="Arial" panose="020B0604020202020204" pitchFamily="34" charset="0"/>
              <a:buChar char="•"/>
            </a:pPr>
            <a:r>
              <a:t>vous avez la capacité de mener un groupe vers la réalisation d'un objectif </a:t>
            </a:r>
          </a:p>
          <a:p>
            <a:pPr>
              <a:buFont typeface="Arial" panose="020B0604020202020204" pitchFamily="34" charset="0"/>
              <a:buChar char="•"/>
            </a:pPr>
            <a:r>
              <a:t>vous possédez les compétences requises pour développer de nouvelles visions et pour motiver le personnel de sorte qu'il s'attache à les concrétiser </a:t>
            </a:r>
          </a:p>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6EF5D2DD-098B-4B74-BABB-171488B36A42}" type="slidenum">
              <a:rPr lang="en-US" smtClean="0">
                <a:solidFill>
                  <a:prstClr val="black"/>
                </a:solidFill>
                <a:latin typeface="Calibri" panose="020F0502020204030204"/>
              </a:rPr>
              <a:t>27</a:t>
            </a:fld>
            <a:endParaRPr>
              <a:solidFill>
                <a:prstClr val="black"/>
              </a:solidFill>
              <a:latin typeface="Calibri" panose="020F0502020204030204"/>
            </a:endParaRPr>
          </a:p>
        </p:txBody>
      </p:sp>
    </p:spTree>
    <p:extLst>
      <p:ext uri="{BB962C8B-B14F-4D97-AF65-F5344CB8AC3E}">
        <p14:creationId xmlns:p14="http://schemas.microsoft.com/office/powerpoint/2010/main" val="18034342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7862" cy="3240088"/>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6EF5D2DD-098B-4B74-BABB-171488B36A42}" type="slidenum">
              <a:rPr lang="en-US" smtClean="0">
                <a:solidFill>
                  <a:prstClr val="black"/>
                </a:solidFill>
                <a:latin typeface="Calibri" panose="020F0502020204030204"/>
              </a:rPr>
              <a:t>28</a:t>
            </a:fld>
            <a:endParaRPr>
              <a:solidFill>
                <a:prstClr val="black"/>
              </a:solidFill>
              <a:latin typeface="Calibri" panose="020F0502020204030204"/>
            </a:endParaRPr>
          </a:p>
        </p:txBody>
      </p:sp>
    </p:spTree>
    <p:extLst>
      <p:ext uri="{BB962C8B-B14F-4D97-AF65-F5344CB8AC3E}">
        <p14:creationId xmlns:p14="http://schemas.microsoft.com/office/powerpoint/2010/main" val="1049547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5864305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31</a:t>
            </a:fld>
            <a:endParaRPr>
              <a:solidFill>
                <a:prstClr val="black"/>
              </a:solidFill>
              <a:latin typeface="Calibri" panose="020F0502020204030204"/>
            </a:endParaRPr>
          </a:p>
        </p:txBody>
      </p:sp>
    </p:spTree>
    <p:extLst>
      <p:ext uri="{BB962C8B-B14F-4D97-AF65-F5344CB8AC3E}">
        <p14:creationId xmlns:p14="http://schemas.microsoft.com/office/powerpoint/2010/main" val="1500709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32</a:t>
            </a:fld>
            <a:endParaRPr>
              <a:solidFill>
                <a:prstClr val="black"/>
              </a:solidFill>
              <a:latin typeface="Calibri" panose="020F0502020204030204"/>
            </a:endParaRPr>
          </a:p>
        </p:txBody>
      </p:sp>
    </p:spTree>
    <p:extLst>
      <p:ext uri="{BB962C8B-B14F-4D97-AF65-F5344CB8AC3E}">
        <p14:creationId xmlns:p14="http://schemas.microsoft.com/office/powerpoint/2010/main" val="8526352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33</a:t>
            </a:fld>
            <a:endParaRPr>
              <a:solidFill>
                <a:prstClr val="black"/>
              </a:solidFill>
              <a:latin typeface="Calibri" panose="020F0502020204030204"/>
            </a:endParaRPr>
          </a:p>
        </p:txBody>
      </p:sp>
    </p:spTree>
    <p:extLst>
      <p:ext uri="{BB962C8B-B14F-4D97-AF65-F5344CB8AC3E}">
        <p14:creationId xmlns:p14="http://schemas.microsoft.com/office/powerpoint/2010/main" val="1181468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38</a:t>
            </a:fld>
            <a:endParaRPr>
              <a:solidFill>
                <a:prstClr val="black"/>
              </a:solidFill>
              <a:latin typeface="Calibri" panose="020F0502020204030204"/>
            </a:endParaRPr>
          </a:p>
        </p:txBody>
      </p:sp>
    </p:spTree>
    <p:extLst>
      <p:ext uri="{BB962C8B-B14F-4D97-AF65-F5344CB8AC3E}">
        <p14:creationId xmlns:p14="http://schemas.microsoft.com/office/powerpoint/2010/main" val="3253328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6510034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gn="l">
              <a:buFont typeface="Arial"/>
              <a:buChar char="•"/>
            </a:pPr>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39</a:t>
            </a:fld>
            <a:endParaRPr>
              <a:solidFill>
                <a:prstClr val="black"/>
              </a:solidFill>
              <a:latin typeface="Calibri" panose="020F0502020204030204"/>
            </a:endParaRPr>
          </a:p>
        </p:txBody>
      </p:sp>
    </p:spTree>
    <p:extLst>
      <p:ext uri="{BB962C8B-B14F-4D97-AF65-F5344CB8AC3E}">
        <p14:creationId xmlns:p14="http://schemas.microsoft.com/office/powerpoint/2010/main" val="42382051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gn="l">
              <a:buFont typeface="Arial"/>
              <a:buChar char="•"/>
            </a:pPr>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40</a:t>
            </a:fld>
            <a:endParaRPr>
              <a:solidFill>
                <a:prstClr val="black"/>
              </a:solidFill>
              <a:latin typeface="Calibri" panose="020F0502020204030204"/>
            </a:endParaRPr>
          </a:p>
        </p:txBody>
      </p:sp>
    </p:spTree>
    <p:extLst>
      <p:ext uri="{BB962C8B-B14F-4D97-AF65-F5344CB8AC3E}">
        <p14:creationId xmlns:p14="http://schemas.microsoft.com/office/powerpoint/2010/main" val="41078805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u="sng"/>
              <a:t>Compétition</a:t>
            </a:r>
            <a:r>
              <a:t>. Cela signifie de faire en sorte de parvenir à ses fins</a:t>
            </a:r>
          </a:p>
          <a:p>
            <a:pPr marL="171450" lvl="1" indent="-171450" algn="l">
              <a:buFont typeface="Arial"/>
              <a:buChar char="•"/>
            </a:pPr>
            <a:r>
              <a:t>Cette stratégie peut être utilisée lorsqu'il est essentiel de prendre des mesures décisives et immédiates (notamment dans une situation d'urgence), lorsqu'un problème important requiert une intervention et que des mesures impopulaires sont nécessaires, ou encore lorsque le bien-être et la protection au sein de l'organisation sont en jeu.</a:t>
            </a:r>
          </a:p>
          <a:p>
            <a:pPr marL="171450" lvl="1" indent="-171450" algn="l">
              <a:buFont typeface="Arial"/>
              <a:buChar char="•"/>
            </a:pPr>
            <a:r>
              <a:t>Exemple : réduction des coûts, mise en vigueur de règles impopulaires, de mesures de discipline, partage contraint de ressources limitées (espaces de travail ou personnel)</a:t>
            </a:r>
          </a:p>
          <a:p>
            <a:pPr marL="171450" indent="-171450" algn="l">
              <a:buFont typeface="Arial"/>
              <a:buChar char="•"/>
            </a:pPr>
            <a:r>
              <a:rPr u="sng"/>
              <a:t>Collaboration</a:t>
            </a:r>
            <a:r>
              <a:t>. C'est-à-dire travailler ensemble.</a:t>
            </a:r>
          </a:p>
          <a:p>
            <a:pPr marL="171450" lvl="1" indent="-171450" algn="l">
              <a:buFont typeface="Arial"/>
              <a:buChar char="•"/>
            </a:pPr>
            <a:r>
              <a:t>Cette stratégie peut être utilisée pour mettre au point une solution intégrée sans crainte de devoir faire des compromis. L'objectif est d'apprendre, de tester des hypothèses ou de comprendre tous les points de vue afin de favoriser la mobilisation. La solution conjugue de multiples perspectives et peut résulter de l'abolition de barrières interpersonnelle</a:t>
            </a:r>
          </a:p>
          <a:p>
            <a:pPr marL="171450" lvl="1" indent="-171450" algn="l">
              <a:buFont typeface="Arial"/>
              <a:buChar char="•"/>
            </a:pPr>
            <a:r>
              <a:t>Exemple : dans le cadre dʼune flambée épidémique, mise en commun des efforts d'un programme d'épidémiologie et d'un laboratoire ainsi que des résultats des tests PCR.</a:t>
            </a:r>
          </a:p>
          <a:p>
            <a:pPr marL="171450" lvl="1" indent="-171450" algn="l">
              <a:buFont typeface="Arial"/>
              <a:buChar char="•"/>
            </a:pPr>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41</a:t>
            </a:fld>
            <a:endParaRPr>
              <a:solidFill>
                <a:prstClr val="black"/>
              </a:solidFill>
              <a:latin typeface="Calibri" panose="020F0502020204030204"/>
            </a:endParaRPr>
          </a:p>
        </p:txBody>
      </p:sp>
    </p:spTree>
    <p:extLst>
      <p:ext uri="{BB962C8B-B14F-4D97-AF65-F5344CB8AC3E}">
        <p14:creationId xmlns:p14="http://schemas.microsoft.com/office/powerpoint/2010/main" val="778067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r>
              <a:rPr u="sng" dirty="0" err="1"/>
              <a:t>Compromis</a:t>
            </a:r>
            <a:r>
              <a:rPr dirty="0"/>
              <a:t>. Il </a:t>
            </a:r>
            <a:r>
              <a:rPr dirty="0" err="1"/>
              <a:t>s'agit</a:t>
            </a:r>
            <a:r>
              <a:rPr dirty="0"/>
              <a:t> de faire des concessions </a:t>
            </a:r>
            <a:r>
              <a:rPr dirty="0" err="1"/>
              <a:t>réciproques</a:t>
            </a:r>
            <a:r>
              <a:rPr dirty="0"/>
              <a:t>.</a:t>
            </a:r>
          </a:p>
          <a:p>
            <a:pPr marL="171450" lvl="1" indent="-171450" algn="l">
              <a:buFont typeface="Arial"/>
              <a:buChar char="•"/>
            </a:pPr>
            <a:r>
              <a:rPr dirty="0" err="1"/>
              <a:t>Cette</a:t>
            </a:r>
            <a:r>
              <a:rPr dirty="0"/>
              <a:t> </a:t>
            </a:r>
            <a:r>
              <a:rPr dirty="0" err="1"/>
              <a:t>stratégie</a:t>
            </a:r>
            <a:r>
              <a:rPr dirty="0"/>
              <a:t> de </a:t>
            </a:r>
            <a:r>
              <a:rPr dirty="0" err="1"/>
              <a:t>règlement</a:t>
            </a:r>
            <a:r>
              <a:rPr dirty="0"/>
              <a:t> des </a:t>
            </a:r>
            <a:r>
              <a:rPr dirty="0" err="1"/>
              <a:t>conflits</a:t>
            </a:r>
            <a:r>
              <a:rPr dirty="0"/>
              <a:t> repose sur des concessions </a:t>
            </a:r>
            <a:r>
              <a:rPr dirty="0" err="1"/>
              <a:t>réciproques</a:t>
            </a:r>
            <a:r>
              <a:rPr dirty="0"/>
              <a:t>. Elle </a:t>
            </a:r>
            <a:r>
              <a:rPr dirty="0" err="1"/>
              <a:t>peut</a:t>
            </a:r>
            <a:r>
              <a:rPr dirty="0"/>
              <a:t> </a:t>
            </a:r>
            <a:r>
              <a:rPr dirty="0" err="1"/>
              <a:t>être</a:t>
            </a:r>
            <a:r>
              <a:rPr dirty="0"/>
              <a:t> </a:t>
            </a:r>
            <a:r>
              <a:rPr dirty="0" err="1"/>
              <a:t>utilisée</a:t>
            </a:r>
            <a:r>
              <a:rPr dirty="0"/>
              <a:t> </a:t>
            </a:r>
            <a:r>
              <a:rPr dirty="0" err="1"/>
              <a:t>quand</a:t>
            </a:r>
            <a:r>
              <a:rPr dirty="0"/>
              <a:t> les </a:t>
            </a:r>
            <a:r>
              <a:rPr dirty="0" err="1"/>
              <a:t>objectifs</a:t>
            </a:r>
            <a:r>
              <a:rPr dirty="0"/>
              <a:t> </a:t>
            </a:r>
            <a:r>
              <a:rPr dirty="0" err="1"/>
              <a:t>sont</a:t>
            </a:r>
            <a:r>
              <a:rPr dirty="0"/>
              <a:t> </a:t>
            </a:r>
            <a:r>
              <a:rPr dirty="0" err="1"/>
              <a:t>moyennement</a:t>
            </a:r>
            <a:r>
              <a:rPr dirty="0"/>
              <a:t> </a:t>
            </a:r>
            <a:r>
              <a:rPr dirty="0" err="1"/>
              <a:t>importants</a:t>
            </a:r>
            <a:r>
              <a:rPr dirty="0"/>
              <a:t> et ne </a:t>
            </a:r>
            <a:r>
              <a:rPr dirty="0" err="1"/>
              <a:t>justifient</a:t>
            </a:r>
            <a:r>
              <a:rPr dirty="0"/>
              <a:t> pas le </a:t>
            </a:r>
            <a:r>
              <a:rPr dirty="0" err="1"/>
              <a:t>recours</a:t>
            </a:r>
            <a:r>
              <a:rPr dirty="0"/>
              <a:t> à des attitudes plus </a:t>
            </a:r>
            <a:r>
              <a:rPr dirty="0" err="1"/>
              <a:t>fermes</a:t>
            </a:r>
            <a:r>
              <a:rPr dirty="0"/>
              <a:t>, </a:t>
            </a:r>
            <a:r>
              <a:rPr dirty="0" err="1"/>
              <a:t>susceptibles</a:t>
            </a:r>
            <a:r>
              <a:rPr dirty="0"/>
              <a:t> </a:t>
            </a:r>
            <a:r>
              <a:rPr dirty="0" err="1"/>
              <a:t>d’entraîner</a:t>
            </a:r>
            <a:r>
              <a:rPr dirty="0"/>
              <a:t> des troubles, </a:t>
            </a:r>
            <a:r>
              <a:rPr dirty="0" err="1"/>
              <a:t>quand</a:t>
            </a:r>
            <a:r>
              <a:rPr dirty="0"/>
              <a:t> deux </a:t>
            </a:r>
            <a:r>
              <a:rPr dirty="0" err="1"/>
              <a:t>personnes</a:t>
            </a:r>
            <a:r>
              <a:rPr dirty="0"/>
              <a:t> </a:t>
            </a:r>
            <a:r>
              <a:rPr dirty="0" err="1"/>
              <a:t>opposées</a:t>
            </a:r>
            <a:r>
              <a:rPr dirty="0"/>
              <a:t>, </a:t>
            </a:r>
            <a:r>
              <a:rPr dirty="0" err="1"/>
              <a:t>disposant</a:t>
            </a:r>
            <a:r>
              <a:rPr dirty="0"/>
              <a:t> d'un </a:t>
            </a:r>
            <a:r>
              <a:rPr dirty="0" err="1"/>
              <a:t>pouvoir</a:t>
            </a:r>
            <a:r>
              <a:rPr dirty="0"/>
              <a:t> </a:t>
            </a:r>
            <a:r>
              <a:rPr dirty="0" err="1"/>
              <a:t>égal</a:t>
            </a:r>
            <a:r>
              <a:rPr dirty="0"/>
              <a:t>, </a:t>
            </a:r>
            <a:r>
              <a:rPr dirty="0" err="1"/>
              <a:t>poursuivent</a:t>
            </a:r>
            <a:r>
              <a:rPr dirty="0"/>
              <a:t> </a:t>
            </a:r>
            <a:r>
              <a:rPr dirty="0" err="1"/>
              <a:t>résolument</a:t>
            </a:r>
            <a:r>
              <a:rPr dirty="0"/>
              <a:t> des </a:t>
            </a:r>
            <a:r>
              <a:rPr dirty="0" err="1"/>
              <a:t>objectifs</a:t>
            </a:r>
            <a:r>
              <a:rPr dirty="0"/>
              <a:t> incompatibles, pour </a:t>
            </a:r>
            <a:r>
              <a:rPr dirty="0" err="1"/>
              <a:t>régler</a:t>
            </a:r>
            <a:r>
              <a:rPr dirty="0"/>
              <a:t> de manière </a:t>
            </a:r>
            <a:r>
              <a:rPr dirty="0" err="1"/>
              <a:t>provisoire</a:t>
            </a:r>
            <a:r>
              <a:rPr dirty="0"/>
              <a:t> des </a:t>
            </a:r>
            <a:r>
              <a:rPr dirty="0" err="1"/>
              <a:t>problèmes</a:t>
            </a:r>
            <a:r>
              <a:rPr dirty="0"/>
              <a:t> complexes </a:t>
            </a:r>
            <a:r>
              <a:rPr dirty="0" err="1"/>
              <a:t>ou</a:t>
            </a:r>
            <a:r>
              <a:rPr dirty="0"/>
              <a:t> pour </a:t>
            </a:r>
            <a:r>
              <a:rPr dirty="0" err="1"/>
              <a:t>définir</a:t>
            </a:r>
            <a:r>
              <a:rPr dirty="0"/>
              <a:t> des solutions </a:t>
            </a:r>
            <a:r>
              <a:rPr dirty="0" err="1"/>
              <a:t>immédiates</a:t>
            </a:r>
            <a:r>
              <a:rPr dirty="0"/>
              <a:t> </a:t>
            </a:r>
            <a:r>
              <a:rPr dirty="0" err="1"/>
              <a:t>en</a:t>
            </a:r>
            <a:r>
              <a:rPr dirty="0"/>
              <a:t> raison de </a:t>
            </a:r>
            <a:r>
              <a:rPr dirty="0" err="1"/>
              <a:t>contraintes</a:t>
            </a:r>
            <a:r>
              <a:rPr dirty="0"/>
              <a:t> de temps, </a:t>
            </a:r>
            <a:r>
              <a:rPr dirty="0" err="1"/>
              <a:t>ou</a:t>
            </a:r>
            <a:r>
              <a:rPr dirty="0"/>
              <a:t> encore </a:t>
            </a:r>
            <a:r>
              <a:rPr dirty="0" err="1"/>
              <a:t>comme</a:t>
            </a:r>
            <a:r>
              <a:rPr dirty="0"/>
              <a:t> solution </a:t>
            </a:r>
            <a:r>
              <a:rPr dirty="0" err="1"/>
              <a:t>intermédiaire</a:t>
            </a:r>
            <a:r>
              <a:rPr dirty="0"/>
              <a:t> </a:t>
            </a:r>
            <a:r>
              <a:rPr dirty="0" err="1"/>
              <a:t>lorsque</a:t>
            </a:r>
            <a:r>
              <a:rPr dirty="0"/>
              <a:t> les options de collaboration </a:t>
            </a:r>
            <a:r>
              <a:rPr dirty="0" err="1"/>
              <a:t>ou</a:t>
            </a:r>
            <a:r>
              <a:rPr dirty="0"/>
              <a:t> de </a:t>
            </a:r>
            <a:r>
              <a:rPr dirty="0" err="1"/>
              <a:t>compétition</a:t>
            </a:r>
            <a:r>
              <a:rPr dirty="0"/>
              <a:t> </a:t>
            </a:r>
            <a:r>
              <a:rPr dirty="0" err="1"/>
              <a:t>sont</a:t>
            </a:r>
            <a:r>
              <a:rPr dirty="0"/>
              <a:t> sans issue.</a:t>
            </a:r>
          </a:p>
          <a:p>
            <a:pPr marL="171450" lvl="1" indent="-171450" algn="l">
              <a:buFont typeface="Arial"/>
              <a:buChar char="•"/>
            </a:pPr>
            <a:r>
              <a:rPr dirty="0" err="1"/>
              <a:t>Exemples</a:t>
            </a:r>
            <a:r>
              <a:rPr dirty="0"/>
              <a:t> : 1) deux cadres </a:t>
            </a:r>
            <a:r>
              <a:rPr dirty="0" err="1"/>
              <a:t>décident</a:t>
            </a:r>
            <a:r>
              <a:rPr dirty="0"/>
              <a:t> de </a:t>
            </a:r>
            <a:r>
              <a:rPr dirty="0" err="1"/>
              <a:t>partager</a:t>
            </a:r>
            <a:r>
              <a:rPr dirty="0"/>
              <a:t> un </a:t>
            </a:r>
            <a:r>
              <a:rPr dirty="0" err="1"/>
              <a:t>équipement</a:t>
            </a:r>
            <a:r>
              <a:rPr dirty="0"/>
              <a:t> </a:t>
            </a:r>
            <a:r>
              <a:rPr dirty="0" err="1"/>
              <a:t>en</a:t>
            </a:r>
            <a:r>
              <a:rPr dirty="0"/>
              <a:t> se </a:t>
            </a:r>
            <a:r>
              <a:rPr dirty="0" err="1"/>
              <a:t>mettant</a:t>
            </a:r>
            <a:r>
              <a:rPr dirty="0"/>
              <a:t> </a:t>
            </a:r>
            <a:r>
              <a:rPr dirty="0" err="1"/>
              <a:t>dʼaccord</a:t>
            </a:r>
            <a:r>
              <a:rPr dirty="0"/>
              <a:t> sur un </a:t>
            </a:r>
            <a:r>
              <a:rPr dirty="0" err="1"/>
              <a:t>calendrier</a:t>
            </a:r>
            <a:r>
              <a:rPr dirty="0"/>
              <a:t> ;  2) un </a:t>
            </a:r>
            <a:r>
              <a:rPr dirty="0" err="1"/>
              <a:t>membre</a:t>
            </a:r>
            <a:r>
              <a:rPr dirty="0"/>
              <a:t> du personnel </a:t>
            </a:r>
            <a:r>
              <a:rPr dirty="0" err="1"/>
              <a:t>demande</a:t>
            </a:r>
            <a:r>
              <a:rPr dirty="0"/>
              <a:t> à </a:t>
            </a:r>
            <a:r>
              <a:rPr dirty="0" err="1"/>
              <a:t>avoir</a:t>
            </a:r>
            <a:r>
              <a:rPr dirty="0"/>
              <a:t> du temps libre pour </a:t>
            </a:r>
            <a:r>
              <a:rPr dirty="0" err="1"/>
              <a:t>poursuivre</a:t>
            </a:r>
            <a:r>
              <a:rPr dirty="0"/>
              <a:t> son </a:t>
            </a:r>
            <a:r>
              <a:rPr dirty="0" err="1"/>
              <a:t>éducation</a:t>
            </a:r>
            <a:r>
              <a:rPr dirty="0"/>
              <a:t> ; son supérieur </a:t>
            </a:r>
            <a:r>
              <a:rPr dirty="0" err="1"/>
              <a:t>hiérarchique</a:t>
            </a:r>
            <a:r>
              <a:rPr dirty="0"/>
              <a:t> </a:t>
            </a:r>
            <a:r>
              <a:rPr dirty="0" err="1"/>
              <a:t>accepte</a:t>
            </a:r>
            <a:r>
              <a:rPr dirty="0"/>
              <a:t> et le </a:t>
            </a:r>
            <a:r>
              <a:rPr dirty="0" err="1"/>
              <a:t>membre</a:t>
            </a:r>
            <a:r>
              <a:rPr dirty="0"/>
              <a:t> du personnel </a:t>
            </a:r>
            <a:r>
              <a:rPr dirty="0" err="1"/>
              <a:t>accepte</a:t>
            </a:r>
            <a:r>
              <a:rPr lang="fr-FR" dirty="0"/>
              <a:t>,</a:t>
            </a:r>
            <a:r>
              <a:rPr dirty="0"/>
              <a:t> quant à </a:t>
            </a:r>
            <a:r>
              <a:rPr dirty="0" err="1"/>
              <a:t>lui</a:t>
            </a:r>
            <a:r>
              <a:rPr lang="fr-FR" dirty="0"/>
              <a:t>,</a:t>
            </a:r>
            <a:r>
              <a:rPr dirty="0"/>
              <a:t> de </a:t>
            </a:r>
            <a:r>
              <a:rPr dirty="0" err="1"/>
              <a:t>travailler</a:t>
            </a:r>
            <a:r>
              <a:rPr dirty="0"/>
              <a:t> </a:t>
            </a:r>
            <a:r>
              <a:rPr dirty="0" err="1"/>
              <a:t>certains</a:t>
            </a:r>
            <a:r>
              <a:rPr dirty="0"/>
              <a:t> week-ends et </a:t>
            </a:r>
            <a:r>
              <a:rPr dirty="0" err="1"/>
              <a:t>certaines</a:t>
            </a:r>
            <a:r>
              <a:rPr dirty="0"/>
              <a:t> </a:t>
            </a:r>
            <a:r>
              <a:rPr dirty="0" err="1"/>
              <a:t>nuits</a:t>
            </a:r>
            <a:r>
              <a:rPr dirty="0"/>
              <a:t>.</a:t>
            </a:r>
          </a:p>
          <a:p>
            <a:pPr marL="171450" lvl="1" indent="-171450" algn="l">
              <a:buFont typeface="Arial"/>
              <a:buChar char="•"/>
            </a:pPr>
            <a:endParaRPr dirty="0"/>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42</a:t>
            </a:fld>
            <a:endParaRPr>
              <a:solidFill>
                <a:prstClr val="black"/>
              </a:solidFill>
              <a:latin typeface="Calibri" panose="020F0502020204030204"/>
            </a:endParaRPr>
          </a:p>
        </p:txBody>
      </p:sp>
    </p:spTree>
    <p:extLst>
      <p:ext uri="{BB962C8B-B14F-4D97-AF65-F5344CB8AC3E}">
        <p14:creationId xmlns:p14="http://schemas.microsoft.com/office/powerpoint/2010/main" val="26669602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gn="l">
              <a:buFont typeface="Arial"/>
              <a:buChar char="•"/>
            </a:pPr>
            <a:r>
              <a:t> </a:t>
            </a:r>
            <a:r>
              <a:rPr u="sng"/>
              <a:t>Conciliation</a:t>
            </a:r>
            <a:r>
              <a:t>. En d'autres termes, céder devant l'autre partie.</a:t>
            </a:r>
          </a:p>
          <a:p>
            <a:pPr marL="171450" lvl="1" indent="-171450" algn="l">
              <a:buFont typeface="Arial"/>
              <a:buChar char="•"/>
            </a:pPr>
            <a:r>
              <a:t>Cette stratégie peut être utilisée dans les cas suivants : une personne se rend compte qu'elle a tort ; la question est plus importante pour l'autre partie ; il importe d'accumuler des « crédits » pour les faire valoir ultérieurement ; la personne est en position minoritaire et perdante et poursuivre la compétition ne ferait que nuire à ses intérêts ; la préservation de l'harmonie et l'absence de perturbations sont particulièrement importantes ; pour faciliter le développement des compétences de management des subordonnés en leur donnant lʼoccasion de tirer les enseignements de leurs erreurs.</a:t>
            </a:r>
          </a:p>
          <a:p>
            <a:pPr marL="171450" lvl="1" indent="-171450" algn="l">
              <a:buFont typeface="Arial"/>
              <a:buChar char="•"/>
            </a:pPr>
            <a:r>
              <a:t>Exemple : une personne vivant loin du laboratoire où elle travaille est autorisée à aménager son horaire de travail, en arrivant plus tard le matin et en partant plus tard le soir</a:t>
            </a:r>
          </a:p>
          <a:p>
            <a:pPr marL="171450" indent="-171450" algn="l">
              <a:buFont typeface="Arial"/>
              <a:buChar char="•"/>
            </a:pPr>
            <a:r>
              <a:rPr b="1"/>
              <a:t>Cliquez </a:t>
            </a:r>
            <a:r>
              <a:t>pour afficher la section </a:t>
            </a:r>
            <a:r>
              <a:rPr u="sng"/>
              <a:t>Évitement</a:t>
            </a:r>
            <a:r>
              <a:t>. Cela revient à faire comme si le conflit n'existait pas.</a:t>
            </a:r>
          </a:p>
          <a:p>
            <a:pPr marL="171450" lvl="1" indent="-171450" algn="l">
              <a:buFont typeface="Arial"/>
              <a:buChar char="•"/>
            </a:pPr>
            <a:r>
              <a:t>Cette stratégie peut être utilisée : quand le problème en question est passager et sans importance, ou quand d'autres problèmes importants sont prioritaires ; quand le problème est complexe ou quand personne n'est en mesure d'y apporter une solution ; quand déclencher le conflit peut avoir des effets néfastes plus importants que les avantages susceptibles dʼêtre tirés du règlement du point de discorde ; quand recueillir davantage d'informations est préférable à une prise de décision immédiate, ou quand d'autres personnes ont la capacité de régler le conflit de manière plus efficace.</a:t>
            </a:r>
          </a:p>
          <a:p>
            <a:pPr marL="171450" lvl="1" indent="-171450" algn="l">
              <a:buFont typeface="Arial"/>
              <a:buChar char="•"/>
            </a:pPr>
            <a:r>
              <a:t>Exemple : opter à court terme pour lʼattente avant dʼagir, jusqu'à ce qu'il soit possible d'aborder le problème comme il convient, pour voir s'il se résout de lui-même, ou parce qu'il y a trop à faire en ce moment Il ne s'agit pas ici d'un refus de faire face à ses responsabilités, mais de remettre l'intervention à plus tard.</a:t>
            </a:r>
          </a:p>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43</a:t>
            </a:fld>
            <a:endParaRPr>
              <a:solidFill>
                <a:prstClr val="black"/>
              </a:solidFill>
              <a:latin typeface="Calibri" panose="020F0502020204030204"/>
            </a:endParaRPr>
          </a:p>
        </p:txBody>
      </p:sp>
    </p:spTree>
    <p:extLst>
      <p:ext uri="{BB962C8B-B14F-4D97-AF65-F5344CB8AC3E}">
        <p14:creationId xmlns:p14="http://schemas.microsoft.com/office/powerpoint/2010/main" val="40649881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gn="l">
              <a:buFont typeface="Arial"/>
              <a:buChar char="•"/>
            </a:pPr>
            <a:r>
              <a:t> </a:t>
            </a:r>
            <a:r>
              <a:rPr u="sng"/>
              <a:t>Évitement</a:t>
            </a:r>
            <a:r>
              <a:t>. Cela revient à faire comme si le conflit n'existait pas.</a:t>
            </a:r>
          </a:p>
          <a:p>
            <a:pPr marL="171450" lvl="1" indent="-171450" algn="l">
              <a:buFont typeface="Arial"/>
              <a:buChar char="•"/>
            </a:pPr>
            <a:r>
              <a:t>Cette stratégie peut être utilisée : quand le problème en question est passager et sans importance, ou quand d'autres problèmes importants sont prioritaires ; quand le problème est complexe ou quand personne n'est en mesure d'y apporter une solution ; quand déclencher le conflit peut avoir des effets néfastes plus importants que les avantages susceptibles dʼêtre tirés du règlement du point de discorde ; quand recueillir davantage d'informations est préférable à une prise de décision immédiate, ou quand d'autres personnes ont la capacité de régler le conflit de manière plus efficace.</a:t>
            </a:r>
          </a:p>
          <a:p>
            <a:pPr marL="171450" lvl="1" indent="-171450" algn="l">
              <a:buFont typeface="Arial"/>
              <a:buChar char="•"/>
            </a:pPr>
            <a:r>
              <a:t>Exemple : opter à court terme pour lʼattente avant dʼagir, jusqu'à ce qu'il soit possible d'aborder le problème comme il convient, pour voir s'il se résout de lui-même, ou parce qu'il y a trop à faire en ce moment Il ne s'agit pas ici d'un refus de faire face à ses responsabilités, mais de remettre l'intervention à plus tard.</a:t>
            </a:r>
          </a:p>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44</a:t>
            </a:fld>
            <a:endParaRPr>
              <a:solidFill>
                <a:prstClr val="black"/>
              </a:solidFill>
              <a:latin typeface="Calibri" panose="020F0502020204030204"/>
            </a:endParaRPr>
          </a:p>
        </p:txBody>
      </p:sp>
    </p:spTree>
    <p:extLst>
      <p:ext uri="{BB962C8B-B14F-4D97-AF65-F5344CB8AC3E}">
        <p14:creationId xmlns:p14="http://schemas.microsoft.com/office/powerpoint/2010/main" val="4315663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45</a:t>
            </a:fld>
            <a:endParaRPr>
              <a:solidFill>
                <a:prstClr val="black"/>
              </a:solidFill>
              <a:latin typeface="Calibri" panose="020F0502020204030204"/>
            </a:endParaRPr>
          </a:p>
        </p:txBody>
      </p:sp>
    </p:spTree>
    <p:extLst>
      <p:ext uri="{BB962C8B-B14F-4D97-AF65-F5344CB8AC3E}">
        <p14:creationId xmlns:p14="http://schemas.microsoft.com/office/powerpoint/2010/main" val="35974038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3304470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Tree>
    <p:extLst>
      <p:ext uri="{BB962C8B-B14F-4D97-AF65-F5344CB8AC3E}">
        <p14:creationId xmlns:p14="http://schemas.microsoft.com/office/powerpoint/2010/main" val="3011733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0" indent="0" algn="l">
              <a:buFont typeface="Arial"/>
              <a:buNone/>
            </a:pPr>
            <a:endParaRPr b="1"/>
          </a:p>
        </p:txBody>
      </p:sp>
    </p:spTree>
    <p:extLst>
      <p:ext uri="{BB962C8B-B14F-4D97-AF65-F5344CB8AC3E}">
        <p14:creationId xmlns:p14="http://schemas.microsoft.com/office/powerpoint/2010/main" val="56899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8692283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0" indent="0" algn="l">
              <a:buFont typeface="Arial"/>
              <a:buNone/>
            </a:pPr>
            <a:endParaRPr b="1"/>
          </a:p>
        </p:txBody>
      </p:sp>
    </p:spTree>
    <p:extLst>
      <p:ext uri="{BB962C8B-B14F-4D97-AF65-F5344CB8AC3E}">
        <p14:creationId xmlns:p14="http://schemas.microsoft.com/office/powerpoint/2010/main" val="11780968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5360884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p>
        </p:txBody>
      </p:sp>
    </p:spTree>
    <p:extLst>
      <p:ext uri="{BB962C8B-B14F-4D97-AF65-F5344CB8AC3E}">
        <p14:creationId xmlns:p14="http://schemas.microsoft.com/office/powerpoint/2010/main" val="1569439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fld id="{1A34CA07-A800-4926-830F-16EBED1B34F5}" type="slidenum">
              <a:rPr lang="en-US" smtClean="0">
                <a:solidFill>
                  <a:prstClr val="black"/>
                </a:solidFill>
                <a:latin typeface="Calibri" panose="020F0502020204030204"/>
              </a:rPr>
              <a:t>55</a:t>
            </a:fld>
            <a:endParaRPr>
              <a:solidFill>
                <a:prstClr val="black"/>
              </a:solidFill>
              <a:latin typeface="Calibri" panose="020F0502020204030204"/>
            </a:endParaRPr>
          </a:p>
        </p:txBody>
      </p:sp>
    </p:spTree>
    <p:extLst>
      <p:ext uri="{BB962C8B-B14F-4D97-AF65-F5344CB8AC3E}">
        <p14:creationId xmlns:p14="http://schemas.microsoft.com/office/powerpoint/2010/main" val="23507353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D5B48DA2-5A1E-A647-8F98-8F6408046E1A}" type="slidenum">
              <a:rPr lang="en-US" smtClean="0">
                <a:solidFill>
                  <a:prstClr val="black"/>
                </a:solidFill>
                <a:latin typeface="Calibri" panose="020F0502020204030204"/>
              </a:rPr>
              <a:t>56</a:t>
            </a:fld>
            <a:endParaRPr>
              <a:solidFill>
                <a:prstClr val="black"/>
              </a:solidFill>
              <a:latin typeface="Calibri" panose="020F0502020204030204"/>
            </a:endParaRPr>
          </a:p>
        </p:txBody>
      </p:sp>
    </p:spTree>
    <p:extLst>
      <p:ext uri="{BB962C8B-B14F-4D97-AF65-F5344CB8AC3E}">
        <p14:creationId xmlns:p14="http://schemas.microsoft.com/office/powerpoint/2010/main" val="34795654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D5B48DA2-5A1E-A647-8F98-8F6408046E1A}" type="slidenum">
              <a:rPr lang="en-US" smtClean="0">
                <a:solidFill>
                  <a:prstClr val="black"/>
                </a:solidFill>
                <a:latin typeface="Calibri" panose="020F0502020204030204"/>
              </a:rPr>
              <a:t>57</a:t>
            </a:fld>
            <a:endParaRPr>
              <a:solidFill>
                <a:prstClr val="black"/>
              </a:solidFill>
              <a:latin typeface="Calibri" panose="020F0502020204030204"/>
            </a:endParaRPr>
          </a:p>
        </p:txBody>
      </p:sp>
    </p:spTree>
    <p:extLst>
      <p:ext uri="{BB962C8B-B14F-4D97-AF65-F5344CB8AC3E}">
        <p14:creationId xmlns:p14="http://schemas.microsoft.com/office/powerpoint/2010/main" val="40943836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D5B48DA2-5A1E-A647-8F98-8F6408046E1A}" type="slidenum">
              <a:rPr lang="en-US" smtClean="0">
                <a:solidFill>
                  <a:prstClr val="black"/>
                </a:solidFill>
                <a:latin typeface="Calibri" panose="020F0502020204030204"/>
              </a:rPr>
              <a:t>58</a:t>
            </a:fld>
            <a:endParaRPr>
              <a:solidFill>
                <a:prstClr val="black"/>
              </a:solidFill>
              <a:latin typeface="Calibri" panose="020F0502020204030204"/>
            </a:endParaRPr>
          </a:p>
        </p:txBody>
      </p:sp>
    </p:spTree>
    <p:extLst>
      <p:ext uri="{BB962C8B-B14F-4D97-AF65-F5344CB8AC3E}">
        <p14:creationId xmlns:p14="http://schemas.microsoft.com/office/powerpoint/2010/main" val="3311635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D5B48DA2-5A1E-A647-8F98-8F6408046E1A}" type="slidenum">
              <a:rPr lang="en-US" smtClean="0">
                <a:solidFill>
                  <a:prstClr val="black"/>
                </a:solidFill>
                <a:latin typeface="Calibri" panose="020F0502020204030204"/>
              </a:rPr>
              <a:t>59</a:t>
            </a:fld>
            <a:endParaRPr>
              <a:solidFill>
                <a:prstClr val="black"/>
              </a:solidFill>
              <a:latin typeface="Calibri" panose="020F0502020204030204"/>
            </a:endParaRPr>
          </a:p>
        </p:txBody>
      </p:sp>
    </p:spTree>
    <p:extLst>
      <p:ext uri="{BB962C8B-B14F-4D97-AF65-F5344CB8AC3E}">
        <p14:creationId xmlns:p14="http://schemas.microsoft.com/office/powerpoint/2010/main" val="5013498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D5B48DA2-5A1E-A647-8F98-8F6408046E1A}" type="slidenum">
              <a:rPr lang="en-US" smtClean="0">
                <a:solidFill>
                  <a:prstClr val="black"/>
                </a:solidFill>
                <a:latin typeface="Calibri" panose="020F0502020204030204"/>
              </a:rPr>
              <a:t>60</a:t>
            </a:fld>
            <a:endParaRPr>
              <a:solidFill>
                <a:prstClr val="black"/>
              </a:solidFill>
              <a:latin typeface="Calibri" panose="020F0502020204030204"/>
            </a:endParaRPr>
          </a:p>
        </p:txBody>
      </p:sp>
    </p:spTree>
    <p:extLst>
      <p:ext uri="{BB962C8B-B14F-4D97-AF65-F5344CB8AC3E}">
        <p14:creationId xmlns:p14="http://schemas.microsoft.com/office/powerpoint/2010/main" val="16378448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fld id="{1A34CA07-A800-4926-830F-16EBED1B34F5}" type="slidenum">
              <a:rPr lang="en-US" smtClean="0">
                <a:solidFill>
                  <a:prstClr val="black"/>
                </a:solidFill>
                <a:latin typeface="Calibri" panose="020F0502020204030204"/>
              </a:rPr>
              <a:t>61</a:t>
            </a:fld>
            <a:endParaRPr>
              <a:solidFill>
                <a:prstClr val="black"/>
              </a:solidFill>
              <a:latin typeface="Calibri" panose="020F0502020204030204"/>
            </a:endParaRPr>
          </a:p>
        </p:txBody>
      </p:sp>
    </p:spTree>
    <p:extLst>
      <p:ext uri="{BB962C8B-B14F-4D97-AF65-F5344CB8AC3E}">
        <p14:creationId xmlns:p14="http://schemas.microsoft.com/office/powerpoint/2010/main" val="989750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latin typeface="Arial" panose="020B0604020202020204" pitchFamily="34" charset="0"/>
            </a:endParaRPr>
          </a:p>
          <a:p>
            <a:endParaRPr>
              <a:latin typeface="Arial" panose="020B0604020202020204" pitchFamily="34" charset="0"/>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FFAD30BB-0A94-4AC2-8078-D58A9DEC861B}" type="slidenum">
              <a:rPr lang="en-US" smtClean="0">
                <a:solidFill>
                  <a:prstClr val="black"/>
                </a:solidFill>
                <a:latin typeface="Calibri" panose="020F0502020204030204"/>
              </a:rPr>
              <a:t>8</a:t>
            </a:fld>
            <a:endParaRPr>
              <a:solidFill>
                <a:prstClr val="black"/>
              </a:solidFill>
              <a:latin typeface="Calibri" panose="020F0502020204030204"/>
            </a:endParaRPr>
          </a:p>
        </p:txBody>
      </p:sp>
    </p:spTree>
    <p:extLst>
      <p:ext uri="{BB962C8B-B14F-4D97-AF65-F5344CB8AC3E}">
        <p14:creationId xmlns:p14="http://schemas.microsoft.com/office/powerpoint/2010/main" val="13859276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solidFill>
                <a:srgbClr val="000000"/>
              </a:solidFill>
              <a:latin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fld id="{1A34CA07-A800-4926-830F-16EBED1B34F5}" type="slidenum">
              <a:rPr lang="en-US" smtClean="0">
                <a:solidFill>
                  <a:prstClr val="black"/>
                </a:solidFill>
                <a:latin typeface="Calibri" panose="020F0502020204030204"/>
              </a:rPr>
              <a:t>62</a:t>
            </a:fld>
            <a:endParaRPr>
              <a:solidFill>
                <a:prstClr val="black"/>
              </a:solidFill>
              <a:latin typeface="Calibri" panose="020F0502020204030204"/>
            </a:endParaRPr>
          </a:p>
        </p:txBody>
      </p:sp>
    </p:spTree>
    <p:extLst>
      <p:ext uri="{BB962C8B-B14F-4D97-AF65-F5344CB8AC3E}">
        <p14:creationId xmlns:p14="http://schemas.microsoft.com/office/powerpoint/2010/main" val="41983382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solidFill>
                <a:srgbClr val="000000"/>
              </a:solidFill>
              <a:latin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fld id="{1A34CA07-A800-4926-830F-16EBED1B34F5}" type="slidenum">
              <a:rPr lang="en-US" smtClean="0">
                <a:solidFill>
                  <a:prstClr val="black"/>
                </a:solidFill>
                <a:latin typeface="Calibri" panose="020F0502020204030204"/>
              </a:rPr>
              <a:t>63</a:t>
            </a:fld>
            <a:endParaRPr>
              <a:solidFill>
                <a:prstClr val="black"/>
              </a:solidFill>
              <a:latin typeface="Calibri" panose="020F0502020204030204"/>
            </a:endParaRPr>
          </a:p>
        </p:txBody>
      </p:sp>
    </p:spTree>
    <p:extLst>
      <p:ext uri="{BB962C8B-B14F-4D97-AF65-F5344CB8AC3E}">
        <p14:creationId xmlns:p14="http://schemas.microsoft.com/office/powerpoint/2010/main" val="17225529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8670901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solidFill>
                <a:srgbClr val="000000"/>
              </a:solidFill>
              <a:latin typeface="Calibri"/>
              <a:cs typeface="Calibri"/>
            </a:endParaRPr>
          </a:p>
        </p:txBody>
      </p:sp>
      <p:sp>
        <p:nvSpPr>
          <p:cNvPr id="4" name="Espace réservé du numéro de diapositive 3"/>
          <p:cNvSpPr>
            <a:spLocks noGrp="1"/>
          </p:cNvSpPr>
          <p:nvPr>
            <p:ph type="sldNum" sz="quarter" idx="10"/>
          </p:nvPr>
        </p:nvSpPr>
        <p:spPr>
          <a:xfrm>
            <a:off x="3884613" y="8685213"/>
            <a:ext cx="2971800" cy="458787"/>
          </a:xfrm>
          <a:prstGeom prst="rect">
            <a:avLst/>
          </a:prstGeom>
        </p:spPr>
        <p:txBody>
          <a:bodyPr/>
          <a:lstStyle/>
          <a:p>
            <a:fld id="{1A34CA07-A800-4926-830F-16EBED1B34F5}" type="slidenum">
              <a:rPr lang="en-US" smtClean="0"/>
              <a:t>66</a:t>
            </a:fld>
            <a:endParaRPr lang="en-US"/>
          </a:p>
        </p:txBody>
      </p:sp>
    </p:spTree>
    <p:extLst>
      <p:ext uri="{BB962C8B-B14F-4D97-AF65-F5344CB8AC3E}">
        <p14:creationId xmlns:p14="http://schemas.microsoft.com/office/powerpoint/2010/main" val="38704913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solidFill>
                <a:srgbClr val="000000"/>
              </a:solidFill>
              <a:latin typeface="Calibri"/>
              <a:cs typeface="Calibri"/>
            </a:endParaRPr>
          </a:p>
        </p:txBody>
      </p:sp>
      <p:sp>
        <p:nvSpPr>
          <p:cNvPr id="4" name="Espace réservé du numéro de diapositive 3"/>
          <p:cNvSpPr>
            <a:spLocks noGrp="1"/>
          </p:cNvSpPr>
          <p:nvPr>
            <p:ph type="sldNum" sz="quarter" idx="10"/>
          </p:nvPr>
        </p:nvSpPr>
        <p:spPr>
          <a:xfrm>
            <a:off x="3884613" y="8685213"/>
            <a:ext cx="2971800" cy="458787"/>
          </a:xfrm>
          <a:prstGeom prst="rect">
            <a:avLst/>
          </a:prstGeom>
        </p:spPr>
        <p:txBody>
          <a:bodyPr/>
          <a:lstStyle/>
          <a:p>
            <a:fld id="{1A34CA07-A800-4926-830F-16EBED1B34F5}" type="slidenum">
              <a:rPr lang="en-US" smtClean="0"/>
              <a:t>67</a:t>
            </a:fld>
            <a:endParaRPr lang="en-US"/>
          </a:p>
        </p:txBody>
      </p:sp>
    </p:spTree>
    <p:extLst>
      <p:ext uri="{BB962C8B-B14F-4D97-AF65-F5344CB8AC3E}">
        <p14:creationId xmlns:p14="http://schemas.microsoft.com/office/powerpoint/2010/main" val="34269975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solidFill>
                <a:srgbClr val="000000"/>
              </a:solidFill>
              <a:latin typeface="Calibri"/>
              <a:cs typeface="Calibri"/>
            </a:endParaRPr>
          </a:p>
        </p:txBody>
      </p:sp>
      <p:sp>
        <p:nvSpPr>
          <p:cNvPr id="4" name="Espace réservé du numéro de diapositive 3"/>
          <p:cNvSpPr>
            <a:spLocks noGrp="1"/>
          </p:cNvSpPr>
          <p:nvPr>
            <p:ph type="sldNum" sz="quarter" idx="10"/>
          </p:nvPr>
        </p:nvSpPr>
        <p:spPr>
          <a:xfrm>
            <a:off x="3884613" y="8685213"/>
            <a:ext cx="2971800" cy="458787"/>
          </a:xfrm>
          <a:prstGeom prst="rect">
            <a:avLst/>
          </a:prstGeom>
        </p:spPr>
        <p:txBody>
          <a:bodyPr/>
          <a:lstStyle/>
          <a:p>
            <a:fld id="{1A34CA07-A800-4926-830F-16EBED1B34F5}" type="slidenum">
              <a:rPr lang="en-US" smtClean="0"/>
              <a:t>68</a:t>
            </a:fld>
            <a:endParaRPr lang="en-US"/>
          </a:p>
        </p:txBody>
      </p:sp>
    </p:spTree>
    <p:extLst>
      <p:ext uri="{BB962C8B-B14F-4D97-AF65-F5344CB8AC3E}">
        <p14:creationId xmlns:p14="http://schemas.microsoft.com/office/powerpoint/2010/main" val="17673242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p>
        </p:txBody>
      </p:sp>
      <p:sp>
        <p:nvSpPr>
          <p:cNvPr id="4" name="Espace réservé du numéro de diapositive 3"/>
          <p:cNvSpPr>
            <a:spLocks noGrp="1"/>
          </p:cNvSpPr>
          <p:nvPr>
            <p:ph type="sldNum" sz="quarter" idx="10"/>
          </p:nvPr>
        </p:nvSpPr>
        <p:spPr>
          <a:xfrm>
            <a:off x="3884613" y="8685213"/>
            <a:ext cx="2971800" cy="458787"/>
          </a:xfrm>
          <a:prstGeom prst="rect">
            <a:avLst/>
          </a:prstGeom>
        </p:spPr>
        <p:txBody>
          <a:bodyPr/>
          <a:lstStyle/>
          <a:p>
            <a:fld id="{1A34CA07-A800-4926-830F-16EBED1B34F5}" type="slidenum">
              <a:rPr lang="en-US" smtClean="0"/>
              <a:t>69</a:t>
            </a:fld>
            <a:endParaRPr lang="en-US"/>
          </a:p>
        </p:txBody>
      </p:sp>
    </p:spTree>
    <p:extLst>
      <p:ext uri="{BB962C8B-B14F-4D97-AF65-F5344CB8AC3E}">
        <p14:creationId xmlns:p14="http://schemas.microsoft.com/office/powerpoint/2010/main" val="39919127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p>
        </p:txBody>
      </p:sp>
      <p:sp>
        <p:nvSpPr>
          <p:cNvPr id="4" name="Espace réservé du numéro de diapositive 3"/>
          <p:cNvSpPr>
            <a:spLocks noGrp="1"/>
          </p:cNvSpPr>
          <p:nvPr>
            <p:ph type="sldNum" sz="quarter" idx="10"/>
          </p:nvPr>
        </p:nvSpPr>
        <p:spPr>
          <a:xfrm>
            <a:off x="3884613" y="8685213"/>
            <a:ext cx="2971800" cy="458787"/>
          </a:xfrm>
          <a:prstGeom prst="rect">
            <a:avLst/>
          </a:prstGeom>
        </p:spPr>
        <p:txBody>
          <a:bodyPr/>
          <a:lstStyle/>
          <a:p>
            <a:fld id="{1A34CA07-A800-4926-830F-16EBED1B34F5}" type="slidenum">
              <a:rPr lang="en-US" smtClean="0"/>
              <a:t>70</a:t>
            </a:fld>
            <a:endParaRPr lang="en-US"/>
          </a:p>
        </p:txBody>
      </p:sp>
    </p:spTree>
    <p:extLst>
      <p:ext uri="{BB962C8B-B14F-4D97-AF65-F5344CB8AC3E}">
        <p14:creationId xmlns:p14="http://schemas.microsoft.com/office/powerpoint/2010/main" val="21026040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dirty="0"/>
          </a:p>
        </p:txBody>
      </p:sp>
    </p:spTree>
    <p:extLst>
      <p:ext uri="{BB962C8B-B14F-4D97-AF65-F5344CB8AC3E}">
        <p14:creationId xmlns:p14="http://schemas.microsoft.com/office/powerpoint/2010/main" val="23503981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2445078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sz="1800">
                <a:solidFill>
                  <a:srgbClr val="000000"/>
                </a:solidFill>
                <a:effectLst/>
                <a:latin typeface="Calibri" panose="020F0502020204030204" pitchFamily="34" charset="0"/>
              </a:defRPr>
            </a:pPr>
            <a:r>
              <a:t>Le gestionnaire veille à ce qu'une EIR soit correctement constituée et maintenue en dehors des périodes de crise, de sorte qu’elle soit fonctionnelle et prête à intervenir en cas d’urgence. </a:t>
            </a:r>
            <a:endParaRPr>
              <a:latin typeface="Arial" panose="020B0604020202020204" pitchFamily="34" charset="0"/>
            </a:endParaRPr>
          </a:p>
          <a:p>
            <a:endParaRPr>
              <a:latin typeface="Arial" panose="020B0604020202020204" pitchFamily="34" charset="0"/>
            </a:endParaRPr>
          </a:p>
          <a:p>
            <a:pPr>
              <a:defRPr>
                <a:latin typeface="Arial" panose="020B0604020202020204" pitchFamily="34" charset="0"/>
              </a:defRPr>
            </a:pPr>
            <a:r>
              <a:t>Le rôle d’un gestionnaire consiste à communiquer, planifier, organiser, diriger, coordonner et contrôler. La communication est essentielle.</a:t>
            </a: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FFAD30BB-0A94-4AC2-8078-D58A9DEC861B}" type="slidenum">
              <a:rPr lang="en-US" smtClean="0">
                <a:solidFill>
                  <a:prstClr val="black"/>
                </a:solidFill>
                <a:latin typeface="Calibri" panose="020F0502020204030204"/>
              </a:rPr>
              <a:t>9</a:t>
            </a:fld>
            <a:endParaRPr>
              <a:solidFill>
                <a:prstClr val="black"/>
              </a:solidFill>
              <a:latin typeface="Calibri" panose="020F0502020204030204"/>
            </a:endParaRPr>
          </a:p>
        </p:txBody>
      </p:sp>
    </p:spTree>
    <p:extLst>
      <p:ext uri="{BB962C8B-B14F-4D97-AF65-F5344CB8AC3E}">
        <p14:creationId xmlns:p14="http://schemas.microsoft.com/office/powerpoint/2010/main" val="264143191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1546738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30433707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592712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21051755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80187" cy="3702050"/>
          </a:xfrm>
        </p:spPr>
      </p:sp>
      <p:sp>
        <p:nvSpPr>
          <p:cNvPr id="3" name="Notes Placeholder 2"/>
          <p:cNvSpPr>
            <a:spLocks noGrp="1"/>
          </p:cNvSpPr>
          <p:nvPr>
            <p:ph type="body" idx="1"/>
          </p:nvPr>
        </p:nvSpPr>
        <p:spPr/>
        <p:txBody>
          <a:bodyPr/>
          <a:lstStyle/>
          <a:p>
            <a:endParaRPr/>
          </a:p>
        </p:txBody>
      </p:sp>
      <p:sp>
        <p:nvSpPr>
          <p:cNvPr id="4" name="Header Placeholder 3"/>
          <p:cNvSpPr>
            <a:spLocks noGrp="1"/>
          </p:cNvSpPr>
          <p:nvPr>
            <p:ph type="hdr" sz="quarter" idx="10"/>
          </p:nvPr>
        </p:nvSpPr>
        <p:spPr>
          <a:xfrm>
            <a:off x="0" y="0"/>
            <a:ext cx="2950475" cy="499348"/>
          </a:xfrm>
          <a:prstGeom prst="rect">
            <a:avLst/>
          </a:prstGeom>
        </p:spPr>
        <p:txBody>
          <a:bodyPr/>
          <a:lstStyle/>
          <a:p>
            <a:pPr>
              <a:defRPr>
                <a:solidFill>
                  <a:prstClr val="black"/>
                </a:solidFill>
                <a:latin typeface="Calibri" panose="020F0502020204030204"/>
              </a:defRPr>
            </a:pPr>
            <a:r>
              <a:t>Formation à la recherche des contacts</a:t>
            </a:r>
            <a:endParaRPr>
              <a:solidFill>
                <a:prstClr val="black"/>
              </a:solidFill>
              <a:latin typeface="Calibri" panose="020F0502020204030204"/>
            </a:endParaRPr>
          </a:p>
        </p:txBody>
      </p:sp>
      <p:sp>
        <p:nvSpPr>
          <p:cNvPr id="5" name="Date Placeholder 4"/>
          <p:cNvSpPr>
            <a:spLocks noGrp="1"/>
          </p:cNvSpPr>
          <p:nvPr>
            <p:ph type="dt" idx="11"/>
          </p:nvPr>
        </p:nvSpPr>
        <p:spPr>
          <a:xfrm>
            <a:off x="3857132" y="0"/>
            <a:ext cx="2950475" cy="499348"/>
          </a:xfrm>
          <a:prstGeom prst="rect">
            <a:avLst/>
          </a:prstGeom>
        </p:spPr>
        <p:txBody>
          <a:bodyPr/>
          <a:lstStyle/>
          <a:p>
            <a:fld id="{4CD24AE7-599D-4299-92E5-B0EAB3160789}" type="datetime1">
              <a:rPr lang="fr-FR" smtClean="0">
                <a:solidFill>
                  <a:prstClr val="black"/>
                </a:solidFill>
                <a:latin typeface="Calibri" panose="020F0502020204030204"/>
              </a:rPr>
              <a:t>12/11/2024</a:t>
            </a:fld>
            <a:endParaRPr>
              <a:solidFill>
                <a:prstClr val="black"/>
              </a:solidFill>
              <a:latin typeface="Calibri" panose="020F0502020204030204"/>
            </a:endParaRPr>
          </a:p>
        </p:txBody>
      </p:sp>
    </p:spTree>
    <p:extLst>
      <p:ext uri="{BB962C8B-B14F-4D97-AF65-F5344CB8AC3E}">
        <p14:creationId xmlns:p14="http://schemas.microsoft.com/office/powerpoint/2010/main" val="3804349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sz="1800">
                <a:solidFill>
                  <a:srgbClr val="000000"/>
                </a:solidFill>
                <a:effectLst/>
                <a:latin typeface="Calibri" panose="020F0502020204030204" pitchFamily="34" charset="0"/>
              </a:defRPr>
            </a:pPr>
            <a:r>
              <a:rPr dirty="0"/>
              <a:t>Les </a:t>
            </a:r>
            <a:r>
              <a:rPr dirty="0" err="1"/>
              <a:t>rôles</a:t>
            </a:r>
            <a:r>
              <a:rPr dirty="0"/>
              <a:t> et </a:t>
            </a:r>
            <a:r>
              <a:rPr dirty="0" err="1"/>
              <a:t>responsabilités</a:t>
            </a:r>
            <a:r>
              <a:rPr dirty="0"/>
              <a:t> d'un </a:t>
            </a:r>
            <a:r>
              <a:rPr dirty="0" err="1"/>
              <a:t>gestionnaire</a:t>
            </a:r>
            <a:r>
              <a:rPr dirty="0"/>
              <a:t> </a:t>
            </a:r>
            <a:r>
              <a:rPr dirty="0" err="1"/>
              <a:t>d'EIR</a:t>
            </a:r>
            <a:r>
              <a:rPr dirty="0"/>
              <a:t> </a:t>
            </a:r>
            <a:r>
              <a:rPr dirty="0" err="1"/>
              <a:t>peuvent</a:t>
            </a:r>
            <a:r>
              <a:rPr dirty="0"/>
              <a:t> varier </a:t>
            </a:r>
            <a:r>
              <a:rPr dirty="0" err="1"/>
              <a:t>en</a:t>
            </a:r>
            <a:r>
              <a:rPr dirty="0"/>
              <a:t> </a:t>
            </a:r>
            <a:r>
              <a:rPr dirty="0" err="1"/>
              <a:t>fonction</a:t>
            </a:r>
            <a:r>
              <a:rPr dirty="0"/>
              <a:t> du </a:t>
            </a:r>
            <a:r>
              <a:rPr dirty="0" err="1"/>
              <a:t>contexte</a:t>
            </a:r>
            <a:r>
              <a:rPr dirty="0"/>
              <a:t> national et </a:t>
            </a:r>
            <a:r>
              <a:rPr dirty="0" err="1"/>
              <a:t>selon</a:t>
            </a:r>
            <a:r>
              <a:rPr dirty="0"/>
              <a:t> </a:t>
            </a:r>
            <a:r>
              <a:rPr dirty="0" err="1"/>
              <a:t>qu'il</a:t>
            </a:r>
            <a:r>
              <a:rPr dirty="0"/>
              <a:t> se </a:t>
            </a:r>
            <a:r>
              <a:rPr dirty="0" err="1"/>
              <a:t>trouve</a:t>
            </a:r>
            <a:r>
              <a:rPr dirty="0"/>
              <a:t> </a:t>
            </a:r>
            <a:r>
              <a:rPr dirty="0" err="1"/>
              <a:t>ou</a:t>
            </a:r>
            <a:r>
              <a:rPr dirty="0"/>
              <a:t> non dans </a:t>
            </a:r>
            <a:r>
              <a:rPr dirty="0" err="1"/>
              <a:t>une</a:t>
            </a:r>
            <a:r>
              <a:rPr dirty="0"/>
              <a:t> situation </a:t>
            </a:r>
            <a:r>
              <a:rPr dirty="0" err="1"/>
              <a:t>d'urgence</a:t>
            </a:r>
            <a:r>
              <a:rPr dirty="0"/>
              <a:t>. Le </a:t>
            </a:r>
            <a:r>
              <a:rPr dirty="0" err="1"/>
              <a:t>gestionnaire</a:t>
            </a:r>
            <a:r>
              <a:rPr dirty="0"/>
              <a:t> </a:t>
            </a:r>
            <a:r>
              <a:rPr dirty="0" err="1"/>
              <a:t>d'EIR</a:t>
            </a:r>
            <a:r>
              <a:rPr dirty="0"/>
              <a:t> a </a:t>
            </a:r>
            <a:r>
              <a:rPr dirty="0" err="1"/>
              <a:t>notamment</a:t>
            </a:r>
            <a:r>
              <a:rPr dirty="0"/>
              <a:t> pour </a:t>
            </a:r>
            <a:r>
              <a:rPr dirty="0" err="1"/>
              <a:t>rôles</a:t>
            </a:r>
            <a:r>
              <a:rPr dirty="0"/>
              <a:t> et </a:t>
            </a:r>
            <a:r>
              <a:rPr dirty="0" err="1"/>
              <a:t>responsabilités</a:t>
            </a:r>
            <a:r>
              <a:rPr dirty="0"/>
              <a:t> :  </a:t>
            </a:r>
          </a:p>
          <a:p>
            <a:pPr marL="0" indent="0">
              <a:buFont typeface="Arial" panose="020B0604020202020204" pitchFamily="34" charset="0"/>
              <a:buNone/>
            </a:pPr>
            <a:r>
              <a:rPr b="1" dirty="0"/>
              <a:t>Planification</a:t>
            </a:r>
            <a:r>
              <a:rPr dirty="0"/>
              <a:t> </a:t>
            </a:r>
          </a:p>
          <a:p>
            <a:pPr marL="171450" indent="-171450">
              <a:buFont typeface="Arial" panose="020B0604020202020204" pitchFamily="34" charset="0"/>
              <a:buChar char="•"/>
            </a:pPr>
            <a:r>
              <a:rPr dirty="0" err="1"/>
              <a:t>Élaboration</a:t>
            </a:r>
            <a:r>
              <a:rPr dirty="0"/>
              <a:t> et mise à jour d'un plan </a:t>
            </a:r>
            <a:r>
              <a:rPr dirty="0" err="1"/>
              <a:t>stratégique</a:t>
            </a:r>
            <a:r>
              <a:rPr dirty="0"/>
              <a:t> </a:t>
            </a:r>
          </a:p>
          <a:p>
            <a:pPr marL="171450" indent="-171450">
              <a:buFont typeface="Arial" panose="020B0604020202020204" pitchFamily="34" charset="0"/>
              <a:buChar char="•"/>
            </a:pPr>
            <a:r>
              <a:rPr dirty="0" err="1"/>
              <a:t>Élaboration</a:t>
            </a:r>
            <a:r>
              <a:rPr dirty="0"/>
              <a:t> et mise à jour d'un plan </a:t>
            </a:r>
            <a:r>
              <a:rPr dirty="0" err="1"/>
              <a:t>opérationnel</a:t>
            </a:r>
            <a:r>
              <a:rPr dirty="0"/>
              <a:t> </a:t>
            </a:r>
          </a:p>
          <a:p>
            <a:pPr marL="171450" indent="-171450">
              <a:buFont typeface="Arial" panose="020B0604020202020204" pitchFamily="34" charset="0"/>
              <a:buChar char="•"/>
            </a:pPr>
            <a:r>
              <a:rPr dirty="0" err="1"/>
              <a:t>Élaboration</a:t>
            </a:r>
            <a:r>
              <a:rPr dirty="0"/>
              <a:t> et mise à jour des </a:t>
            </a:r>
            <a:r>
              <a:rPr dirty="0" err="1"/>
              <a:t>procédures</a:t>
            </a:r>
            <a:r>
              <a:rPr dirty="0"/>
              <a:t> </a:t>
            </a:r>
            <a:r>
              <a:rPr dirty="0" err="1"/>
              <a:t>opérationnelles</a:t>
            </a:r>
            <a:r>
              <a:rPr dirty="0"/>
              <a:t> standards (POS) </a:t>
            </a:r>
          </a:p>
          <a:p>
            <a:pPr marL="171450" indent="-171450">
              <a:buFont typeface="Arial" panose="020B0604020202020204" pitchFamily="34" charset="0"/>
              <a:buChar char="•"/>
            </a:pPr>
            <a:r>
              <a:rPr dirty="0" err="1"/>
              <a:t>Réception</a:t>
            </a:r>
            <a:r>
              <a:rPr dirty="0"/>
              <a:t> des </a:t>
            </a:r>
            <a:r>
              <a:rPr dirty="0" err="1"/>
              <a:t>signalements</a:t>
            </a:r>
            <a:r>
              <a:rPr dirty="0"/>
              <a:t> </a:t>
            </a:r>
            <a:r>
              <a:rPr dirty="0" err="1"/>
              <a:t>concernant</a:t>
            </a:r>
            <a:r>
              <a:rPr dirty="0"/>
              <a:t> des menaces pour la </a:t>
            </a:r>
            <a:r>
              <a:rPr dirty="0" err="1"/>
              <a:t>santé</a:t>
            </a:r>
            <a:r>
              <a:rPr dirty="0"/>
              <a:t> </a:t>
            </a:r>
            <a:r>
              <a:rPr dirty="0" err="1"/>
              <a:t>publique</a:t>
            </a:r>
            <a:r>
              <a:rPr dirty="0"/>
              <a:t> et triage </a:t>
            </a:r>
            <a:r>
              <a:rPr dirty="0" err="1"/>
              <a:t>en</a:t>
            </a:r>
            <a:r>
              <a:rPr dirty="0"/>
              <a:t> </a:t>
            </a:r>
            <a:r>
              <a:rPr dirty="0" err="1"/>
              <a:t>vue</a:t>
            </a:r>
            <a:r>
              <a:rPr dirty="0"/>
              <a:t> de </a:t>
            </a:r>
            <a:r>
              <a:rPr dirty="0" err="1"/>
              <a:t>déployer</a:t>
            </a:r>
            <a:r>
              <a:rPr dirty="0"/>
              <a:t> les </a:t>
            </a:r>
            <a:r>
              <a:rPr dirty="0" err="1"/>
              <a:t>membres</a:t>
            </a:r>
            <a:r>
              <a:rPr dirty="0"/>
              <a:t> des EIR  </a:t>
            </a:r>
          </a:p>
          <a:p>
            <a:pPr marL="0" indent="0">
              <a:buFont typeface="Arial" panose="020B0604020202020204" pitchFamily="34" charset="0"/>
              <a:buNone/>
              <a:defRPr b="1"/>
            </a:pPr>
            <a:r>
              <a:rPr dirty="0"/>
              <a:t>Coordination et communication </a:t>
            </a:r>
          </a:p>
          <a:p>
            <a:pPr marL="171450" indent="-171450">
              <a:buFont typeface="Arial" panose="020B0604020202020204" pitchFamily="34" charset="0"/>
              <a:buChar char="•"/>
            </a:pPr>
            <a:r>
              <a:rPr dirty="0" err="1"/>
              <a:t>Réception</a:t>
            </a:r>
            <a:r>
              <a:rPr dirty="0"/>
              <a:t> des </a:t>
            </a:r>
            <a:r>
              <a:rPr dirty="0" err="1"/>
              <a:t>signalements</a:t>
            </a:r>
            <a:r>
              <a:rPr dirty="0"/>
              <a:t> </a:t>
            </a:r>
            <a:r>
              <a:rPr dirty="0" err="1"/>
              <a:t>concernant</a:t>
            </a:r>
            <a:r>
              <a:rPr dirty="0"/>
              <a:t> des menaces pour la </a:t>
            </a:r>
            <a:r>
              <a:rPr dirty="0" err="1"/>
              <a:t>santé</a:t>
            </a:r>
            <a:r>
              <a:rPr dirty="0"/>
              <a:t> </a:t>
            </a:r>
            <a:r>
              <a:rPr dirty="0" err="1"/>
              <a:t>publique</a:t>
            </a:r>
            <a:r>
              <a:rPr dirty="0"/>
              <a:t> et triage </a:t>
            </a:r>
            <a:r>
              <a:rPr dirty="0" err="1"/>
              <a:t>en</a:t>
            </a:r>
            <a:r>
              <a:rPr dirty="0"/>
              <a:t> </a:t>
            </a:r>
            <a:r>
              <a:rPr dirty="0" err="1"/>
              <a:t>vue</a:t>
            </a:r>
            <a:r>
              <a:rPr dirty="0"/>
              <a:t> de </a:t>
            </a:r>
            <a:r>
              <a:rPr dirty="0" err="1"/>
              <a:t>déployer</a:t>
            </a:r>
            <a:r>
              <a:rPr dirty="0"/>
              <a:t> les </a:t>
            </a:r>
            <a:r>
              <a:rPr dirty="0" err="1"/>
              <a:t>membres</a:t>
            </a:r>
            <a:r>
              <a:rPr dirty="0"/>
              <a:t> des EIR </a:t>
            </a:r>
          </a:p>
          <a:p>
            <a:pPr marL="171450" indent="-171450">
              <a:buFont typeface="Arial" panose="020B0604020202020204" pitchFamily="34" charset="0"/>
              <a:buChar char="•"/>
            </a:pPr>
            <a:r>
              <a:rPr dirty="0"/>
              <a:t>Mise à jour des </a:t>
            </a:r>
            <a:r>
              <a:rPr dirty="0" err="1"/>
              <a:t>protocoles</a:t>
            </a:r>
            <a:r>
              <a:rPr dirty="0"/>
              <a:t> </a:t>
            </a:r>
            <a:r>
              <a:rPr dirty="0" err="1"/>
              <a:t>d'accord</a:t>
            </a:r>
            <a:r>
              <a:rPr dirty="0"/>
              <a:t> </a:t>
            </a:r>
          </a:p>
          <a:p>
            <a:pPr marL="171450" indent="-171450">
              <a:buFont typeface="Arial" panose="020B0604020202020204" pitchFamily="34" charset="0"/>
              <a:buChar char="•"/>
            </a:pPr>
            <a:r>
              <a:rPr dirty="0"/>
              <a:t>Coordination des interventions </a:t>
            </a:r>
            <a:r>
              <a:rPr dirty="0" err="1"/>
              <a:t>d’urgence</a:t>
            </a:r>
            <a:r>
              <a:rPr dirty="0"/>
              <a:t> </a:t>
            </a:r>
          </a:p>
          <a:p>
            <a:pPr marL="171450" indent="-171450">
              <a:buFont typeface="Arial" panose="020B0604020202020204" pitchFamily="34" charset="0"/>
              <a:buChar char="•"/>
            </a:pPr>
            <a:r>
              <a:rPr dirty="0"/>
              <a:t>Liaison entre le </a:t>
            </a:r>
            <a:r>
              <a:rPr dirty="0" err="1"/>
              <a:t>groupe</a:t>
            </a:r>
            <a:r>
              <a:rPr dirty="0"/>
              <a:t> de coordination pour les situations </a:t>
            </a:r>
            <a:r>
              <a:rPr dirty="0" err="1"/>
              <a:t>d'urgence</a:t>
            </a:r>
            <a:r>
              <a:rPr dirty="0"/>
              <a:t> </a:t>
            </a:r>
            <a:r>
              <a:rPr dirty="0" err="1"/>
              <a:t>ou</a:t>
            </a:r>
            <a:r>
              <a:rPr dirty="0"/>
              <a:t> le </a:t>
            </a:r>
            <a:r>
              <a:rPr dirty="0" err="1"/>
              <a:t>centre</a:t>
            </a:r>
            <a:r>
              <a:rPr dirty="0"/>
              <a:t> </a:t>
            </a:r>
            <a:r>
              <a:rPr dirty="0" err="1"/>
              <a:t>d’opérations</a:t>
            </a:r>
            <a:r>
              <a:rPr dirty="0"/>
              <a:t> </a:t>
            </a:r>
            <a:r>
              <a:rPr dirty="0" err="1"/>
              <a:t>d’urgence</a:t>
            </a:r>
            <a:r>
              <a:rPr dirty="0"/>
              <a:t> et les </a:t>
            </a:r>
            <a:r>
              <a:rPr dirty="0" err="1"/>
              <a:t>membres</a:t>
            </a:r>
            <a:r>
              <a:rPr dirty="0"/>
              <a:t> des EIR </a:t>
            </a:r>
            <a:r>
              <a:rPr dirty="0" err="1"/>
              <a:t>déployés</a:t>
            </a:r>
            <a:r>
              <a:rPr dirty="0"/>
              <a:t>  </a:t>
            </a:r>
          </a:p>
          <a:p>
            <a:pPr marL="0" indent="0">
              <a:buFont typeface="Arial" panose="020B0604020202020204" pitchFamily="34" charset="0"/>
              <a:buNone/>
              <a:defRPr b="1"/>
            </a:pPr>
            <a:r>
              <a:rPr dirty="0"/>
              <a:t>Dotation </a:t>
            </a:r>
            <a:r>
              <a:rPr dirty="0" err="1"/>
              <a:t>en</a:t>
            </a:r>
            <a:r>
              <a:rPr dirty="0"/>
              <a:t> personnel et constitution de la </a:t>
            </a:r>
            <a:r>
              <a:rPr dirty="0" err="1"/>
              <a:t>liste</a:t>
            </a:r>
            <a:r>
              <a:rPr dirty="0"/>
              <a:t> des </a:t>
            </a:r>
            <a:r>
              <a:rPr dirty="0" err="1"/>
              <a:t>membres</a:t>
            </a:r>
            <a:r>
              <a:rPr dirty="0"/>
              <a:t> de </a:t>
            </a:r>
            <a:r>
              <a:rPr dirty="0" err="1"/>
              <a:t>réserve</a:t>
            </a:r>
            <a:r>
              <a:rPr dirty="0"/>
              <a:t> </a:t>
            </a:r>
          </a:p>
          <a:p>
            <a:pPr marL="171450" indent="-171450">
              <a:buFont typeface="Arial" panose="020B0604020202020204" pitchFamily="34" charset="0"/>
              <a:buChar char="•"/>
            </a:pPr>
            <a:r>
              <a:rPr dirty="0" err="1"/>
              <a:t>Tenir</a:t>
            </a:r>
            <a:r>
              <a:rPr dirty="0"/>
              <a:t> à jour la </a:t>
            </a:r>
            <a:r>
              <a:rPr dirty="0" err="1"/>
              <a:t>liste</a:t>
            </a:r>
            <a:r>
              <a:rPr dirty="0"/>
              <a:t> des </a:t>
            </a:r>
            <a:r>
              <a:rPr dirty="0" err="1"/>
              <a:t>membres</a:t>
            </a:r>
            <a:r>
              <a:rPr dirty="0"/>
              <a:t> de </a:t>
            </a:r>
            <a:r>
              <a:rPr dirty="0" err="1"/>
              <a:t>réserve</a:t>
            </a:r>
            <a:r>
              <a:rPr dirty="0"/>
              <a:t> des EIR </a:t>
            </a:r>
          </a:p>
          <a:p>
            <a:pPr marL="171450" indent="-171450">
              <a:buFont typeface="Arial" panose="020B0604020202020204" pitchFamily="34" charset="0"/>
              <a:buChar char="•"/>
            </a:pPr>
            <a:r>
              <a:rPr dirty="0" err="1"/>
              <a:t>Déploiement</a:t>
            </a:r>
            <a:r>
              <a:rPr dirty="0"/>
              <a:t> des </a:t>
            </a:r>
            <a:r>
              <a:rPr dirty="0" err="1"/>
              <a:t>membres</a:t>
            </a:r>
            <a:r>
              <a:rPr dirty="0"/>
              <a:t> des EIR sur le terrain </a:t>
            </a:r>
          </a:p>
          <a:p>
            <a:pPr marL="171450" indent="-171450">
              <a:buFont typeface="Arial" panose="020B0604020202020204" pitchFamily="34" charset="0"/>
              <a:buChar char="•"/>
            </a:pPr>
            <a:r>
              <a:rPr dirty="0"/>
              <a:t>Gestion du retour des </a:t>
            </a:r>
            <a:r>
              <a:rPr dirty="0" err="1"/>
              <a:t>membres</a:t>
            </a:r>
            <a:r>
              <a:rPr dirty="0"/>
              <a:t> des EIR </a:t>
            </a:r>
            <a:r>
              <a:rPr dirty="0" err="1"/>
              <a:t>déployés</a:t>
            </a:r>
            <a:r>
              <a:rPr dirty="0"/>
              <a:t> sur le terrain </a:t>
            </a:r>
          </a:p>
          <a:p>
            <a:pPr marL="0" indent="0">
              <a:buFont typeface="Arial" panose="020B0604020202020204" pitchFamily="34" charset="0"/>
              <a:buNone/>
              <a:defRPr b="1"/>
            </a:pPr>
            <a:r>
              <a:rPr dirty="0"/>
              <a:t>Formation </a:t>
            </a:r>
          </a:p>
          <a:p>
            <a:pPr marL="171450" indent="-171450">
              <a:buFont typeface="Arial" panose="020B0604020202020204" pitchFamily="34" charset="0"/>
              <a:buChar char="•"/>
            </a:pPr>
            <a:r>
              <a:rPr dirty="0" err="1"/>
              <a:t>Maintenir</a:t>
            </a:r>
            <a:r>
              <a:rPr dirty="0"/>
              <a:t> un </a:t>
            </a:r>
            <a:r>
              <a:rPr dirty="0" err="1"/>
              <a:t>système</a:t>
            </a:r>
            <a:r>
              <a:rPr dirty="0"/>
              <a:t> de </a:t>
            </a:r>
            <a:r>
              <a:rPr dirty="0" err="1"/>
              <a:t>suivi</a:t>
            </a:r>
            <a:r>
              <a:rPr dirty="0"/>
              <a:t> des formations </a:t>
            </a:r>
            <a:r>
              <a:rPr dirty="0" err="1"/>
              <a:t>utiles</a:t>
            </a:r>
            <a:r>
              <a:rPr dirty="0"/>
              <a:t> pour les EIR </a:t>
            </a:r>
          </a:p>
          <a:p>
            <a:pPr marL="171450" indent="-171450">
              <a:buFont typeface="Arial" panose="020B0604020202020204" pitchFamily="34" charset="0"/>
              <a:buChar char="•"/>
            </a:pPr>
            <a:r>
              <a:rPr dirty="0"/>
              <a:t>Mise au point et </a:t>
            </a:r>
            <a:r>
              <a:rPr dirty="0" err="1"/>
              <a:t>réalisation</a:t>
            </a:r>
            <a:r>
              <a:rPr dirty="0"/>
              <a:t> </a:t>
            </a:r>
            <a:r>
              <a:rPr dirty="0" err="1"/>
              <a:t>d'exercices</a:t>
            </a:r>
            <a:r>
              <a:rPr dirty="0"/>
              <a:t> pour tester les plans, les politiques, les </a:t>
            </a:r>
            <a:r>
              <a:rPr dirty="0" err="1"/>
              <a:t>procédures</a:t>
            </a:r>
            <a:r>
              <a:rPr dirty="0"/>
              <a:t> </a:t>
            </a:r>
            <a:r>
              <a:rPr dirty="0" err="1"/>
              <a:t>ainsi</a:t>
            </a:r>
            <a:r>
              <a:rPr dirty="0"/>
              <a:t> que les </a:t>
            </a:r>
            <a:r>
              <a:rPr dirty="0" err="1"/>
              <a:t>compétences</a:t>
            </a:r>
            <a:r>
              <a:rPr dirty="0"/>
              <a:t> des </a:t>
            </a:r>
            <a:r>
              <a:rPr dirty="0" err="1"/>
              <a:t>personnes</a:t>
            </a:r>
            <a:r>
              <a:rPr dirty="0"/>
              <a:t> </a:t>
            </a:r>
            <a:r>
              <a:rPr dirty="0" err="1"/>
              <a:t>déployées</a:t>
            </a:r>
            <a:r>
              <a:rPr dirty="0"/>
              <a:t>  </a:t>
            </a:r>
          </a:p>
          <a:p>
            <a:pPr marL="171450" indent="-171450">
              <a:buFont typeface="Arial" panose="020B0604020202020204" pitchFamily="34" charset="0"/>
              <a:buChar char="•"/>
            </a:pPr>
            <a:r>
              <a:rPr lang="fr-FR" dirty="0"/>
              <a:t>session</a:t>
            </a:r>
            <a:r>
              <a:rPr dirty="0"/>
              <a:t>s </a:t>
            </a:r>
            <a:r>
              <a:rPr dirty="0" err="1"/>
              <a:t>d’information</a:t>
            </a:r>
            <a:r>
              <a:rPr dirty="0"/>
              <a:t> sur les interventions/les </a:t>
            </a:r>
            <a:r>
              <a:rPr dirty="0" err="1"/>
              <a:t>déploiements</a:t>
            </a:r>
            <a:r>
              <a:rPr dirty="0"/>
              <a:t> </a:t>
            </a:r>
          </a:p>
          <a:p>
            <a:pPr>
              <a:defRPr b="1"/>
            </a:pPr>
            <a:r>
              <a:rPr dirty="0" err="1"/>
              <a:t>Équipements</a:t>
            </a:r>
            <a:r>
              <a:rPr dirty="0"/>
              <a:t>  </a:t>
            </a:r>
          </a:p>
          <a:p>
            <a:pPr marL="171450" indent="-171450">
              <a:buFont typeface="Arial" panose="020B0604020202020204" pitchFamily="34" charset="0"/>
              <a:buChar char="•"/>
            </a:pPr>
            <a:r>
              <a:rPr dirty="0"/>
              <a:t>Acquisition des </a:t>
            </a:r>
            <a:r>
              <a:rPr dirty="0" err="1"/>
              <a:t>équipements</a:t>
            </a:r>
            <a:r>
              <a:rPr dirty="0"/>
              <a:t> </a:t>
            </a:r>
            <a:r>
              <a:rPr dirty="0" err="1"/>
              <a:t>nécessaires</a:t>
            </a:r>
            <a:r>
              <a:rPr dirty="0"/>
              <a:t> pour de </a:t>
            </a:r>
            <a:r>
              <a:rPr dirty="0" err="1"/>
              <a:t>futurs</a:t>
            </a:r>
            <a:r>
              <a:rPr dirty="0"/>
              <a:t> </a:t>
            </a:r>
            <a:r>
              <a:rPr dirty="0" err="1"/>
              <a:t>déploiements</a:t>
            </a:r>
            <a:r>
              <a:rPr dirty="0"/>
              <a:t>  </a:t>
            </a:r>
          </a:p>
          <a:p>
            <a:pPr marL="171450" indent="-171450">
              <a:buFont typeface="Arial" panose="020B0604020202020204" pitchFamily="34" charset="0"/>
              <a:buChar char="•"/>
            </a:pPr>
            <a:r>
              <a:rPr dirty="0" err="1"/>
              <a:t>Fourniture</a:t>
            </a:r>
            <a:r>
              <a:rPr dirty="0"/>
              <a:t> </a:t>
            </a:r>
            <a:r>
              <a:rPr dirty="0" err="1"/>
              <a:t>adéquate</a:t>
            </a:r>
            <a:r>
              <a:rPr dirty="0"/>
              <a:t> des </a:t>
            </a:r>
            <a:r>
              <a:rPr dirty="0" err="1"/>
              <a:t>équipements</a:t>
            </a:r>
            <a:r>
              <a:rPr dirty="0"/>
              <a:t> </a:t>
            </a:r>
            <a:r>
              <a:rPr dirty="0" err="1"/>
              <a:t>nécessaires</a:t>
            </a:r>
            <a:r>
              <a:rPr dirty="0"/>
              <a:t> pour les interventions  </a:t>
            </a:r>
          </a:p>
          <a:p>
            <a:pPr marL="171450" indent="-171450">
              <a:buFont typeface="Arial" panose="020B0604020202020204" pitchFamily="34" charset="0"/>
              <a:buChar char="•"/>
            </a:pPr>
            <a:r>
              <a:rPr dirty="0"/>
              <a:t>Distribution des </a:t>
            </a:r>
            <a:r>
              <a:rPr dirty="0" err="1"/>
              <a:t>équipements</a:t>
            </a:r>
            <a:r>
              <a:rPr dirty="0"/>
              <a:t> aux </a:t>
            </a:r>
            <a:r>
              <a:rPr dirty="0" err="1"/>
              <a:t>personnes</a:t>
            </a:r>
            <a:r>
              <a:rPr dirty="0"/>
              <a:t> </a:t>
            </a:r>
            <a:r>
              <a:rPr dirty="0" err="1"/>
              <a:t>déployées</a:t>
            </a:r>
            <a:r>
              <a:rPr dirty="0"/>
              <a:t> </a:t>
            </a:r>
          </a:p>
          <a:p>
            <a:endParaRPr dirty="0"/>
          </a:p>
        </p:txBody>
      </p:sp>
    </p:spTree>
    <p:extLst>
      <p:ext uri="{BB962C8B-B14F-4D97-AF65-F5344CB8AC3E}">
        <p14:creationId xmlns:p14="http://schemas.microsoft.com/office/powerpoint/2010/main" val="1180489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5F1C995E-920E-49C9-B6C8-F018540A836D}" type="slidenum">
              <a:rPr lang="en-US" smtClean="0">
                <a:solidFill>
                  <a:prstClr val="black"/>
                </a:solidFill>
                <a:latin typeface="Calibri" panose="020F0502020204030204"/>
              </a:rPr>
              <a:t>11</a:t>
            </a:fld>
            <a:endParaRPr>
              <a:solidFill>
                <a:prstClr val="black"/>
              </a:solidFill>
              <a:latin typeface="Calibri" panose="020F0502020204030204"/>
            </a:endParaRPr>
          </a:p>
        </p:txBody>
      </p:sp>
    </p:spTree>
    <p:extLst>
      <p:ext uri="{BB962C8B-B14F-4D97-AF65-F5344CB8AC3E}">
        <p14:creationId xmlns:p14="http://schemas.microsoft.com/office/powerpoint/2010/main" val="2662713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xfrm>
            <a:off x="3857132" y="9441579"/>
            <a:ext cx="2950475" cy="499347"/>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baseline="-25000">
                <a:solidFill>
                  <a:srgbClr val="FFFF66"/>
                </a:solidFill>
                <a:latin typeface="Arial" panose="020B0604020202020204" pitchFamily="34" charset="0"/>
                <a:ea typeface="MS PGothic" panose="020B0600070205080204" pitchFamily="34" charset="-128"/>
              </a:defRPr>
            </a:lvl1pPr>
            <a:lvl2pPr marL="752385" indent="-289379">
              <a:defRPr sz="2400" baseline="-25000">
                <a:solidFill>
                  <a:srgbClr val="FFFF66"/>
                </a:solidFill>
                <a:latin typeface="Arial" panose="020B0604020202020204" pitchFamily="34" charset="0"/>
                <a:ea typeface="MS PGothic" panose="020B0600070205080204" pitchFamily="34" charset="-128"/>
              </a:defRPr>
            </a:lvl2pPr>
            <a:lvl3pPr marL="1157516" indent="-231503">
              <a:defRPr sz="2400" baseline="-25000">
                <a:solidFill>
                  <a:srgbClr val="FFFF66"/>
                </a:solidFill>
                <a:latin typeface="Arial" panose="020B0604020202020204" pitchFamily="34" charset="0"/>
                <a:ea typeface="MS PGothic" panose="020B0600070205080204" pitchFamily="34" charset="-128"/>
              </a:defRPr>
            </a:lvl3pPr>
            <a:lvl4pPr marL="1620523" indent="-231503">
              <a:defRPr sz="2400" baseline="-25000">
                <a:solidFill>
                  <a:srgbClr val="FFFF66"/>
                </a:solidFill>
                <a:latin typeface="Arial" panose="020B0604020202020204" pitchFamily="34" charset="0"/>
                <a:ea typeface="MS PGothic" panose="020B0600070205080204" pitchFamily="34" charset="-128"/>
              </a:defRPr>
            </a:lvl4pPr>
            <a:lvl5pPr marL="2083529" indent="-231503">
              <a:defRPr sz="2400" baseline="-25000">
                <a:solidFill>
                  <a:srgbClr val="FFFF66"/>
                </a:solidFill>
                <a:latin typeface="Arial" panose="020B0604020202020204" pitchFamily="34" charset="0"/>
                <a:ea typeface="MS PGothic" panose="020B0600070205080204" pitchFamily="34" charset="-128"/>
              </a:defRPr>
            </a:lvl5pPr>
            <a:lvl6pPr marL="254653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6pPr>
            <a:lvl7pPr marL="3009542"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7pPr>
            <a:lvl8pPr marL="3472548"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8pPr>
            <a:lvl9pPr marL="3935555" indent="-231503"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9pPr>
          </a:lstStyle>
          <a:p>
            <a:fld id="{3ADEC341-121B-4EC6-BC69-ECC0B627C2C1}" type="slidenum">
              <a:rPr lang="en-US" altLang="en-US" sz="1200" baseline="0">
                <a:solidFill>
                  <a:prstClr val="black"/>
                </a:solidFill>
              </a:rPr>
              <a:t>12</a:t>
            </a:fld>
            <a:endParaRPr sz="1200" baseline="0">
              <a:solidFill>
                <a:prstClr val="black"/>
              </a:solidFill>
            </a:endParaRPr>
          </a:p>
        </p:txBody>
      </p:sp>
      <p:sp>
        <p:nvSpPr>
          <p:cNvPr id="36867" name="Rectangle 2"/>
          <p:cNvSpPr>
            <a:spLocks noGrp="1" noRot="1" noChangeAspect="1" noChangeArrowheads="1" noTextEdit="1"/>
          </p:cNvSpPr>
          <p:nvPr>
            <p:ph type="sldImg"/>
          </p:nvPr>
        </p:nvSpPr>
        <p:spPr>
          <a:xfrm>
            <a:off x="685800" y="1143000"/>
            <a:ext cx="5486400" cy="3086100"/>
          </a:xfrm>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spcBef>
                <a:spcPts val="600"/>
              </a:spcBef>
              <a:buFont typeface="Arial" panose="020B0604020202020204" pitchFamily="34" charset="0"/>
              <a:buNone/>
              <a:defRPr b="1"/>
            </a:pPr>
            <a:r>
              <a:t>Le gestionnaire planifie et :</a:t>
            </a:r>
          </a:p>
          <a:p>
            <a:pPr marL="0" indent="0">
              <a:spcBef>
                <a:spcPts val="600"/>
              </a:spcBef>
              <a:buFont typeface="Arial" panose="020B0604020202020204" pitchFamily="34" charset="0"/>
              <a:buNone/>
            </a:pPr>
            <a:r>
              <a:t>Organise les activités et les tâches du personnel</a:t>
            </a:r>
          </a:p>
          <a:p>
            <a:pPr marL="0" indent="0">
              <a:spcBef>
                <a:spcPts val="600"/>
              </a:spcBef>
              <a:buFont typeface="Arial" panose="020B0604020202020204" pitchFamily="34" charset="0"/>
              <a:buNone/>
            </a:pPr>
            <a:r>
              <a:t>Assure le développement organisationnel</a:t>
            </a:r>
          </a:p>
          <a:p>
            <a:pPr marL="0" indent="0">
              <a:spcBef>
                <a:spcPts val="600"/>
              </a:spcBef>
              <a:buFont typeface="Arial" panose="020B0604020202020204" pitchFamily="34" charset="0"/>
              <a:buNone/>
            </a:pPr>
            <a:r>
              <a:t>Établit des voies de communication claires</a:t>
            </a:r>
          </a:p>
          <a:p>
            <a:pPr marL="0" indent="0">
              <a:spcBef>
                <a:spcPts val="600"/>
              </a:spcBef>
              <a:buFont typeface="Arial" panose="020B0604020202020204" pitchFamily="34" charset="0"/>
              <a:buNone/>
            </a:pPr>
            <a:r>
              <a:t>Applique les politiques et les procédures</a:t>
            </a:r>
          </a:p>
          <a:p>
            <a:pPr marL="0" indent="0">
              <a:spcBef>
                <a:spcPts val="600"/>
              </a:spcBef>
              <a:buFont typeface="Arial" panose="020B0604020202020204" pitchFamily="34" charset="0"/>
              <a:buNone/>
            </a:pPr>
            <a:r>
              <a:t>Hiérarchise et organise les activités, les tâches et les étapes du flux de travail</a:t>
            </a:r>
          </a:p>
          <a:p>
            <a:endParaRPr b="0">
              <a:latin typeface="Arial" panose="020B0604020202020204" pitchFamily="34" charset="0"/>
            </a:endParaRPr>
          </a:p>
          <a:p>
            <a:pPr marL="231503" indent="-231503"/>
            <a:br>
              <a:rPr lang="en-US" altLang="en-US" b="0" dirty="0">
                <a:latin typeface="Arial" panose="020B0604020202020204" pitchFamily="34" charset="0"/>
                <a:cs typeface="Arial"/>
              </a:rPr>
            </a:br>
            <a:endParaRPr b="0">
              <a:latin typeface="Arial" panose="020B0604020202020204" pitchFamily="34" charset="0"/>
              <a:cs typeface="Arial"/>
            </a:endParaRPr>
          </a:p>
        </p:txBody>
      </p:sp>
    </p:spTree>
    <p:extLst>
      <p:ext uri="{BB962C8B-B14F-4D97-AF65-F5344CB8AC3E}">
        <p14:creationId xmlns:p14="http://schemas.microsoft.com/office/powerpoint/2010/main" val="21748582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5.jpeg"/><Relationship Id="rId5" Type="http://schemas.openxmlformats.org/officeDocument/2006/relationships/image" Target="../media/image7.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16.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1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1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2" name="Rectangle 1"/>
          <p:cNvSpPr/>
          <p:nvPr/>
        </p:nvSpPr>
        <p:spPr>
          <a:xfrm>
            <a:off x="4631" y="-71449"/>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pic>
        <p:nvPicPr>
          <p:cNvPr id="23"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sp>
        <p:nvSpPr>
          <p:cNvPr id="26" name="Slide Number"/>
          <p:cNvSpPr txBox="1">
            <a:spLocks noGrp="1"/>
          </p:cNvSpPr>
          <p:nvPr>
            <p:ph type="sldNum" sz="quarter" idx="2"/>
          </p:nvPr>
        </p:nvSpPr>
        <p:spPr>
          <a:xfrm>
            <a:off x="11898501" y="6464550"/>
            <a:ext cx="280874" cy="320041"/>
          </a:xfrm>
          <a:prstGeom prst="rect">
            <a:avLst/>
          </a:prstGeom>
        </p:spPr>
        <p:txBody>
          <a:bodyPr/>
          <a:lstStyle/>
          <a:p>
            <a:fld id="{86CB4B4D-7CA3-9044-876B-883B54F8677D}" type="slidenum">
              <a:t>‹#›</a:t>
            </a:fld>
            <a:endParaRPr/>
          </a:p>
        </p:txBody>
      </p:sp>
      <p:sp>
        <p:nvSpPr>
          <p:cNvPr id="29" name="TextBox 7"/>
          <p:cNvSpPr txBox="1"/>
          <p:nvPr/>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 </a:t>
            </a:r>
            <a:r>
              <a:t>Training Package</a:t>
            </a:r>
          </a:p>
        </p:txBody>
      </p:sp>
      <p:pic>
        <p:nvPicPr>
          <p:cNvPr id="31" name="Picture 18" descr="Picture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02490" y="5116962"/>
            <a:ext cx="2823416" cy="908687"/>
          </a:xfrm>
          <a:prstGeom prst="rect">
            <a:avLst/>
          </a:prstGeom>
          <a:ln w="12700">
            <a:miter lim="400000"/>
          </a:ln>
        </p:spPr>
      </p:pic>
      <p:sp>
        <p:nvSpPr>
          <p:cNvPr id="33" name="Body Level One…"/>
          <p:cNvSpPr txBox="1">
            <a:spLocks noGrp="1"/>
          </p:cNvSpPr>
          <p:nvPr>
            <p:ph type="body" sz="quarter" idx="1"/>
          </p:nvPr>
        </p:nvSpPr>
        <p:spPr>
          <a:xfrm>
            <a:off x="5525728" y="3491867"/>
            <a:ext cx="5925539" cy="914401"/>
          </a:xfrm>
          <a:prstGeom prst="rect">
            <a:avLst/>
          </a:prstGeom>
        </p:spPr>
        <p:txBody>
          <a:bodyPr/>
          <a:lstStyle>
            <a:lvl1pPr>
              <a:defRPr sz="3200">
                <a:latin typeface="Source Sans Pro Bold"/>
                <a:ea typeface="Source Sans Pro Bold"/>
                <a:cs typeface="Source Sans Pro Bold"/>
                <a:sym typeface="Source Sans Pro Bold"/>
              </a:defRPr>
            </a:lvl1pPr>
            <a:lvl2pPr>
              <a:defRPr sz="3200">
                <a:latin typeface="Source Sans Pro Bold"/>
                <a:ea typeface="Source Sans Pro Bold"/>
                <a:cs typeface="Source Sans Pro Bold"/>
                <a:sym typeface="Source Sans Pro Bold"/>
              </a:defRPr>
            </a:lvl2pPr>
            <a:lvl3pPr>
              <a:defRPr sz="3200">
                <a:latin typeface="Source Sans Pro Bold"/>
                <a:ea typeface="Source Sans Pro Bold"/>
                <a:cs typeface="Source Sans Pro Bold"/>
                <a:sym typeface="Source Sans Pro Bold"/>
              </a:defRPr>
            </a:lvl3pPr>
            <a:lvl4pPr>
              <a:defRPr sz="3200">
                <a:latin typeface="Source Sans Pro Bold"/>
                <a:ea typeface="Source Sans Pro Bold"/>
                <a:cs typeface="Source Sans Pro Bold"/>
                <a:sym typeface="Source Sans Pro Bold"/>
              </a:defRPr>
            </a:lvl4pPr>
            <a:lvl5pPr>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4" name="Title Text"/>
          <p:cNvSpPr txBox="1">
            <a:spLocks noGrp="1"/>
          </p:cNvSpPr>
          <p:nvPr>
            <p:ph type="title"/>
          </p:nvPr>
        </p:nvSpPr>
        <p:spPr>
          <a:xfrm>
            <a:off x="517796" y="1587568"/>
            <a:ext cx="4490141" cy="2410276"/>
          </a:xfrm>
          <a:prstGeom prst="rect">
            <a:avLst/>
          </a:prstGeom>
        </p:spPr>
        <p:txBody>
          <a:bodyPr/>
          <a:lstStyle/>
          <a:p>
            <a:r>
              <a:t>Title Text</a:t>
            </a:r>
          </a:p>
        </p:txBody>
      </p:sp>
      <p:sp>
        <p:nvSpPr>
          <p:cNvPr id="16" name="Text Placeholder 6">
            <a:extLst>
              <a:ext uri="{FF2B5EF4-FFF2-40B4-BE49-F238E27FC236}">
                <a16:creationId xmlns:a16="http://schemas.microsoft.com/office/drawing/2014/main" id="{48B31642-6FDE-4EB2-9029-36F9A3E18017}"/>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grpSp>
        <p:nvGrpSpPr>
          <p:cNvPr id="2" name="Group 1">
            <a:extLst>
              <a:ext uri="{FF2B5EF4-FFF2-40B4-BE49-F238E27FC236}">
                <a16:creationId xmlns:a16="http://schemas.microsoft.com/office/drawing/2014/main" id="{F140E29B-52AE-DA79-FF32-C28B0E9CC33C}"/>
              </a:ext>
            </a:extLst>
          </p:cNvPr>
          <p:cNvGrpSpPr/>
          <p:nvPr userDrawn="1"/>
        </p:nvGrpSpPr>
        <p:grpSpPr>
          <a:xfrm>
            <a:off x="131373" y="6059020"/>
            <a:ext cx="7805420" cy="708025"/>
            <a:chOff x="3027" y="1204"/>
            <a:chExt cx="12292" cy="1115"/>
          </a:xfrm>
        </p:grpSpPr>
        <p:sp>
          <p:nvSpPr>
            <p:cNvPr id="3" name="TextBox 12">
              <a:extLst>
                <a:ext uri="{FF2B5EF4-FFF2-40B4-BE49-F238E27FC236}">
                  <a16:creationId xmlns:a16="http://schemas.microsoft.com/office/drawing/2014/main" id="{46855CED-9922-3476-3B3A-8C6B591277C6}"/>
                </a:ext>
              </a:extLst>
            </p:cNvPr>
            <p:cNvSpPr txBox="1"/>
            <p:nvPr userDrawn="1"/>
          </p:nvSpPr>
          <p:spPr>
            <a:xfrm>
              <a:off x="6929" y="1204"/>
              <a:ext cx="8390" cy="111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0" i="0" dirty="0">
                  <a:solidFill>
                    <a:srgbClr val="000000"/>
                  </a:solidFill>
                  <a:effectLst/>
                  <a:latin typeface="Raleway" pitchFamily="2" charset="0"/>
                </a:rPr>
                <a:t>Le logo «CDC» est la propriété du Département de la santé et des services sociaux des États-Unis, qui a autorisé son utilisation. La présence de ce logo ne signifie pas qu’un produit, un service ou une entreprise ont reçu l’approbation du Département de la santé et des services sociaux ou des Centers for Disease Control and Prevention. </a:t>
              </a:r>
              <a:endParaRPr lang="en-US" sz="1000" dirty="0"/>
            </a:p>
          </p:txBody>
        </p:sp>
        <p:pic>
          <p:nvPicPr>
            <p:cNvPr id="4" name="Picture 3" descr="A logo of the united nations organization&#10;&#10;Description automatically generated with low confidence">
              <a:extLst>
                <a:ext uri="{FF2B5EF4-FFF2-40B4-BE49-F238E27FC236}">
                  <a16:creationId xmlns:a16="http://schemas.microsoft.com/office/drawing/2014/main" id="{571966F0-1160-A00E-E2E0-DB62C1E0839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27" y="1216"/>
              <a:ext cx="1524" cy="1008"/>
            </a:xfrm>
            <a:prstGeom prst="rect">
              <a:avLst/>
            </a:prstGeom>
          </p:spPr>
        </p:pic>
        <p:pic>
          <p:nvPicPr>
            <p:cNvPr id="5" name="Picture 4" descr="Logo&#10;&#10;Description automatically generated">
              <a:extLst>
                <a:ext uri="{FF2B5EF4-FFF2-40B4-BE49-F238E27FC236}">
                  <a16:creationId xmlns:a16="http://schemas.microsoft.com/office/drawing/2014/main" id="{3EB3A51E-5CAB-A306-F65E-6817DB7201A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057" y="1258"/>
              <a:ext cx="1386" cy="1008"/>
            </a:xfrm>
            <a:prstGeom prst="rect">
              <a:avLst/>
            </a:prstGeom>
          </p:spPr>
        </p:pic>
      </p:grpSp>
      <p:pic>
        <p:nvPicPr>
          <p:cNvPr id="6" name="Picture 5" descr="WHO_RRT_Logo_Horizontal_fr (2)">
            <a:extLst>
              <a:ext uri="{FF2B5EF4-FFF2-40B4-BE49-F238E27FC236}">
                <a16:creationId xmlns:a16="http://schemas.microsoft.com/office/drawing/2014/main" id="{77897E82-B6DF-0081-63F6-2ECBF610D9DE}"/>
              </a:ext>
            </a:extLst>
          </p:cNvPr>
          <p:cNvPicPr>
            <a:picLocks noChangeAspect="1"/>
          </p:cNvPicPr>
          <p:nvPr userDrawn="1"/>
        </p:nvPicPr>
        <p:blipFill>
          <a:blip r:embed="rId6"/>
          <a:stretch>
            <a:fillRect/>
          </a:stretch>
        </p:blipFill>
        <p:spPr>
          <a:xfrm>
            <a:off x="8794198" y="73409"/>
            <a:ext cx="3240000" cy="625303"/>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35"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3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37"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38"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239"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Source Sans Pro Regular"/>
                <a:ea typeface="Source Sans Pro Regular"/>
                <a:cs typeface="Source Sans Pro Regular"/>
                <a:sym typeface="Source Sans Pro Regular"/>
              </a:defRPr>
            </a:pPr>
            <a:endParaRPr/>
          </a:p>
        </p:txBody>
      </p:sp>
      <p:pic>
        <p:nvPicPr>
          <p:cNvPr id="240" name="Picture 3" descr="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3" y="-18868"/>
            <a:ext cx="6465927" cy="660401"/>
          </a:xfrm>
          <a:prstGeom prst="rect">
            <a:avLst/>
          </a:prstGeom>
          <a:ln w="12700">
            <a:miter lim="400000"/>
          </a:ln>
        </p:spPr>
      </p:pic>
      <p:sp>
        <p:nvSpPr>
          <p:cNvPr id="241" name="TextBox 4"/>
          <p:cNvSpPr txBox="1"/>
          <p:nvPr/>
        </p:nvSpPr>
        <p:spPr>
          <a:xfrm>
            <a:off x="275896" y="11103"/>
            <a:ext cx="5686365"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lang="fr-FR" dirty="0"/>
              <a:t>Clause de non-responsabilité</a:t>
            </a:r>
            <a:endParaRPr dirty="0"/>
          </a:p>
        </p:txBody>
      </p:sp>
      <p:pic>
        <p:nvPicPr>
          <p:cNvPr id="242" name="Picture 6" descr="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sp>
        <p:nvSpPr>
          <p:cNvPr id="243" name="Body Level One…"/>
          <p:cNvSpPr txBox="1">
            <a:spLocks noGrp="1"/>
          </p:cNvSpPr>
          <p:nvPr>
            <p:ph type="body" idx="1"/>
          </p:nvPr>
        </p:nvSpPr>
        <p:spPr>
          <a:xfrm>
            <a:off x="797442" y="842963"/>
            <a:ext cx="10450423" cy="5206965"/>
          </a:xfrm>
          <a:prstGeom prst="rect">
            <a:avLst/>
          </a:prstGeom>
        </p:spPr>
        <p:txBody>
          <a:bodyPr/>
          <a:lstStyle>
            <a:lvl1pPr>
              <a:defRPr sz="2000"/>
            </a:lvl1pPr>
            <a:lvl2pPr>
              <a:defRPr sz="2000"/>
            </a:lvl2pPr>
            <a:lvl3pPr>
              <a:defRPr sz="2000"/>
            </a:lvl3pPr>
            <a:lvl4pPr>
              <a:defRPr sz="2000"/>
            </a:lvl4pPr>
            <a:lvl5pPr>
              <a:defRPr sz="2000"/>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24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4" name="TextBox 7">
            <a:extLst>
              <a:ext uri="{FF2B5EF4-FFF2-40B4-BE49-F238E27FC236}">
                <a16:creationId xmlns:a16="http://schemas.microsoft.com/office/drawing/2014/main" id="{82A42DE2-FC46-4446-AA7C-355132A99BD0}"/>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6" name="Text Placeholder 6">
            <a:extLst>
              <a:ext uri="{FF2B5EF4-FFF2-40B4-BE49-F238E27FC236}">
                <a16:creationId xmlns:a16="http://schemas.microsoft.com/office/drawing/2014/main" id="{0CCE94F5-AAE1-4DA4-A462-E94411E1E45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7" name="Picture 16" descr="Logo&#10;&#10;Description automatically generated">
            <a:extLst>
              <a:ext uri="{FF2B5EF4-FFF2-40B4-BE49-F238E27FC236}">
                <a16:creationId xmlns:a16="http://schemas.microsoft.com/office/drawing/2014/main" id="{05F90130-7726-4EC6-9E9B-A626BB91B2C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53"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54"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55"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5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pic>
        <p:nvPicPr>
          <p:cNvPr id="257" name="Picture 2" descr="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5"/>
            <a:ext cx="5074419" cy="653144"/>
          </a:xfrm>
          <a:prstGeom prst="rect">
            <a:avLst/>
          </a:prstGeom>
          <a:ln w="12700">
            <a:miter lim="400000"/>
          </a:ln>
        </p:spPr>
      </p:pic>
      <p:sp>
        <p:nvSpPr>
          <p:cNvPr id="258" name="TextBox 4"/>
          <p:cNvSpPr txBox="1"/>
          <p:nvPr/>
        </p:nvSpPr>
        <p:spPr>
          <a:xfrm>
            <a:off x="275895" y="11103"/>
            <a:ext cx="440623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Learning objectives</a:t>
            </a:r>
          </a:p>
        </p:txBody>
      </p:sp>
      <p:pic>
        <p:nvPicPr>
          <p:cNvPr id="259" name="Picture 6" descr="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sp>
        <p:nvSpPr>
          <p:cNvPr id="260" name="Body Level One…"/>
          <p:cNvSpPr txBox="1">
            <a:spLocks noGrp="1"/>
          </p:cNvSpPr>
          <p:nvPr>
            <p:ph type="body" sz="half" idx="1"/>
          </p:nvPr>
        </p:nvSpPr>
        <p:spPr>
          <a:xfrm>
            <a:off x="2279575" y="1700808"/>
            <a:ext cx="7416826" cy="4349120"/>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63"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3" name="TextBox 7">
            <a:extLst>
              <a:ext uri="{FF2B5EF4-FFF2-40B4-BE49-F238E27FC236}">
                <a16:creationId xmlns:a16="http://schemas.microsoft.com/office/drawing/2014/main" id="{0C23C375-EEFA-4E3B-AC90-90647ED5FF4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5" name="Text Placeholder 6">
            <a:extLst>
              <a:ext uri="{FF2B5EF4-FFF2-40B4-BE49-F238E27FC236}">
                <a16:creationId xmlns:a16="http://schemas.microsoft.com/office/drawing/2014/main" id="{79152A34-B4E7-4E1B-AF08-93DC1B125BF5}"/>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6" name="Picture 15" descr="Logo&#10;&#10;Description automatically generated">
            <a:extLst>
              <a:ext uri="{FF2B5EF4-FFF2-40B4-BE49-F238E27FC236}">
                <a16:creationId xmlns:a16="http://schemas.microsoft.com/office/drawing/2014/main" id="{3641FD4A-F38C-42F4-8AC6-D3A09B30864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reserve="1">
  <p:cSld name="2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71"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72"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73"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pic>
        <p:nvPicPr>
          <p:cNvPr id="274" name="Picture 1" descr="Picture 1"/>
          <p:cNvPicPr>
            <a:picLocks noChangeAspect="1"/>
          </p:cNvPicPr>
          <p:nvPr/>
        </p:nvPicPr>
        <p:blipFill>
          <a:blip r:embed="rId4"/>
          <a:stretch>
            <a:fillRect/>
          </a:stretch>
        </p:blipFill>
        <p:spPr>
          <a:xfrm>
            <a:off x="-2" y="2"/>
            <a:ext cx="8283390"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a:lstStyle/>
          <a:p>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0" name="TextBox 7">
            <a:extLst>
              <a:ext uri="{FF2B5EF4-FFF2-40B4-BE49-F238E27FC236}">
                <a16:creationId xmlns:a16="http://schemas.microsoft.com/office/drawing/2014/main" id="{BBBCE26C-D1F2-4EA3-B6C2-32917B0A8FEE}"/>
              </a:ext>
            </a:extLst>
          </p:cNvPr>
          <p:cNvSpPr txBox="1"/>
          <p:nvPr userDrawn="1"/>
        </p:nvSpPr>
        <p:spPr>
          <a:xfrm>
            <a:off x="8472299" y="6440699"/>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a:extLst>
              <a:ext uri="{FF2B5EF4-FFF2-40B4-BE49-F238E27FC236}">
                <a16:creationId xmlns:a16="http://schemas.microsoft.com/office/drawing/2014/main" id="{556F0340-C69B-42E1-8E2E-1F08367408D1}"/>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3" name="Picture 12" descr="Logo&#10;&#10;Description automatically generated">
            <a:extLst>
              <a:ext uri="{FF2B5EF4-FFF2-40B4-BE49-F238E27FC236}">
                <a16:creationId xmlns:a16="http://schemas.microsoft.com/office/drawing/2014/main" id="{35150B2F-32CA-4F6E-945D-0ABFEEE3265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extLst>
      <p:ext uri="{BB962C8B-B14F-4D97-AF65-F5344CB8AC3E}">
        <p14:creationId xmlns:p14="http://schemas.microsoft.com/office/powerpoint/2010/main" val="288447559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3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71"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72"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73"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pic>
        <p:nvPicPr>
          <p:cNvPr id="274" name="Picture 1" descr="Picture 1"/>
          <p:cNvPicPr>
            <a:picLocks noChangeAspect="1"/>
          </p:cNvPicPr>
          <p:nvPr/>
        </p:nvPicPr>
        <p:blipFill>
          <a:blip r:embed="rId4"/>
          <a:stretch>
            <a:fillRect/>
          </a:stretch>
        </p:blipFill>
        <p:spPr>
          <a:xfrm>
            <a:off x="-3" y="2"/>
            <a:ext cx="10838332"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a:lstStyle/>
          <a:p>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0" name="TextBox 7">
            <a:extLst>
              <a:ext uri="{FF2B5EF4-FFF2-40B4-BE49-F238E27FC236}">
                <a16:creationId xmlns:a16="http://schemas.microsoft.com/office/drawing/2014/main" id="{BBBCE26C-D1F2-4EA3-B6C2-32917B0A8FEE}"/>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a:extLst>
              <a:ext uri="{FF2B5EF4-FFF2-40B4-BE49-F238E27FC236}">
                <a16:creationId xmlns:a16="http://schemas.microsoft.com/office/drawing/2014/main" id="{B32E9DD9-1406-4F6A-B60B-52D741FDACFE}"/>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3" name="Picture 12" descr="Logo&#10;&#10;Description automatically generated">
            <a:extLst>
              <a:ext uri="{FF2B5EF4-FFF2-40B4-BE49-F238E27FC236}">
                <a16:creationId xmlns:a16="http://schemas.microsoft.com/office/drawing/2014/main" id="{E8B70638-ADF7-44AC-A25D-C77B64495C5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extLst>
      <p:ext uri="{BB962C8B-B14F-4D97-AF65-F5344CB8AC3E}">
        <p14:creationId xmlns:p14="http://schemas.microsoft.com/office/powerpoint/2010/main" val="72106114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32"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33"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334"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35"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33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339"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340" name="Body Level One…"/>
          <p:cNvSpPr txBox="1">
            <a:spLocks noGrp="1"/>
          </p:cNvSpPr>
          <p:nvPr>
            <p:ph type="body" sz="half" idx="1"/>
          </p:nvPr>
        </p:nvSpPr>
        <p:spPr>
          <a:xfrm>
            <a:off x="838200" y="1825626"/>
            <a:ext cx="5156200" cy="4351339"/>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1" name="TextBox 7">
            <a:extLst>
              <a:ext uri="{FF2B5EF4-FFF2-40B4-BE49-F238E27FC236}">
                <a16:creationId xmlns:a16="http://schemas.microsoft.com/office/drawing/2014/main" id="{66FA99EC-5621-4644-8BC8-DD0855CC5495}"/>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20C7BA25-588C-4332-85C8-54BBAFF52C04}"/>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4" name="Picture 13" descr="Logo&#10;&#10;Description automatically generated">
            <a:extLst>
              <a:ext uri="{FF2B5EF4-FFF2-40B4-BE49-F238E27FC236}">
                <a16:creationId xmlns:a16="http://schemas.microsoft.com/office/drawing/2014/main" id="{F888337B-D747-4DC1-BD5B-F6C88F1CB8A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347"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48"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349"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50"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351"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354" name="Title Text"/>
          <p:cNvSpPr txBox="1">
            <a:spLocks noGrp="1"/>
          </p:cNvSpPr>
          <p:nvPr>
            <p:ph type="title"/>
          </p:nvPr>
        </p:nvSpPr>
        <p:spPr>
          <a:xfrm>
            <a:off x="840317" y="365128"/>
            <a:ext cx="10515601" cy="1325564"/>
          </a:xfrm>
          <a:prstGeom prst="rect">
            <a:avLst/>
          </a:prstGeom>
        </p:spPr>
        <p:txBody>
          <a:bodyPr/>
          <a:lstStyle/>
          <a:p>
            <a:r>
              <a:t>Title Text</a:t>
            </a:r>
          </a:p>
        </p:txBody>
      </p:sp>
      <p:sp>
        <p:nvSpPr>
          <p:cNvPr id="355" name="Body Level One…"/>
          <p:cNvSpPr txBox="1">
            <a:spLocks noGrp="1"/>
          </p:cNvSpPr>
          <p:nvPr>
            <p:ph type="body" sz="quarter" idx="1"/>
          </p:nvPr>
        </p:nvSpPr>
        <p:spPr>
          <a:xfrm>
            <a:off x="840320" y="1681164"/>
            <a:ext cx="5158317" cy="823913"/>
          </a:xfrm>
          <a:prstGeom prst="rect">
            <a:avLst/>
          </a:prstGeom>
        </p:spPr>
        <p:txBody>
          <a:bodyPr anchor="b"/>
          <a:lstStyle>
            <a:lvl1pPr>
              <a:defRPr sz="700"/>
            </a:lvl1pPr>
            <a:lvl2pPr marL="0" indent="144660">
              <a:buSzTx/>
              <a:buNone/>
              <a:defRPr sz="700"/>
            </a:lvl2pPr>
            <a:lvl3pPr marL="0" indent="289320">
              <a:buSzTx/>
              <a:buNone/>
              <a:defRPr sz="700"/>
            </a:lvl3pPr>
            <a:lvl4pPr marL="0" indent="433978">
              <a:buSzTx/>
              <a:buNone/>
              <a:defRPr sz="700"/>
            </a:lvl4pPr>
            <a:lvl5pPr marL="0" indent="578639">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356" name="Text Placeholder 4"/>
          <p:cNvSpPr>
            <a:spLocks noGrp="1"/>
          </p:cNvSpPr>
          <p:nvPr>
            <p:ph type="body" sz="quarter" idx="21"/>
          </p:nvPr>
        </p:nvSpPr>
        <p:spPr>
          <a:xfrm>
            <a:off x="6172200" y="1681164"/>
            <a:ext cx="5183717" cy="823913"/>
          </a:xfrm>
          <a:prstGeom prst="rect">
            <a:avLst/>
          </a:prstGeom>
        </p:spPr>
        <p:txBody>
          <a:bodyPr anchor="b"/>
          <a:lstStyle/>
          <a:p>
            <a:pPr>
              <a:defRPr sz="700"/>
            </a:pPr>
            <a:endParaRPr/>
          </a:p>
        </p:txBody>
      </p:sp>
      <p:sp>
        <p:nvSpPr>
          <p:cNvPr id="12" name="TextBox 7">
            <a:extLst>
              <a:ext uri="{FF2B5EF4-FFF2-40B4-BE49-F238E27FC236}">
                <a16:creationId xmlns:a16="http://schemas.microsoft.com/office/drawing/2014/main" id="{52DEE7CF-0EF0-416E-BCDE-E0F2738B110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5E8AC6A4-7066-4FE8-A98B-15929E414644}"/>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5" name="Picture 14" descr="Logo&#10;&#10;Description automatically generated">
            <a:extLst>
              <a:ext uri="{FF2B5EF4-FFF2-40B4-BE49-F238E27FC236}">
                <a16:creationId xmlns:a16="http://schemas.microsoft.com/office/drawing/2014/main" id="{1EF5CC01-D1DF-4615-ABD7-84982DE8D57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363"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64"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365"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66"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36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370"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71" name="Body Level One…"/>
          <p:cNvSpPr txBox="1">
            <a:spLocks noGrp="1"/>
          </p:cNvSpPr>
          <p:nvPr>
            <p:ph type="body" sz="half" idx="1"/>
          </p:nvPr>
        </p:nvSpPr>
        <p:spPr>
          <a:xfrm>
            <a:off x="5183716" y="987437"/>
            <a:ext cx="6172201" cy="4873626"/>
          </a:xfrm>
          <a:prstGeom prst="rect">
            <a:avLst/>
          </a:prstGeom>
        </p:spPr>
        <p:txBody>
          <a:bodyPr/>
          <a:lstStyle>
            <a:lvl1pPr>
              <a:defRPr sz="1000"/>
            </a:lvl1pPr>
            <a:lvl2pPr marL="235072" indent="-90412">
              <a:defRPr sz="1000"/>
            </a:lvl2pPr>
            <a:lvl3pPr marL="392648" indent="-103328">
              <a:defRPr sz="1000"/>
            </a:lvl3pPr>
            <a:lvl4pPr marL="554529" indent="-120549">
              <a:defRPr sz="1000"/>
            </a:lvl4pPr>
            <a:lvl5pPr marL="699187" indent="-120549">
              <a:defRPr sz="1000"/>
            </a:lvl5pPr>
          </a:lstStyle>
          <a:p>
            <a:r>
              <a:t>Body Level One</a:t>
            </a:r>
          </a:p>
          <a:p>
            <a:pPr lvl="1"/>
            <a:r>
              <a:t>Body Level Two</a:t>
            </a:r>
          </a:p>
          <a:p>
            <a:pPr lvl="2"/>
            <a:r>
              <a:t>Body Level Three</a:t>
            </a:r>
          </a:p>
          <a:p>
            <a:pPr lvl="3"/>
            <a:r>
              <a:t>Body Level Four</a:t>
            </a:r>
          </a:p>
          <a:p>
            <a:pPr lvl="4"/>
            <a:r>
              <a:t>Body Level Five</a:t>
            </a:r>
          </a:p>
        </p:txBody>
      </p:sp>
      <p:sp>
        <p:nvSpPr>
          <p:cNvPr id="372" name="Text Placeholder 3"/>
          <p:cNvSpPr>
            <a:spLocks noGrp="1"/>
          </p:cNvSpPr>
          <p:nvPr>
            <p:ph type="body" sz="quarter" idx="21"/>
          </p:nvPr>
        </p:nvSpPr>
        <p:spPr>
          <a:xfrm>
            <a:off x="840324" y="2057400"/>
            <a:ext cx="3932768" cy="3811588"/>
          </a:xfrm>
          <a:prstGeom prst="rect">
            <a:avLst/>
          </a:prstGeom>
        </p:spPr>
        <p:txBody>
          <a:bodyPr/>
          <a:lstStyle/>
          <a:p>
            <a:pPr>
              <a:defRPr sz="500"/>
            </a:pPr>
            <a:endParaRPr/>
          </a:p>
        </p:txBody>
      </p:sp>
      <p:sp>
        <p:nvSpPr>
          <p:cNvPr id="12" name="TextBox 7">
            <a:extLst>
              <a:ext uri="{FF2B5EF4-FFF2-40B4-BE49-F238E27FC236}">
                <a16:creationId xmlns:a16="http://schemas.microsoft.com/office/drawing/2014/main" id="{110F241D-2985-4540-B13A-2502551A18C0}"/>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F87F169B-D7F5-40A3-88D6-47E36261D706}"/>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5" name="Picture 14" descr="Logo&#10;&#10;Description automatically generated">
            <a:extLst>
              <a:ext uri="{FF2B5EF4-FFF2-40B4-BE49-F238E27FC236}">
                <a16:creationId xmlns:a16="http://schemas.microsoft.com/office/drawing/2014/main" id="{443C3D46-0DFC-4EE8-AEB3-8FFAC146250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379"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80"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381"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82"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383"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386"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87" name="Picture Placeholder 2"/>
          <p:cNvSpPr>
            <a:spLocks noGrp="1"/>
          </p:cNvSpPr>
          <p:nvPr>
            <p:ph type="pic" sz="half" idx="21"/>
          </p:nvPr>
        </p:nvSpPr>
        <p:spPr>
          <a:xfrm>
            <a:off x="5183716" y="987437"/>
            <a:ext cx="6172201" cy="4873626"/>
          </a:xfrm>
          <a:prstGeom prst="rect">
            <a:avLst/>
          </a:prstGeom>
        </p:spPr>
        <p:txBody>
          <a:bodyPr lIns="91439" rIns="91439">
            <a:noAutofit/>
          </a:bodyPr>
          <a:lstStyle/>
          <a:p>
            <a:endParaRPr/>
          </a:p>
        </p:txBody>
      </p:sp>
      <p:sp>
        <p:nvSpPr>
          <p:cNvPr id="388" name="Body Level One…"/>
          <p:cNvSpPr txBox="1">
            <a:spLocks noGrp="1"/>
          </p:cNvSpPr>
          <p:nvPr>
            <p:ph type="body" sz="quarter" idx="1"/>
          </p:nvPr>
        </p:nvSpPr>
        <p:spPr>
          <a:xfrm>
            <a:off x="840324" y="2057400"/>
            <a:ext cx="3932768" cy="3811588"/>
          </a:xfrm>
          <a:prstGeom prst="rect">
            <a:avLst/>
          </a:prstGeom>
        </p:spPr>
        <p:txBody>
          <a:bodyPr/>
          <a:lstStyle>
            <a:lvl1pPr>
              <a:defRPr sz="500"/>
            </a:lvl1pPr>
            <a:lvl2pPr marL="0" indent="144660">
              <a:buSzTx/>
              <a:buNone/>
              <a:defRPr sz="500"/>
            </a:lvl2pPr>
            <a:lvl3pPr marL="0" indent="289320">
              <a:buSzTx/>
              <a:buNone/>
              <a:defRPr sz="500"/>
            </a:lvl3pPr>
            <a:lvl4pPr marL="0" indent="433978">
              <a:buSzTx/>
              <a:buNone/>
              <a:defRPr sz="500"/>
            </a:lvl4pPr>
            <a:lvl5pPr marL="0" indent="578639">
              <a:buSzTx/>
              <a:buNone/>
              <a:defRPr sz="500"/>
            </a:lvl5pPr>
          </a:lstStyle>
          <a:p>
            <a:r>
              <a:t>Body Level One</a:t>
            </a:r>
          </a:p>
          <a:p>
            <a:pPr lvl="1"/>
            <a:r>
              <a:t>Body Level Two</a:t>
            </a:r>
          </a:p>
          <a:p>
            <a:pPr lvl="2"/>
            <a:r>
              <a:t>Body Level Three</a:t>
            </a:r>
          </a:p>
          <a:p>
            <a:pPr lvl="3"/>
            <a:r>
              <a:t>Body Level Four</a:t>
            </a:r>
          </a:p>
          <a:p>
            <a:pPr lvl="4"/>
            <a:r>
              <a:t>Body Level Five</a:t>
            </a:r>
          </a:p>
        </p:txBody>
      </p:sp>
      <p:sp>
        <p:nvSpPr>
          <p:cNvPr id="12" name="TextBox 7">
            <a:extLst>
              <a:ext uri="{FF2B5EF4-FFF2-40B4-BE49-F238E27FC236}">
                <a16:creationId xmlns:a16="http://schemas.microsoft.com/office/drawing/2014/main" id="{0EDAEBF5-ADB8-4B8E-98A7-08056BBC9AFA}"/>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8B4A92BB-EDB6-4FC8-8544-7D6176A3E6F7}"/>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5" name="Picture 14" descr="Logo&#10;&#10;Description automatically generated">
            <a:extLst>
              <a:ext uri="{FF2B5EF4-FFF2-40B4-BE49-F238E27FC236}">
                <a16:creationId xmlns:a16="http://schemas.microsoft.com/office/drawing/2014/main" id="{313502BA-F4C1-4C72-9DC7-AC609875DE4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395"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9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39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98"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399"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402" name="Rectangle 1"/>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04" name="Picture 3" descr="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
            <a:ext cx="8207344" cy="5038929"/>
          </a:xfrm>
          <a:prstGeom prst="rect">
            <a:avLst/>
          </a:prstGeom>
          <a:ln w="12700">
            <a:miter lim="400000"/>
          </a:ln>
        </p:spPr>
      </p:pic>
      <p:sp>
        <p:nvSpPr>
          <p:cNvPr id="405" name="Rectangle 4"/>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07" name="Picture 6" descr="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
            <a:ext cx="8207344" cy="5038929"/>
          </a:xfrm>
          <a:prstGeom prst="rect">
            <a:avLst/>
          </a:prstGeom>
          <a:ln w="12700">
            <a:miter lim="400000"/>
          </a:ln>
        </p:spPr>
      </p:pic>
      <p:sp>
        <p:nvSpPr>
          <p:cNvPr id="15" name="TextBox 7">
            <a:extLst>
              <a:ext uri="{FF2B5EF4-FFF2-40B4-BE49-F238E27FC236}">
                <a16:creationId xmlns:a16="http://schemas.microsoft.com/office/drawing/2014/main" id="{71265F3B-FEFA-4DCF-844B-54AA1E846CBB}"/>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B0F17AB7-4B05-4F3B-8105-E053E762C480}"/>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4" name="Picture 13" descr="Logo&#10;&#10;Description automatically generated">
            <a:extLst>
              <a:ext uri="{FF2B5EF4-FFF2-40B4-BE49-F238E27FC236}">
                <a16:creationId xmlns:a16="http://schemas.microsoft.com/office/drawing/2014/main" id="{D3F578A8-D154-4229-8879-D0E8853A0CC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2_Title Slide">
    <p:spTree>
      <p:nvGrpSpPr>
        <p:cNvPr id="1" name=""/>
        <p:cNvGrpSpPr/>
        <p:nvPr/>
      </p:nvGrpSpPr>
      <p:grpSpPr>
        <a:xfrm>
          <a:off x="0" y="0"/>
          <a:ext cx="0" cy="0"/>
          <a:chOff x="0" y="0"/>
          <a:chExt cx="0" cy="0"/>
        </a:xfrm>
      </p:grpSpPr>
      <p:pic>
        <p:nvPicPr>
          <p:cNvPr id="414"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41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41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417"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418"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421" name="Title Text"/>
          <p:cNvSpPr txBox="1">
            <a:spLocks noGrp="1"/>
          </p:cNvSpPr>
          <p:nvPr>
            <p:ph type="title"/>
          </p:nvPr>
        </p:nvSpPr>
        <p:spPr>
          <a:xfrm>
            <a:off x="1524000" y="1122363"/>
            <a:ext cx="9144000" cy="2387601"/>
          </a:xfrm>
          <a:prstGeom prst="rect">
            <a:avLst/>
          </a:prstGeom>
        </p:spPr>
        <p:txBody>
          <a:bodyPr anchor="b"/>
          <a:lstStyle>
            <a:lvl1pPr algn="ctr">
              <a:defRPr sz="1800"/>
            </a:lvl1pPr>
          </a:lstStyle>
          <a:p>
            <a:r>
              <a:t>Title Text</a:t>
            </a:r>
          </a:p>
        </p:txBody>
      </p:sp>
      <p:sp>
        <p:nvSpPr>
          <p:cNvPr id="422" name="Body Level One…"/>
          <p:cNvSpPr txBox="1">
            <a:spLocks noGrp="1"/>
          </p:cNvSpPr>
          <p:nvPr>
            <p:ph type="body" sz="quarter" idx="1"/>
          </p:nvPr>
        </p:nvSpPr>
        <p:spPr>
          <a:xfrm>
            <a:off x="1524000" y="3602037"/>
            <a:ext cx="9144000" cy="1655763"/>
          </a:xfrm>
          <a:prstGeom prst="rect">
            <a:avLst/>
          </a:prstGeom>
        </p:spPr>
        <p:txBody>
          <a:bodyPr/>
          <a:lstStyle>
            <a:lvl1pPr algn="ctr">
              <a:defRPr sz="700"/>
            </a:lvl1pPr>
            <a:lvl2pPr marL="0" indent="144660" algn="ctr">
              <a:buSzTx/>
              <a:buNone/>
              <a:defRPr sz="700"/>
            </a:lvl2pPr>
            <a:lvl3pPr marL="0" indent="289320" algn="ctr">
              <a:buSzTx/>
              <a:buNone/>
              <a:defRPr sz="700"/>
            </a:lvl3pPr>
            <a:lvl4pPr marL="0" indent="433978" algn="ctr">
              <a:buSzTx/>
              <a:buNone/>
              <a:defRPr sz="700"/>
            </a:lvl4pPr>
            <a:lvl5pPr marL="0" indent="578639" algn="ctr">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11" name="TextBox 7">
            <a:extLst>
              <a:ext uri="{FF2B5EF4-FFF2-40B4-BE49-F238E27FC236}">
                <a16:creationId xmlns:a16="http://schemas.microsoft.com/office/drawing/2014/main" id="{2CD3341D-EEFB-46CC-AEA9-9B3C49F35A07}"/>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895344E3-17C1-4B60-80B6-26B817E3B2B9}"/>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4" name="Picture 13" descr="Logo&#10;&#10;Description automatically generated">
            <a:extLst>
              <a:ext uri="{FF2B5EF4-FFF2-40B4-BE49-F238E27FC236}">
                <a16:creationId xmlns:a16="http://schemas.microsoft.com/office/drawing/2014/main" id="{0C50C9F3-79EF-42A8-B100-9A05C3CA767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41"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42"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43" name="Slide Number"/>
          <p:cNvSpPr txBox="1">
            <a:spLocks noGrp="1"/>
          </p:cNvSpPr>
          <p:nvPr>
            <p:ph type="sldNum" sz="quarter" idx="2"/>
          </p:nvPr>
        </p:nvSpPr>
        <p:spPr>
          <a:xfrm>
            <a:off x="11898501" y="6451786"/>
            <a:ext cx="280874" cy="320041"/>
          </a:xfrm>
          <a:prstGeom prst="rect">
            <a:avLst/>
          </a:prstGeom>
        </p:spPr>
        <p:txBody>
          <a:bodyPr/>
          <a:lstStyle/>
          <a:p>
            <a:fld id="{86CB4B4D-7CA3-9044-876B-883B54F8677D}" type="slidenum">
              <a:t>‹#›</a:t>
            </a:fld>
            <a:endParaRPr/>
          </a:p>
        </p:txBody>
      </p:sp>
      <p:pic>
        <p:nvPicPr>
          <p:cNvPr id="44"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4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46" name="Title Text"/>
          <p:cNvSpPr txBox="1">
            <a:spLocks noGrp="1"/>
          </p:cNvSpPr>
          <p:nvPr>
            <p:ph type="title"/>
          </p:nvPr>
        </p:nvSpPr>
        <p:spPr>
          <a:xfrm>
            <a:off x="190765" y="801826"/>
            <a:ext cx="5543941" cy="645665"/>
          </a:xfrm>
          <a:prstGeom prst="rect">
            <a:avLst/>
          </a:prstGeom>
        </p:spPr>
        <p:txBody>
          <a:bodyPr/>
          <a:lstStyle>
            <a:lvl1pPr>
              <a:defRPr sz="2800">
                <a:solidFill>
                  <a:srgbClr val="A2010C"/>
                </a:solidFill>
              </a:defRPr>
            </a:lvl1pPr>
          </a:lstStyle>
          <a:p>
            <a:r>
              <a:t>Title Text</a:t>
            </a:r>
          </a:p>
        </p:txBody>
      </p:sp>
      <p:pic>
        <p:nvPicPr>
          <p:cNvPr id="47" name="Picture 8" descr="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5"/>
            <a:ext cx="5074419" cy="653144"/>
          </a:xfrm>
          <a:prstGeom prst="rect">
            <a:avLst/>
          </a:prstGeom>
          <a:ln w="12700">
            <a:miter lim="400000"/>
          </a:ln>
        </p:spPr>
      </p:pic>
      <p:sp>
        <p:nvSpPr>
          <p:cNvPr id="48" name="TextBox 8"/>
          <p:cNvSpPr txBox="1"/>
          <p:nvPr/>
        </p:nvSpPr>
        <p:spPr>
          <a:xfrm>
            <a:off x="295678" y="34062"/>
            <a:ext cx="4165296"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Regular"/>
                <a:ea typeface="Source Sans Pro Regular"/>
                <a:cs typeface="Source Sans Pro Regular"/>
                <a:sym typeface="Source Sans Pro Regular"/>
              </a:defRPr>
            </a:lvl1pPr>
          </a:lstStyle>
          <a:p>
            <a:r>
              <a:t>Overview</a:t>
            </a:r>
          </a:p>
        </p:txBody>
      </p:sp>
      <p:sp>
        <p:nvSpPr>
          <p:cNvPr id="49" name="Rounded Rectangle 11"/>
          <p:cNvSpPr/>
          <p:nvPr/>
        </p:nvSpPr>
        <p:spPr>
          <a:xfrm flipV="1">
            <a:off x="3237765" y="5566945"/>
            <a:ext cx="7232744" cy="84525"/>
          </a:xfrm>
          <a:prstGeom prst="roundRect">
            <a:avLst>
              <a:gd name="adj" fmla="val 50000"/>
            </a:avLst>
          </a:prstGeom>
          <a:solidFill>
            <a:srgbClr val="A3000B"/>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50" name="TextBox 34"/>
          <p:cNvSpPr txBox="1"/>
          <p:nvPr/>
        </p:nvSpPr>
        <p:spPr>
          <a:xfrm>
            <a:off x="3184613" y="1217930"/>
            <a:ext cx="7662984" cy="4422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 navy blue bars on top are expandable and they can be stretched to cover longer headers</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Font: Source Sans Pro</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Headers should be in Bold font, size 28-32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Subtitles should be in Bold </a:t>
            </a:r>
            <a:r>
              <a:rPr>
                <a:solidFill>
                  <a:srgbClr val="A2010C"/>
                </a:solidFill>
              </a:rPr>
              <a:t>colored</a:t>
            </a:r>
            <a:r>
              <a:t> font (</a:t>
            </a:r>
            <a:r>
              <a:rPr>
                <a:solidFill>
                  <a:srgbClr val="A2010C"/>
                </a:solidFill>
              </a:rPr>
              <a:t>red</a:t>
            </a:r>
            <a:r>
              <a:t> or </a:t>
            </a:r>
            <a:r>
              <a:rPr>
                <a:solidFill>
                  <a:schemeClr val="accent3"/>
                </a:solidFill>
              </a:rPr>
              <a:t>green</a:t>
            </a:r>
            <a:r>
              <a:t>), size 28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There should be at least half an inch space from the edges for the body text</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should be between size 22-24</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cannot be bigger than the header text</a:t>
            </a:r>
          </a:p>
          <a:p>
            <a:pPr marL="120549" indent="-120549">
              <a:buClr>
                <a:schemeClr val="accent3"/>
              </a:buClr>
              <a:buSzPct val="100000"/>
              <a:buFont typeface="Arial"/>
              <a:buChar char="•"/>
              <a:defRPr sz="2400">
                <a:solidFill>
                  <a:srgbClr val="222222"/>
                </a:solidFill>
                <a:latin typeface="Source Sans Pro Regular"/>
                <a:ea typeface="Source Sans Pro Regular"/>
                <a:cs typeface="Source Sans Pro Regular"/>
                <a:sym typeface="Source Sans Pro Regular"/>
              </a:defRPr>
            </a:pPr>
            <a:r>
              <a:t>Bullet point dots should be colored (</a:t>
            </a:r>
            <a:r>
              <a:rPr>
                <a:solidFill>
                  <a:srgbClr val="A2010C"/>
                </a:solidFill>
              </a:rPr>
              <a:t>red</a:t>
            </a:r>
            <a:r>
              <a:t> or </a:t>
            </a:r>
            <a:r>
              <a:rPr>
                <a:solidFill>
                  <a:schemeClr val="accent3"/>
                </a:solidFill>
              </a:rPr>
              <a:t>green</a:t>
            </a:r>
            <a:r>
              <a:t>)</a:t>
            </a:r>
          </a:p>
        </p:txBody>
      </p:sp>
      <p:grpSp>
        <p:nvGrpSpPr>
          <p:cNvPr id="54" name="Group 13"/>
          <p:cNvGrpSpPr/>
          <p:nvPr/>
        </p:nvGrpSpPr>
        <p:grpSpPr>
          <a:xfrm>
            <a:off x="1296010" y="1929713"/>
            <a:ext cx="1082316" cy="3601600"/>
            <a:chOff x="0" y="0"/>
            <a:chExt cx="1082315" cy="3601600"/>
          </a:xfrm>
        </p:grpSpPr>
        <p:pic>
          <p:nvPicPr>
            <p:cNvPr id="51" name="Picture 14" descr="Picture 14"/>
            <p:cNvPicPr>
              <a:picLocks noChangeAspect="1"/>
            </p:cNvPicPr>
            <p:nvPr/>
          </p:nvPicPr>
          <p:blipFill>
            <a:blip r:embed="rId5"/>
            <a:stretch>
              <a:fillRect/>
            </a:stretch>
          </p:blipFill>
          <p:spPr>
            <a:xfrm>
              <a:off x="1" y="-1"/>
              <a:ext cx="1082315" cy="1082315"/>
            </a:xfrm>
            <a:prstGeom prst="rect">
              <a:avLst/>
            </a:prstGeom>
            <a:ln w="12700" cap="flat">
              <a:noFill/>
              <a:miter lim="400000"/>
            </a:ln>
            <a:effectLst/>
          </p:spPr>
        </p:pic>
        <p:pic>
          <p:nvPicPr>
            <p:cNvPr id="52" name="Picture 15" descr="Picture 15"/>
            <p:cNvPicPr>
              <a:picLocks noChangeAspect="1"/>
            </p:cNvPicPr>
            <p:nvPr/>
          </p:nvPicPr>
          <p:blipFill>
            <a:blip r:embed="rId6"/>
            <a:stretch>
              <a:fillRect/>
            </a:stretch>
          </p:blipFill>
          <p:spPr>
            <a:xfrm>
              <a:off x="0" y="1259643"/>
              <a:ext cx="1082314" cy="1082314"/>
            </a:xfrm>
            <a:prstGeom prst="rect">
              <a:avLst/>
            </a:prstGeom>
            <a:ln w="12700" cap="flat">
              <a:noFill/>
              <a:miter lim="400000"/>
            </a:ln>
            <a:effectLst/>
          </p:spPr>
        </p:pic>
        <p:pic>
          <p:nvPicPr>
            <p:cNvPr id="53" name="Picture 16" descr="Picture 16"/>
            <p:cNvPicPr>
              <a:picLocks noChangeAspect="1"/>
            </p:cNvPicPr>
            <p:nvPr/>
          </p:nvPicPr>
          <p:blipFill>
            <a:blip r:embed="rId7"/>
            <a:stretch>
              <a:fillRect/>
            </a:stretch>
          </p:blipFill>
          <p:spPr>
            <a:xfrm>
              <a:off x="1" y="2519286"/>
              <a:ext cx="1082315" cy="1082315"/>
            </a:xfrm>
            <a:prstGeom prst="rect">
              <a:avLst/>
            </a:prstGeom>
            <a:ln w="12700" cap="flat">
              <a:noFill/>
              <a:miter lim="400000"/>
            </a:ln>
            <a:effectLst/>
          </p:spPr>
        </p:pic>
      </p:grpSp>
      <p:sp>
        <p:nvSpPr>
          <p:cNvPr id="18" name="TextBox 7">
            <a:extLst>
              <a:ext uri="{FF2B5EF4-FFF2-40B4-BE49-F238E27FC236}">
                <a16:creationId xmlns:a16="http://schemas.microsoft.com/office/drawing/2014/main" id="{DA0268E9-BFFE-4DF3-9E14-FC50D5EFB05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20" name="Text Placeholder 6">
            <a:extLst>
              <a:ext uri="{FF2B5EF4-FFF2-40B4-BE49-F238E27FC236}">
                <a16:creationId xmlns:a16="http://schemas.microsoft.com/office/drawing/2014/main" id="{70E05D85-8E04-460B-A7A2-34FCB446AE5C}"/>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21" name="Picture 20" descr="Logo&#10;&#10;Description automatically generated">
            <a:extLst>
              <a:ext uri="{FF2B5EF4-FFF2-40B4-BE49-F238E27FC236}">
                <a16:creationId xmlns:a16="http://schemas.microsoft.com/office/drawing/2014/main" id="{E649B99E-2235-4741-BFDF-11ECE0C7DF0A}"/>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sp>
        <p:nvSpPr>
          <p:cNvPr id="289" name="Body Level One…"/>
          <p:cNvSpPr txBox="1">
            <a:spLocks noGrp="1"/>
          </p:cNvSpPr>
          <p:nvPr>
            <p:ph type="body" idx="1"/>
          </p:nvPr>
        </p:nvSpPr>
        <p:spPr>
          <a:xfrm>
            <a:off x="887767" y="1247001"/>
            <a:ext cx="1048452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90" name="Text Placeholder 5"/>
          <p:cNvSpPr>
            <a:spLocks noGrp="1"/>
          </p:cNvSpPr>
          <p:nvPr>
            <p:ph type="body" sz="quarter" idx="21"/>
          </p:nvPr>
        </p:nvSpPr>
        <p:spPr>
          <a:xfrm>
            <a:off x="135311" y="254537"/>
            <a:ext cx="9212263" cy="622301"/>
          </a:xfrm>
          <a:prstGeom prst="rect">
            <a:avLst/>
          </a:prstGeom>
        </p:spPr>
        <p:txBody>
          <a:bodyPr/>
          <a:lstStyle/>
          <a:p>
            <a:pPr>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93"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2" name="TextBox 7">
            <a:extLst>
              <a:ext uri="{FF2B5EF4-FFF2-40B4-BE49-F238E27FC236}">
                <a16:creationId xmlns:a16="http://schemas.microsoft.com/office/drawing/2014/main" id="{D69B744D-C0C7-461B-B404-47EF37525F6C}"/>
              </a:ext>
            </a:extLst>
          </p:cNvPr>
          <p:cNvSpPr txBox="1"/>
          <p:nvPr userDrawn="1"/>
        </p:nvSpPr>
        <p:spPr>
          <a:xfrm>
            <a:off x="8472299" y="6440699"/>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D9E0A159-826F-4051-8DE2-B2CC3524E9D6}"/>
              </a:ext>
            </a:extLst>
          </p:cNvPr>
          <p:cNvSpPr txBox="1"/>
          <p:nvPr userDrawn="1"/>
        </p:nvSpPr>
        <p:spPr>
          <a:xfrm>
            <a:off x="8157918" y="661180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1</a:t>
            </a:r>
            <a:endParaRPr/>
          </a:p>
        </p:txBody>
      </p:sp>
      <p:pic>
        <p:nvPicPr>
          <p:cNvPr id="14" name="Picture 13" descr="Logo&#10;&#10;Description automatically generated">
            <a:extLst>
              <a:ext uri="{FF2B5EF4-FFF2-40B4-BE49-F238E27FC236}">
                <a16:creationId xmlns:a16="http://schemas.microsoft.com/office/drawing/2014/main" id="{CA9E92A1-9B2C-41F4-8F0C-2B7C7CA5E91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extLst>
      <p:ext uri="{BB962C8B-B14F-4D97-AF65-F5344CB8AC3E}">
        <p14:creationId xmlns:p14="http://schemas.microsoft.com/office/powerpoint/2010/main" val="320866218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2" name="Rectangle 1"/>
          <p:cNvSpPr/>
          <p:nvPr/>
        </p:nvSpPr>
        <p:spPr>
          <a:xfrm>
            <a:off x="0" y="14"/>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pic>
        <p:nvPicPr>
          <p:cNvPr id="23"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4"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5" name="Picture 2" descr="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2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27" name="Picture 4" descr="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8" name="Picture 2" descr="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29" name="TextBox 7"/>
          <p:cNvSpPr txBox="1"/>
          <p:nvPr/>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 </a:t>
            </a:r>
            <a:r>
              <a:t>Training Package</a:t>
            </a:r>
          </a:p>
        </p:txBody>
      </p:sp>
      <p:pic>
        <p:nvPicPr>
          <p:cNvPr id="31" name="Picture 18" descr="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02490" y="5116962"/>
            <a:ext cx="2823416" cy="908687"/>
          </a:xfrm>
          <a:prstGeom prst="rect">
            <a:avLst/>
          </a:prstGeom>
          <a:ln w="12700">
            <a:miter lim="400000"/>
          </a:ln>
        </p:spPr>
      </p:pic>
      <p:pic>
        <p:nvPicPr>
          <p:cNvPr id="32" name="Picture 19" descr="Picture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sp>
        <p:nvSpPr>
          <p:cNvPr id="33" name="Body Level One…"/>
          <p:cNvSpPr txBox="1">
            <a:spLocks noGrp="1"/>
          </p:cNvSpPr>
          <p:nvPr>
            <p:ph type="body" sz="quarter" idx="1"/>
          </p:nvPr>
        </p:nvSpPr>
        <p:spPr>
          <a:xfrm>
            <a:off x="5525728" y="3491867"/>
            <a:ext cx="5925539" cy="914401"/>
          </a:xfrm>
          <a:prstGeom prst="rect">
            <a:avLst/>
          </a:prstGeom>
        </p:spPr>
        <p:txBody>
          <a:bodyPr/>
          <a:lstStyle>
            <a:lvl1pPr>
              <a:defRPr sz="3200">
                <a:latin typeface="Source Sans Pro Bold"/>
                <a:ea typeface="Source Sans Pro Bold"/>
                <a:cs typeface="Source Sans Pro Bold"/>
                <a:sym typeface="Source Sans Pro Bold"/>
              </a:defRPr>
            </a:lvl1pPr>
            <a:lvl2pPr>
              <a:defRPr sz="3200">
                <a:latin typeface="Source Sans Pro Bold"/>
                <a:ea typeface="Source Sans Pro Bold"/>
                <a:cs typeface="Source Sans Pro Bold"/>
                <a:sym typeface="Source Sans Pro Bold"/>
              </a:defRPr>
            </a:lvl2pPr>
            <a:lvl3pPr>
              <a:defRPr sz="3200">
                <a:latin typeface="Source Sans Pro Bold"/>
                <a:ea typeface="Source Sans Pro Bold"/>
                <a:cs typeface="Source Sans Pro Bold"/>
                <a:sym typeface="Source Sans Pro Bold"/>
              </a:defRPr>
            </a:lvl3pPr>
            <a:lvl4pPr>
              <a:defRPr sz="3200">
                <a:latin typeface="Source Sans Pro Bold"/>
                <a:ea typeface="Source Sans Pro Bold"/>
                <a:cs typeface="Source Sans Pro Bold"/>
                <a:sym typeface="Source Sans Pro Bold"/>
              </a:defRPr>
            </a:lvl4pPr>
            <a:lvl5pPr>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4" name="Title Text"/>
          <p:cNvSpPr txBox="1">
            <a:spLocks noGrp="1"/>
          </p:cNvSpPr>
          <p:nvPr>
            <p:ph type="title"/>
          </p:nvPr>
        </p:nvSpPr>
        <p:spPr>
          <a:xfrm>
            <a:off x="517796" y="1587568"/>
            <a:ext cx="4490141" cy="2410276"/>
          </a:xfrm>
          <a:prstGeom prst="rect">
            <a:avLst/>
          </a:prstGeom>
        </p:spPr>
        <p:txBody>
          <a:bodyPr/>
          <a:lstStyle/>
          <a:p>
            <a:r>
              <a:t>Title Text</a:t>
            </a:r>
          </a:p>
        </p:txBody>
      </p:sp>
      <p:sp>
        <p:nvSpPr>
          <p:cNvPr id="15" name="Text Placeholder 6">
            <a:extLst>
              <a:ext uri="{FF2B5EF4-FFF2-40B4-BE49-F238E27FC236}">
                <a16:creationId xmlns:a16="http://schemas.microsoft.com/office/drawing/2014/main" id="{513CDCB5-394E-4637-AEB3-C0F0AF5A30F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6" name="Picture 15" descr="Logo&#10;&#10;Description automatically generated">
            <a:extLst>
              <a:ext uri="{FF2B5EF4-FFF2-40B4-BE49-F238E27FC236}">
                <a16:creationId xmlns:a16="http://schemas.microsoft.com/office/drawing/2014/main" id="{58A63704-AE59-4708-9599-F3FDB566133C}"/>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41"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42"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43"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44"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4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46" name="Title Text"/>
          <p:cNvSpPr txBox="1">
            <a:spLocks noGrp="1"/>
          </p:cNvSpPr>
          <p:nvPr>
            <p:ph type="title"/>
          </p:nvPr>
        </p:nvSpPr>
        <p:spPr>
          <a:xfrm>
            <a:off x="190765" y="801826"/>
            <a:ext cx="5543941" cy="645665"/>
          </a:xfrm>
          <a:prstGeom prst="rect">
            <a:avLst/>
          </a:prstGeom>
        </p:spPr>
        <p:txBody>
          <a:bodyPr/>
          <a:lstStyle>
            <a:lvl1pPr>
              <a:defRPr sz="2800">
                <a:solidFill>
                  <a:srgbClr val="A2010C"/>
                </a:solidFill>
              </a:defRPr>
            </a:lvl1pPr>
          </a:lstStyle>
          <a:p>
            <a:r>
              <a:t>Title Text</a:t>
            </a:r>
          </a:p>
        </p:txBody>
      </p:sp>
      <p:pic>
        <p:nvPicPr>
          <p:cNvPr id="47" name="Picture 8" descr="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5"/>
            <a:ext cx="5074419" cy="653144"/>
          </a:xfrm>
          <a:prstGeom prst="rect">
            <a:avLst/>
          </a:prstGeom>
          <a:ln w="12700">
            <a:miter lim="400000"/>
          </a:ln>
        </p:spPr>
      </p:pic>
      <p:sp>
        <p:nvSpPr>
          <p:cNvPr id="48" name="TextBox 8"/>
          <p:cNvSpPr txBox="1"/>
          <p:nvPr/>
        </p:nvSpPr>
        <p:spPr>
          <a:xfrm>
            <a:off x="295678" y="34062"/>
            <a:ext cx="4165296"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Regular"/>
                <a:ea typeface="Source Sans Pro Regular"/>
                <a:cs typeface="Source Sans Pro Regular"/>
                <a:sym typeface="Source Sans Pro Regular"/>
              </a:defRPr>
            </a:lvl1pPr>
          </a:lstStyle>
          <a:p>
            <a:r>
              <a:t>Overview</a:t>
            </a:r>
          </a:p>
        </p:txBody>
      </p:sp>
      <p:sp>
        <p:nvSpPr>
          <p:cNvPr id="49" name="Rounded Rectangle 11"/>
          <p:cNvSpPr/>
          <p:nvPr/>
        </p:nvSpPr>
        <p:spPr>
          <a:xfrm flipV="1">
            <a:off x="3237765" y="5566945"/>
            <a:ext cx="7232744" cy="84525"/>
          </a:xfrm>
          <a:prstGeom prst="roundRect">
            <a:avLst>
              <a:gd name="adj" fmla="val 50000"/>
            </a:avLst>
          </a:prstGeom>
          <a:solidFill>
            <a:srgbClr val="A3000B"/>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50" name="TextBox 34"/>
          <p:cNvSpPr txBox="1"/>
          <p:nvPr/>
        </p:nvSpPr>
        <p:spPr>
          <a:xfrm>
            <a:off x="3184613" y="1217930"/>
            <a:ext cx="7662984" cy="4422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 navy blue bars on top are expandable and they can be stretched to cover longer headers</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Font: Source Sans Pro</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Headers should be in Bold font, size 28-32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Subtitles should be in Bold </a:t>
            </a:r>
            <a:r>
              <a:rPr>
                <a:solidFill>
                  <a:srgbClr val="A2010C"/>
                </a:solidFill>
              </a:rPr>
              <a:t>colored</a:t>
            </a:r>
            <a:r>
              <a:t> font (</a:t>
            </a:r>
            <a:r>
              <a:rPr>
                <a:solidFill>
                  <a:srgbClr val="A2010C"/>
                </a:solidFill>
              </a:rPr>
              <a:t>red</a:t>
            </a:r>
            <a:r>
              <a:t> or </a:t>
            </a:r>
            <a:r>
              <a:rPr>
                <a:solidFill>
                  <a:schemeClr val="accent3"/>
                </a:solidFill>
              </a:rPr>
              <a:t>green</a:t>
            </a:r>
            <a:r>
              <a:t>), size 28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There should be at least half an inch space from the edges for the body text</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should be between size 22-24</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cannot be bigger than the header text</a:t>
            </a:r>
          </a:p>
          <a:p>
            <a:pPr marL="120549" indent="-120549">
              <a:buClr>
                <a:schemeClr val="accent3"/>
              </a:buClr>
              <a:buSzPct val="100000"/>
              <a:buFont typeface="Arial"/>
              <a:buChar char="•"/>
              <a:defRPr sz="2400">
                <a:solidFill>
                  <a:srgbClr val="222222"/>
                </a:solidFill>
                <a:latin typeface="Source Sans Pro Regular"/>
                <a:ea typeface="Source Sans Pro Regular"/>
                <a:cs typeface="Source Sans Pro Regular"/>
                <a:sym typeface="Source Sans Pro Regular"/>
              </a:defRPr>
            </a:pPr>
            <a:r>
              <a:t>Bullet point dots should be colored (</a:t>
            </a:r>
            <a:r>
              <a:rPr>
                <a:solidFill>
                  <a:srgbClr val="A2010C"/>
                </a:solidFill>
              </a:rPr>
              <a:t>red</a:t>
            </a:r>
            <a:r>
              <a:t> or </a:t>
            </a:r>
            <a:r>
              <a:rPr>
                <a:solidFill>
                  <a:schemeClr val="accent3"/>
                </a:solidFill>
              </a:rPr>
              <a:t>green</a:t>
            </a:r>
            <a:r>
              <a:t>)</a:t>
            </a:r>
          </a:p>
        </p:txBody>
      </p:sp>
      <p:grpSp>
        <p:nvGrpSpPr>
          <p:cNvPr id="54" name="Group 13"/>
          <p:cNvGrpSpPr/>
          <p:nvPr/>
        </p:nvGrpSpPr>
        <p:grpSpPr>
          <a:xfrm>
            <a:off x="1296010" y="1929713"/>
            <a:ext cx="1082316" cy="3601600"/>
            <a:chOff x="0" y="0"/>
            <a:chExt cx="1082315" cy="3601600"/>
          </a:xfrm>
        </p:grpSpPr>
        <p:pic>
          <p:nvPicPr>
            <p:cNvPr id="51" name="Picture 14" descr="Picture 14"/>
            <p:cNvPicPr>
              <a:picLocks noChangeAspect="1"/>
            </p:cNvPicPr>
            <p:nvPr/>
          </p:nvPicPr>
          <p:blipFill>
            <a:blip r:embed="rId5"/>
            <a:stretch>
              <a:fillRect/>
            </a:stretch>
          </p:blipFill>
          <p:spPr>
            <a:xfrm>
              <a:off x="1" y="-1"/>
              <a:ext cx="1082315" cy="1082315"/>
            </a:xfrm>
            <a:prstGeom prst="rect">
              <a:avLst/>
            </a:prstGeom>
            <a:ln w="12700" cap="flat">
              <a:noFill/>
              <a:miter lim="400000"/>
            </a:ln>
            <a:effectLst/>
          </p:spPr>
        </p:pic>
        <p:pic>
          <p:nvPicPr>
            <p:cNvPr id="52" name="Picture 15" descr="Picture 15"/>
            <p:cNvPicPr>
              <a:picLocks noChangeAspect="1"/>
            </p:cNvPicPr>
            <p:nvPr/>
          </p:nvPicPr>
          <p:blipFill>
            <a:blip r:embed="rId6"/>
            <a:stretch>
              <a:fillRect/>
            </a:stretch>
          </p:blipFill>
          <p:spPr>
            <a:xfrm>
              <a:off x="0" y="1259643"/>
              <a:ext cx="1082314" cy="1082314"/>
            </a:xfrm>
            <a:prstGeom prst="rect">
              <a:avLst/>
            </a:prstGeom>
            <a:ln w="12700" cap="flat">
              <a:noFill/>
              <a:miter lim="400000"/>
            </a:ln>
            <a:effectLst/>
          </p:spPr>
        </p:pic>
        <p:pic>
          <p:nvPicPr>
            <p:cNvPr id="53" name="Picture 16" descr="Picture 16"/>
            <p:cNvPicPr>
              <a:picLocks noChangeAspect="1"/>
            </p:cNvPicPr>
            <p:nvPr/>
          </p:nvPicPr>
          <p:blipFill>
            <a:blip r:embed="rId7"/>
            <a:stretch>
              <a:fillRect/>
            </a:stretch>
          </p:blipFill>
          <p:spPr>
            <a:xfrm>
              <a:off x="1" y="2519286"/>
              <a:ext cx="1082315" cy="1082315"/>
            </a:xfrm>
            <a:prstGeom prst="rect">
              <a:avLst/>
            </a:prstGeom>
            <a:ln w="12700" cap="flat">
              <a:noFill/>
              <a:miter lim="400000"/>
            </a:ln>
            <a:effectLst/>
          </p:spPr>
        </p:pic>
      </p:grpSp>
      <p:sp>
        <p:nvSpPr>
          <p:cNvPr id="18" name="TextBox 7">
            <a:extLst>
              <a:ext uri="{FF2B5EF4-FFF2-40B4-BE49-F238E27FC236}">
                <a16:creationId xmlns:a16="http://schemas.microsoft.com/office/drawing/2014/main" id="{DA0268E9-BFFE-4DF3-9E14-FC50D5EFB05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20" name="Text Placeholder 6">
            <a:extLst>
              <a:ext uri="{FF2B5EF4-FFF2-40B4-BE49-F238E27FC236}">
                <a16:creationId xmlns:a16="http://schemas.microsoft.com/office/drawing/2014/main" id="{B9D7155A-2990-4C45-BF78-E62B61EE4A34}"/>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21" name="Picture 20" descr="Logo&#10;&#10;Description automatically generated">
            <a:extLst>
              <a:ext uri="{FF2B5EF4-FFF2-40B4-BE49-F238E27FC236}">
                <a16:creationId xmlns:a16="http://schemas.microsoft.com/office/drawing/2014/main" id="{5C3B78E6-7DBC-472B-A6B0-A35120B316CF}"/>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78"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79"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80"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81"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82"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83" name="Click to edit Subtitle"/>
          <p:cNvSpPr txBox="1">
            <a:spLocks noGrp="1"/>
          </p:cNvSpPr>
          <p:nvPr>
            <p:ph type="title" hasCustomPrompt="1"/>
          </p:nvPr>
        </p:nvSpPr>
        <p:spPr>
          <a:xfrm>
            <a:off x="190765" y="801826"/>
            <a:ext cx="5543941" cy="645665"/>
          </a:xfrm>
          <a:prstGeom prst="rect">
            <a:avLst/>
          </a:prstGeom>
        </p:spPr>
        <p:txBody>
          <a:bodyPr/>
          <a:lstStyle>
            <a:lvl1pPr>
              <a:defRPr sz="2800">
                <a:solidFill>
                  <a:srgbClr val="A2010C"/>
                </a:solidFill>
              </a:defRPr>
            </a:lvl1pPr>
          </a:lstStyle>
          <a:p>
            <a:r>
              <a:t>Click to edit Subtitle</a:t>
            </a:r>
          </a:p>
        </p:txBody>
      </p:sp>
      <p:sp>
        <p:nvSpPr>
          <p:cNvPr id="84" name="Body Level One…"/>
          <p:cNvSpPr txBox="1">
            <a:spLocks noGrp="1"/>
          </p:cNvSpPr>
          <p:nvPr>
            <p:ph type="body" idx="1"/>
          </p:nvPr>
        </p:nvSpPr>
        <p:spPr>
          <a:xfrm>
            <a:off x="1739592" y="1584252"/>
            <a:ext cx="8683085" cy="447192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5" name="Title 1"/>
          <p:cNvSpPr txBox="1"/>
          <p:nvPr/>
        </p:nvSpPr>
        <p:spPr>
          <a:xfrm>
            <a:off x="236486" y="1"/>
            <a:ext cx="6150493" cy="645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86" name="Title 1"/>
          <p:cNvSpPr txBox="1"/>
          <p:nvPr/>
        </p:nvSpPr>
        <p:spPr>
          <a:xfrm>
            <a:off x="236486" y="87781"/>
            <a:ext cx="6150493" cy="645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13" name="TextBox 7">
            <a:extLst>
              <a:ext uri="{FF2B5EF4-FFF2-40B4-BE49-F238E27FC236}">
                <a16:creationId xmlns:a16="http://schemas.microsoft.com/office/drawing/2014/main" id="{E1CA756A-E9A8-46C1-B34E-F5DD9DAC9AF4}"/>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5" name="Text Placeholder 6">
            <a:extLst>
              <a:ext uri="{FF2B5EF4-FFF2-40B4-BE49-F238E27FC236}">
                <a16:creationId xmlns:a16="http://schemas.microsoft.com/office/drawing/2014/main" id="{D64E503E-C05C-43E4-920D-35E6A27B4DAF}"/>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6" name="Picture 15" descr="Logo&#10;&#10;Description automatically generated">
            <a:extLst>
              <a:ext uri="{FF2B5EF4-FFF2-40B4-BE49-F238E27FC236}">
                <a16:creationId xmlns:a16="http://schemas.microsoft.com/office/drawing/2014/main" id="{3226A208-5C39-489E-9C24-3FC9F7FB9E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95"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9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97"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98"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99"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00" name="Picture 10" descr="Picture 10"/>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01"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02" name="Title Text"/>
          <p:cNvSpPr txBox="1">
            <a:spLocks noGrp="1"/>
          </p:cNvSpPr>
          <p:nvPr>
            <p:ph type="title"/>
          </p:nvPr>
        </p:nvSpPr>
        <p:spPr>
          <a:xfrm>
            <a:off x="282043" y="0"/>
            <a:ext cx="3264195" cy="1932377"/>
          </a:xfrm>
          <a:prstGeom prst="rect">
            <a:avLst/>
          </a:prstGeom>
        </p:spPr>
        <p:txBody>
          <a:bodyPr/>
          <a:lstStyle/>
          <a:p>
            <a:r>
              <a:t>Title Text</a:t>
            </a:r>
          </a:p>
        </p:txBody>
      </p:sp>
      <p:sp>
        <p:nvSpPr>
          <p:cNvPr id="10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04" name="Rounded Rectangle 8"/>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
        <p:nvSpPr>
          <p:cNvPr id="10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5" name="TextBox 7">
            <a:extLst>
              <a:ext uri="{FF2B5EF4-FFF2-40B4-BE49-F238E27FC236}">
                <a16:creationId xmlns:a16="http://schemas.microsoft.com/office/drawing/2014/main" id="{1C0635C6-7ADA-44BD-81E6-B0BDD76C9670}"/>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4A56552C-89E3-4B78-95A4-A6F0D97CDF79}"/>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8" name="Picture 17" descr="Logo&#10;&#10;Description automatically generated">
            <a:extLst>
              <a:ext uri="{FF2B5EF4-FFF2-40B4-BE49-F238E27FC236}">
                <a16:creationId xmlns:a16="http://schemas.microsoft.com/office/drawing/2014/main" id="{8649F718-2F66-40C9-A451-823CC2D9015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14"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11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116"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11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11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1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20" name="Rounded Rectangle 4"/>
          <p:cNvSpPr/>
          <p:nvPr/>
        </p:nvSpPr>
        <p:spPr>
          <a:xfrm flipV="1">
            <a:off x="389002" y="1340767"/>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21" name="TextBox 5"/>
          <p:cNvSpPr txBox="1"/>
          <p:nvPr/>
        </p:nvSpPr>
        <p:spPr>
          <a:xfrm>
            <a:off x="403462" y="668220"/>
            <a:ext cx="2803027"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Key messages</a:t>
            </a:r>
          </a:p>
        </p:txBody>
      </p:sp>
      <p:sp>
        <p:nvSpPr>
          <p:cNvPr id="12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23"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2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2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AF655C14-8665-4E9E-B0B8-C14B597EA909}"/>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8" name="Text Placeholder 6">
            <a:extLst>
              <a:ext uri="{FF2B5EF4-FFF2-40B4-BE49-F238E27FC236}">
                <a16:creationId xmlns:a16="http://schemas.microsoft.com/office/drawing/2014/main" id="{01ECDBE4-8EEB-4D85-B90B-5C0309686DDE}"/>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9" name="Picture 18" descr="Logo&#10;&#10;Description automatically generated">
            <a:extLst>
              <a:ext uri="{FF2B5EF4-FFF2-40B4-BE49-F238E27FC236}">
                <a16:creationId xmlns:a16="http://schemas.microsoft.com/office/drawing/2014/main" id="{BF8848AE-657E-4792-B8D1-F0E7104E586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34"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13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136"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13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13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3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40"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41" name="TextBox 5"/>
          <p:cNvSpPr txBox="1"/>
          <p:nvPr/>
        </p:nvSpPr>
        <p:spPr>
          <a:xfrm>
            <a:off x="403462" y="668220"/>
            <a:ext cx="2803027" cy="1107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References and guidelines</a:t>
            </a:r>
          </a:p>
        </p:txBody>
      </p:sp>
      <p:sp>
        <p:nvSpPr>
          <p:cNvPr id="14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43"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4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4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308EDA95-B014-431D-8B03-DC60EF9C8253}"/>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8" name="Text Placeholder 6">
            <a:extLst>
              <a:ext uri="{FF2B5EF4-FFF2-40B4-BE49-F238E27FC236}">
                <a16:creationId xmlns:a16="http://schemas.microsoft.com/office/drawing/2014/main" id="{130C4FCD-9C6A-44EF-86DE-F9316529A7E7}"/>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9" name="Picture 18" descr="Logo&#10;&#10;Description automatically generated">
            <a:extLst>
              <a:ext uri="{FF2B5EF4-FFF2-40B4-BE49-F238E27FC236}">
                <a16:creationId xmlns:a16="http://schemas.microsoft.com/office/drawing/2014/main" id="{7F66C895-8A79-4EEF-9260-2A5264C2F34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54"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15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156"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15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15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5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60" name="Rounded Rectangle 4"/>
          <p:cNvSpPr/>
          <p:nvPr/>
        </p:nvSpPr>
        <p:spPr>
          <a:xfrm flipV="1">
            <a:off x="388998" y="2237881"/>
            <a:ext cx="2029082" cy="8622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61"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62" name="TextBox 6"/>
          <p:cNvSpPr txBox="1"/>
          <p:nvPr/>
        </p:nvSpPr>
        <p:spPr>
          <a:xfrm>
            <a:off x="403462" y="668220"/>
            <a:ext cx="2803027" cy="1615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Additional learning resources</a:t>
            </a:r>
          </a:p>
        </p:txBody>
      </p:sp>
      <p:sp>
        <p:nvSpPr>
          <p:cNvPr id="16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6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6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B1D08ED1-230B-4878-83B2-2C20EB0FAAAC}"/>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8" name="Text Placeholder 6">
            <a:extLst>
              <a:ext uri="{FF2B5EF4-FFF2-40B4-BE49-F238E27FC236}">
                <a16:creationId xmlns:a16="http://schemas.microsoft.com/office/drawing/2014/main" id="{34F96817-FE6C-48FD-8AF3-DC0AC9EB5D73}"/>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9" name="Picture 18" descr="Logo&#10;&#10;Description automatically generated">
            <a:extLst>
              <a:ext uri="{FF2B5EF4-FFF2-40B4-BE49-F238E27FC236}">
                <a16:creationId xmlns:a16="http://schemas.microsoft.com/office/drawing/2014/main" id="{0D38075A-6D72-4A8D-9F2F-7CCC98656CA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74"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17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176"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17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17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7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80"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81" name="Title Text"/>
          <p:cNvSpPr txBox="1">
            <a:spLocks noGrp="1"/>
          </p:cNvSpPr>
          <p:nvPr>
            <p:ph type="title"/>
          </p:nvPr>
        </p:nvSpPr>
        <p:spPr>
          <a:xfrm>
            <a:off x="318329" y="4440623"/>
            <a:ext cx="3572955"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82" name="TextBox 6"/>
          <p:cNvSpPr txBox="1"/>
          <p:nvPr/>
        </p:nvSpPr>
        <p:spPr>
          <a:xfrm>
            <a:off x="403462" y="668217"/>
            <a:ext cx="229402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Questions?</a:t>
            </a:r>
          </a:p>
        </p:txBody>
      </p:sp>
      <p:sp>
        <p:nvSpPr>
          <p:cNvPr id="18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8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8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55381B2E-56EE-40DF-8E09-02446E9EE26E}"/>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8" name="Text Placeholder 6">
            <a:extLst>
              <a:ext uri="{FF2B5EF4-FFF2-40B4-BE49-F238E27FC236}">
                <a16:creationId xmlns:a16="http://schemas.microsoft.com/office/drawing/2014/main" id="{770A5E2C-3439-4C5E-BF53-C18B90DC7293}"/>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9" name="Picture 18" descr="Logo&#10;&#10;Description automatically generated">
            <a:extLst>
              <a:ext uri="{FF2B5EF4-FFF2-40B4-BE49-F238E27FC236}">
                <a16:creationId xmlns:a16="http://schemas.microsoft.com/office/drawing/2014/main" id="{120E6161-4284-491C-9C21-F840A61DB60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94"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78"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79"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80"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81"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82"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83" name="Click to edit Subtitle"/>
          <p:cNvSpPr txBox="1">
            <a:spLocks noGrp="1"/>
          </p:cNvSpPr>
          <p:nvPr>
            <p:ph type="title" hasCustomPrompt="1"/>
          </p:nvPr>
        </p:nvSpPr>
        <p:spPr>
          <a:xfrm>
            <a:off x="190765" y="801826"/>
            <a:ext cx="5543941" cy="645665"/>
          </a:xfrm>
          <a:prstGeom prst="rect">
            <a:avLst/>
          </a:prstGeom>
        </p:spPr>
        <p:txBody>
          <a:bodyPr/>
          <a:lstStyle>
            <a:lvl1pPr>
              <a:defRPr sz="2800">
                <a:solidFill>
                  <a:srgbClr val="A2010C"/>
                </a:solidFill>
              </a:defRPr>
            </a:lvl1pPr>
          </a:lstStyle>
          <a:p>
            <a:r>
              <a:t>Click to edit Subtitle</a:t>
            </a:r>
          </a:p>
        </p:txBody>
      </p:sp>
      <p:sp>
        <p:nvSpPr>
          <p:cNvPr id="84" name="Body Level One…"/>
          <p:cNvSpPr txBox="1">
            <a:spLocks noGrp="1"/>
          </p:cNvSpPr>
          <p:nvPr>
            <p:ph type="body" idx="1"/>
          </p:nvPr>
        </p:nvSpPr>
        <p:spPr>
          <a:xfrm>
            <a:off x="1739592" y="1584252"/>
            <a:ext cx="8683085" cy="447192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5" name="Title 1"/>
          <p:cNvSpPr txBox="1"/>
          <p:nvPr/>
        </p:nvSpPr>
        <p:spPr>
          <a:xfrm>
            <a:off x="236486" y="1"/>
            <a:ext cx="6150493" cy="645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86" name="Title 1"/>
          <p:cNvSpPr txBox="1"/>
          <p:nvPr/>
        </p:nvSpPr>
        <p:spPr>
          <a:xfrm>
            <a:off x="236486" y="87781"/>
            <a:ext cx="6150493" cy="645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13" name="TextBox 7">
            <a:extLst>
              <a:ext uri="{FF2B5EF4-FFF2-40B4-BE49-F238E27FC236}">
                <a16:creationId xmlns:a16="http://schemas.microsoft.com/office/drawing/2014/main" id="{E1CA756A-E9A8-46C1-B34E-F5DD9DAC9AF4}"/>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5" name="Text Placeholder 6">
            <a:extLst>
              <a:ext uri="{FF2B5EF4-FFF2-40B4-BE49-F238E27FC236}">
                <a16:creationId xmlns:a16="http://schemas.microsoft.com/office/drawing/2014/main" id="{2B1A4B4F-E762-499B-B163-CBF4BD9FFE67}"/>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6" name="Picture 15" descr="Logo&#10;&#10;Description automatically generated">
            <a:extLst>
              <a:ext uri="{FF2B5EF4-FFF2-40B4-BE49-F238E27FC236}">
                <a16:creationId xmlns:a16="http://schemas.microsoft.com/office/drawing/2014/main" id="{B1925508-DAF9-4DEE-BD11-9AC54839A60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201"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02"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03"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04"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205"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06" name="Picture 3" descr="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25" y="-76485"/>
            <a:ext cx="12223381" cy="5582136"/>
          </a:xfrm>
          <a:prstGeom prst="rect">
            <a:avLst/>
          </a:prstGeom>
          <a:ln w="12700">
            <a:miter lim="400000"/>
          </a:ln>
        </p:spPr>
      </p:pic>
      <p:sp>
        <p:nvSpPr>
          <p:cNvPr id="207"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pic>
        <p:nvPicPr>
          <p:cNvPr id="208" name="Picture 6" descr="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358371" y="138176"/>
            <a:ext cx="685801" cy="711201"/>
          </a:xfrm>
          <a:prstGeom prst="rect">
            <a:avLst/>
          </a:prstGeom>
          <a:ln w="12700">
            <a:miter lim="400000"/>
          </a:ln>
        </p:spPr>
      </p:pic>
      <p:sp>
        <p:nvSpPr>
          <p:cNvPr id="209"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a:defRPr>
                <a:solidFill>
                  <a:srgbClr val="FFFFFF"/>
                </a:solidFill>
                <a:latin typeface="Source Sans Pro Bold"/>
                <a:ea typeface="Source Sans Pro Bold"/>
                <a:cs typeface="Source Sans Pro Bold"/>
                <a:sym typeface="Source Sans Pro Bold"/>
              </a:defRPr>
            </a:lvl1pPr>
            <a:lvl2pPr algn="ctr">
              <a:defRPr>
                <a:solidFill>
                  <a:srgbClr val="FFFFFF"/>
                </a:solidFill>
                <a:latin typeface="Source Sans Pro Bold"/>
                <a:ea typeface="Source Sans Pro Bold"/>
                <a:cs typeface="Source Sans Pro Bold"/>
                <a:sym typeface="Source Sans Pro Bold"/>
              </a:defRPr>
            </a:lvl2pPr>
            <a:lvl3pPr algn="ctr">
              <a:defRPr>
                <a:solidFill>
                  <a:srgbClr val="FFFFFF"/>
                </a:solidFill>
                <a:latin typeface="Source Sans Pro Bold"/>
                <a:ea typeface="Source Sans Pro Bold"/>
                <a:cs typeface="Source Sans Pro Bold"/>
                <a:sym typeface="Source Sans Pro Bold"/>
              </a:defRPr>
            </a:lvl3pPr>
            <a:lvl4pPr algn="ctr">
              <a:defRPr>
                <a:solidFill>
                  <a:srgbClr val="FFFFFF"/>
                </a:solidFill>
                <a:latin typeface="Source Sans Pro Bold"/>
                <a:ea typeface="Source Sans Pro Bold"/>
                <a:cs typeface="Source Sans Pro Bold"/>
                <a:sym typeface="Source Sans Pro Bold"/>
              </a:defRPr>
            </a:lvl4pPr>
            <a:lvl5pPr algn="ct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12" name="Slide Number"/>
          <p:cNvSpPr txBox="1">
            <a:spLocks noGrp="1"/>
          </p:cNvSpPr>
          <p:nvPr>
            <p:ph type="sldNum" sz="quarter" idx="2"/>
          </p:nvPr>
        </p:nvSpPr>
        <p:spPr>
          <a:xfrm>
            <a:off x="11482894" y="5821319"/>
            <a:ext cx="280874" cy="320041"/>
          </a:xfrm>
          <a:prstGeom prst="rect">
            <a:avLst/>
          </a:prstGeom>
        </p:spPr>
        <p:txBody>
          <a:bodyPr/>
          <a:lstStyle/>
          <a:p>
            <a:fld id="{86CB4B4D-7CA3-9044-876B-883B54F8677D}" type="slidenum">
              <a:t>‹#›</a:t>
            </a:fld>
            <a:endParaRPr/>
          </a:p>
        </p:txBody>
      </p:sp>
      <p:sp>
        <p:nvSpPr>
          <p:cNvPr id="14" name="TextBox 7">
            <a:extLst>
              <a:ext uri="{FF2B5EF4-FFF2-40B4-BE49-F238E27FC236}">
                <a16:creationId xmlns:a16="http://schemas.microsoft.com/office/drawing/2014/main" id="{54A0F688-201E-41CC-8E72-C53A0BAFC788}"/>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6" name="Text Placeholder 6">
            <a:extLst>
              <a:ext uri="{FF2B5EF4-FFF2-40B4-BE49-F238E27FC236}">
                <a16:creationId xmlns:a16="http://schemas.microsoft.com/office/drawing/2014/main" id="{F4F40958-2E45-4212-AD8C-FD84E5DD3CA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7" name="Picture 16" descr="Logo&#10;&#10;Description automatically generated">
            <a:extLst>
              <a:ext uri="{FF2B5EF4-FFF2-40B4-BE49-F238E27FC236}">
                <a16:creationId xmlns:a16="http://schemas.microsoft.com/office/drawing/2014/main" id="{0AA6F92D-B960-4546-A649-B6BEE46CCB70}"/>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219"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20"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21"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22"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223"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24" name="Picture 5" descr="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25" y="-76485"/>
            <a:ext cx="12223381" cy="5582136"/>
          </a:xfrm>
          <a:prstGeom prst="rect">
            <a:avLst/>
          </a:prstGeom>
          <a:ln w="12700">
            <a:miter lim="400000"/>
          </a:ln>
        </p:spPr>
      </p:pic>
      <p:pic>
        <p:nvPicPr>
          <p:cNvPr id="225" name="Picture 6" descr="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358371" y="138176"/>
            <a:ext cx="685801" cy="711201"/>
          </a:xfrm>
          <a:prstGeom prst="rect">
            <a:avLst/>
          </a:prstGeom>
          <a:ln w="12700">
            <a:miter lim="400000"/>
          </a:ln>
        </p:spPr>
      </p:pic>
      <p:sp>
        <p:nvSpPr>
          <p:cNvPr id="228"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2" name="TextBox 7">
            <a:extLst>
              <a:ext uri="{FF2B5EF4-FFF2-40B4-BE49-F238E27FC236}">
                <a16:creationId xmlns:a16="http://schemas.microsoft.com/office/drawing/2014/main" id="{DA18EBCC-1BCC-46F9-8FEA-576AF1B246C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C5CFC1BD-6604-4D6A-8BB7-AD4A51B1B2A8}"/>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5" name="Picture 14" descr="Logo&#10;&#10;Description automatically generated">
            <a:extLst>
              <a:ext uri="{FF2B5EF4-FFF2-40B4-BE49-F238E27FC236}">
                <a16:creationId xmlns:a16="http://schemas.microsoft.com/office/drawing/2014/main" id="{EB6877C4-4607-4DA9-8F59-5E723C32F42F}"/>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35"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3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37"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38"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239"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Source Sans Pro Regular"/>
                <a:ea typeface="Source Sans Pro Regular"/>
                <a:cs typeface="Source Sans Pro Regular"/>
                <a:sym typeface="Source Sans Pro Regular"/>
              </a:defRPr>
            </a:pPr>
            <a:endParaRPr/>
          </a:p>
        </p:txBody>
      </p:sp>
      <p:pic>
        <p:nvPicPr>
          <p:cNvPr id="240" name="Picture 3" descr="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3" y="-18868"/>
            <a:ext cx="6577894" cy="660401"/>
          </a:xfrm>
          <a:prstGeom prst="rect">
            <a:avLst/>
          </a:prstGeom>
          <a:ln w="12700">
            <a:miter lim="400000"/>
          </a:ln>
        </p:spPr>
      </p:pic>
      <p:sp>
        <p:nvSpPr>
          <p:cNvPr id="241" name="TextBox 4"/>
          <p:cNvSpPr txBox="1"/>
          <p:nvPr/>
        </p:nvSpPr>
        <p:spPr>
          <a:xfrm>
            <a:off x="275896" y="11103"/>
            <a:ext cx="5658373"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lang="fr-FR" dirty="0"/>
              <a:t>Clause de non-responsabilité</a:t>
            </a:r>
            <a:endParaRPr dirty="0"/>
          </a:p>
        </p:txBody>
      </p:sp>
      <p:pic>
        <p:nvPicPr>
          <p:cNvPr id="242" name="Picture 6" descr="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sp>
        <p:nvSpPr>
          <p:cNvPr id="243" name="Body Level One…"/>
          <p:cNvSpPr txBox="1">
            <a:spLocks noGrp="1"/>
          </p:cNvSpPr>
          <p:nvPr>
            <p:ph type="body" idx="1"/>
          </p:nvPr>
        </p:nvSpPr>
        <p:spPr>
          <a:xfrm>
            <a:off x="797442" y="842963"/>
            <a:ext cx="10450423" cy="5206965"/>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4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4" name="TextBox 7">
            <a:extLst>
              <a:ext uri="{FF2B5EF4-FFF2-40B4-BE49-F238E27FC236}">
                <a16:creationId xmlns:a16="http://schemas.microsoft.com/office/drawing/2014/main" id="{82A42DE2-FC46-4446-AA7C-355132A99BD0}"/>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6" name="Text Placeholder 6">
            <a:extLst>
              <a:ext uri="{FF2B5EF4-FFF2-40B4-BE49-F238E27FC236}">
                <a16:creationId xmlns:a16="http://schemas.microsoft.com/office/drawing/2014/main" id="{FD5E746A-49BB-4900-BCB1-05745BE3E65E}"/>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7" name="Picture 16" descr="Logo&#10;&#10;Description automatically generated">
            <a:extLst>
              <a:ext uri="{FF2B5EF4-FFF2-40B4-BE49-F238E27FC236}">
                <a16:creationId xmlns:a16="http://schemas.microsoft.com/office/drawing/2014/main" id="{616EA00B-B940-44FD-97E3-E6BC64559EB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35"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3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37"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38"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239"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Source Sans Pro Regular"/>
                <a:ea typeface="Source Sans Pro Regular"/>
                <a:cs typeface="Source Sans Pro Regular"/>
                <a:sym typeface="Source Sans Pro Regular"/>
              </a:defRPr>
            </a:pPr>
            <a:endParaRPr/>
          </a:p>
        </p:txBody>
      </p:sp>
      <p:pic>
        <p:nvPicPr>
          <p:cNvPr id="240" name="Picture 3" descr="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3" y="-18868"/>
            <a:ext cx="5130801" cy="660401"/>
          </a:xfrm>
          <a:prstGeom prst="rect">
            <a:avLst/>
          </a:prstGeom>
          <a:ln w="12700">
            <a:miter lim="400000"/>
          </a:ln>
        </p:spPr>
      </p:pic>
      <p:sp>
        <p:nvSpPr>
          <p:cNvPr id="241" name="TextBox 4"/>
          <p:cNvSpPr txBox="1"/>
          <p:nvPr/>
        </p:nvSpPr>
        <p:spPr>
          <a:xfrm>
            <a:off x="275896" y="11103"/>
            <a:ext cx="2627841"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Disclaimer</a:t>
            </a:r>
          </a:p>
        </p:txBody>
      </p:sp>
      <p:pic>
        <p:nvPicPr>
          <p:cNvPr id="242" name="Picture 6" descr="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sp>
        <p:nvSpPr>
          <p:cNvPr id="243" name="Body Level One…"/>
          <p:cNvSpPr txBox="1">
            <a:spLocks noGrp="1"/>
          </p:cNvSpPr>
          <p:nvPr>
            <p:ph type="body" idx="1"/>
          </p:nvPr>
        </p:nvSpPr>
        <p:spPr>
          <a:xfrm>
            <a:off x="797442" y="842963"/>
            <a:ext cx="10450423" cy="5206965"/>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4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4" name="TextBox 7">
            <a:extLst>
              <a:ext uri="{FF2B5EF4-FFF2-40B4-BE49-F238E27FC236}">
                <a16:creationId xmlns:a16="http://schemas.microsoft.com/office/drawing/2014/main" id="{82A42DE2-FC46-4446-AA7C-355132A99BD0}"/>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6" name="Text Placeholder 6">
            <a:extLst>
              <a:ext uri="{FF2B5EF4-FFF2-40B4-BE49-F238E27FC236}">
                <a16:creationId xmlns:a16="http://schemas.microsoft.com/office/drawing/2014/main" id="{0D9945B3-F04B-4C9B-8DA2-58EB1BEEE1A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7" name="Picture 16" descr="Logo&#10;&#10;Description automatically generated">
            <a:extLst>
              <a:ext uri="{FF2B5EF4-FFF2-40B4-BE49-F238E27FC236}">
                <a16:creationId xmlns:a16="http://schemas.microsoft.com/office/drawing/2014/main" id="{AAACEB21-12C7-45C5-9AE5-8EEDCD7165F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53"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54"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55"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5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pic>
        <p:nvPicPr>
          <p:cNvPr id="257" name="Picture 2" descr="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5"/>
            <a:ext cx="5074419" cy="653144"/>
          </a:xfrm>
          <a:prstGeom prst="rect">
            <a:avLst/>
          </a:prstGeom>
          <a:ln w="12700">
            <a:miter lim="400000"/>
          </a:ln>
        </p:spPr>
      </p:pic>
      <p:sp>
        <p:nvSpPr>
          <p:cNvPr id="258" name="TextBox 4"/>
          <p:cNvSpPr txBox="1"/>
          <p:nvPr/>
        </p:nvSpPr>
        <p:spPr>
          <a:xfrm>
            <a:off x="275895" y="11103"/>
            <a:ext cx="440623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Learning objectives</a:t>
            </a:r>
          </a:p>
        </p:txBody>
      </p:sp>
      <p:pic>
        <p:nvPicPr>
          <p:cNvPr id="259" name="Picture 6" descr="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sp>
        <p:nvSpPr>
          <p:cNvPr id="260" name="Body Level One…"/>
          <p:cNvSpPr txBox="1">
            <a:spLocks noGrp="1"/>
          </p:cNvSpPr>
          <p:nvPr>
            <p:ph type="body" sz="half" idx="1"/>
          </p:nvPr>
        </p:nvSpPr>
        <p:spPr>
          <a:xfrm>
            <a:off x="2279575" y="1700808"/>
            <a:ext cx="7416826" cy="4349120"/>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63"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3" name="TextBox 7">
            <a:extLst>
              <a:ext uri="{FF2B5EF4-FFF2-40B4-BE49-F238E27FC236}">
                <a16:creationId xmlns:a16="http://schemas.microsoft.com/office/drawing/2014/main" id="{0C23C375-EEFA-4E3B-AC90-90647ED5FF4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5" name="Text Placeholder 6">
            <a:extLst>
              <a:ext uri="{FF2B5EF4-FFF2-40B4-BE49-F238E27FC236}">
                <a16:creationId xmlns:a16="http://schemas.microsoft.com/office/drawing/2014/main" id="{E08F2D86-9E69-427C-9D25-69DF2F773CEC}"/>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6" name="Picture 15" descr="Logo&#10;&#10;Description automatically generated">
            <a:extLst>
              <a:ext uri="{FF2B5EF4-FFF2-40B4-BE49-F238E27FC236}">
                <a16:creationId xmlns:a16="http://schemas.microsoft.com/office/drawing/2014/main" id="{FE8066DE-3200-40D1-9D97-B14454198C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84" name="Image" descr="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854" y="-80173"/>
            <a:ext cx="5721836" cy="731198"/>
          </a:xfrm>
          <a:prstGeom prst="rect">
            <a:avLst/>
          </a:prstGeom>
          <a:ln w="12700">
            <a:miter lim="400000"/>
          </a:ln>
        </p:spPr>
      </p:pic>
      <p:pic>
        <p:nvPicPr>
          <p:cNvPr id="28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86" name="Picture 2" descr="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87" name="Picture 4" descr="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88" name="Picture 2" descr="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289"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90" name="Text Placeholder 5"/>
          <p:cNvSpPr>
            <a:spLocks noGrp="1"/>
          </p:cNvSpPr>
          <p:nvPr>
            <p:ph type="body" sz="quarter" idx="21"/>
          </p:nvPr>
        </p:nvSpPr>
        <p:spPr>
          <a:xfrm>
            <a:off x="74342" y="258366"/>
            <a:ext cx="9212263" cy="622301"/>
          </a:xfrm>
          <a:prstGeom prst="rect">
            <a:avLst/>
          </a:prstGeom>
        </p:spPr>
        <p:txBody>
          <a:bodyPr/>
          <a:lstStyle/>
          <a:p>
            <a:pPr>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93"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2" name="TextBox 7">
            <a:extLst>
              <a:ext uri="{FF2B5EF4-FFF2-40B4-BE49-F238E27FC236}">
                <a16:creationId xmlns:a16="http://schemas.microsoft.com/office/drawing/2014/main" id="{D69B744D-C0C7-461B-B404-47EF37525F6C}"/>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8CD010F5-8246-46B0-905F-1A2A31EDB263}"/>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5" name="Picture 14" descr="Logo&#10;&#10;Description automatically generated">
            <a:extLst>
              <a:ext uri="{FF2B5EF4-FFF2-40B4-BE49-F238E27FC236}">
                <a16:creationId xmlns:a16="http://schemas.microsoft.com/office/drawing/2014/main" id="{ACE0268F-9041-4FF5-AE4B-55D4AE4AE03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84" name="Image" descr="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854" y="-80173"/>
            <a:ext cx="5721836" cy="731198"/>
          </a:xfrm>
          <a:prstGeom prst="rect">
            <a:avLst/>
          </a:prstGeom>
          <a:ln w="12700">
            <a:miter lim="400000"/>
          </a:ln>
        </p:spPr>
      </p:pic>
      <p:pic>
        <p:nvPicPr>
          <p:cNvPr id="28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86" name="Picture 2" descr="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87" name="Picture 4" descr="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88" name="Picture 2" descr="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289"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90" name="Text Placeholder 5"/>
          <p:cNvSpPr>
            <a:spLocks noGrp="1"/>
          </p:cNvSpPr>
          <p:nvPr>
            <p:ph type="body" sz="quarter" idx="21"/>
          </p:nvPr>
        </p:nvSpPr>
        <p:spPr>
          <a:xfrm>
            <a:off x="138683" y="-25725"/>
            <a:ext cx="9212263" cy="622301"/>
          </a:xfrm>
          <a:prstGeom prst="rect">
            <a:avLst/>
          </a:prstGeom>
        </p:spPr>
        <p:txBody>
          <a:bodyPr/>
          <a:lstStyle/>
          <a:p>
            <a:pPr>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93"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2" name="TextBox 7">
            <a:extLst>
              <a:ext uri="{FF2B5EF4-FFF2-40B4-BE49-F238E27FC236}">
                <a16:creationId xmlns:a16="http://schemas.microsoft.com/office/drawing/2014/main" id="{D69B744D-C0C7-461B-B404-47EF37525F6C}"/>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95EDD48D-0208-4D08-A2FB-1C6B8F756CB3}"/>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5" name="Picture 14" descr="Logo&#10;&#10;Description automatically generated">
            <a:extLst>
              <a:ext uri="{FF2B5EF4-FFF2-40B4-BE49-F238E27FC236}">
                <a16:creationId xmlns:a16="http://schemas.microsoft.com/office/drawing/2014/main" id="{B9072B2D-2A24-4AC6-94A2-3786A33BE82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32"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33"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334"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35"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33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339"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340" name="Body Level One…"/>
          <p:cNvSpPr txBox="1">
            <a:spLocks noGrp="1"/>
          </p:cNvSpPr>
          <p:nvPr>
            <p:ph type="body" sz="half" idx="1"/>
          </p:nvPr>
        </p:nvSpPr>
        <p:spPr>
          <a:xfrm>
            <a:off x="838200" y="1825626"/>
            <a:ext cx="5156200" cy="4351339"/>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1" name="TextBox 7">
            <a:extLst>
              <a:ext uri="{FF2B5EF4-FFF2-40B4-BE49-F238E27FC236}">
                <a16:creationId xmlns:a16="http://schemas.microsoft.com/office/drawing/2014/main" id="{66FA99EC-5621-4644-8BC8-DD0855CC5495}"/>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A28917B5-35AC-4B37-A7F0-7AFE4FD79D6F}"/>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4" name="Picture 13" descr="Logo&#10;&#10;Description automatically generated">
            <a:extLst>
              <a:ext uri="{FF2B5EF4-FFF2-40B4-BE49-F238E27FC236}">
                <a16:creationId xmlns:a16="http://schemas.microsoft.com/office/drawing/2014/main" id="{731D7192-2747-467D-8141-B10CF419C87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347"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48"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349"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50"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351"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354" name="Title Text"/>
          <p:cNvSpPr txBox="1">
            <a:spLocks noGrp="1"/>
          </p:cNvSpPr>
          <p:nvPr>
            <p:ph type="title"/>
          </p:nvPr>
        </p:nvSpPr>
        <p:spPr>
          <a:xfrm>
            <a:off x="840317" y="365128"/>
            <a:ext cx="10515601" cy="1325564"/>
          </a:xfrm>
          <a:prstGeom prst="rect">
            <a:avLst/>
          </a:prstGeom>
        </p:spPr>
        <p:txBody>
          <a:bodyPr/>
          <a:lstStyle/>
          <a:p>
            <a:r>
              <a:t>Title Text</a:t>
            </a:r>
          </a:p>
        </p:txBody>
      </p:sp>
      <p:sp>
        <p:nvSpPr>
          <p:cNvPr id="355" name="Body Level One…"/>
          <p:cNvSpPr txBox="1">
            <a:spLocks noGrp="1"/>
          </p:cNvSpPr>
          <p:nvPr>
            <p:ph type="body" sz="quarter" idx="1"/>
          </p:nvPr>
        </p:nvSpPr>
        <p:spPr>
          <a:xfrm>
            <a:off x="840320" y="1681164"/>
            <a:ext cx="5158317" cy="823913"/>
          </a:xfrm>
          <a:prstGeom prst="rect">
            <a:avLst/>
          </a:prstGeom>
        </p:spPr>
        <p:txBody>
          <a:bodyPr anchor="b"/>
          <a:lstStyle>
            <a:lvl1pPr>
              <a:defRPr sz="700"/>
            </a:lvl1pPr>
            <a:lvl2pPr marL="0" indent="144660">
              <a:buSzTx/>
              <a:buNone/>
              <a:defRPr sz="700"/>
            </a:lvl2pPr>
            <a:lvl3pPr marL="0" indent="289320">
              <a:buSzTx/>
              <a:buNone/>
              <a:defRPr sz="700"/>
            </a:lvl3pPr>
            <a:lvl4pPr marL="0" indent="433978">
              <a:buSzTx/>
              <a:buNone/>
              <a:defRPr sz="700"/>
            </a:lvl4pPr>
            <a:lvl5pPr marL="0" indent="578639">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356" name="Text Placeholder 4"/>
          <p:cNvSpPr>
            <a:spLocks noGrp="1"/>
          </p:cNvSpPr>
          <p:nvPr>
            <p:ph type="body" sz="quarter" idx="21"/>
          </p:nvPr>
        </p:nvSpPr>
        <p:spPr>
          <a:xfrm>
            <a:off x="6172200" y="1681164"/>
            <a:ext cx="5183717" cy="823913"/>
          </a:xfrm>
          <a:prstGeom prst="rect">
            <a:avLst/>
          </a:prstGeom>
        </p:spPr>
        <p:txBody>
          <a:bodyPr anchor="b"/>
          <a:lstStyle/>
          <a:p>
            <a:pPr>
              <a:defRPr sz="700"/>
            </a:pPr>
            <a:endParaRPr/>
          </a:p>
        </p:txBody>
      </p:sp>
      <p:sp>
        <p:nvSpPr>
          <p:cNvPr id="12" name="TextBox 7">
            <a:extLst>
              <a:ext uri="{FF2B5EF4-FFF2-40B4-BE49-F238E27FC236}">
                <a16:creationId xmlns:a16="http://schemas.microsoft.com/office/drawing/2014/main" id="{52DEE7CF-0EF0-416E-BCDE-E0F2738B110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F3A68DF0-CA9E-4E12-9C4F-D0B800F2A464}"/>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5" name="Picture 14" descr="Logo&#10;&#10;Description automatically generated">
            <a:extLst>
              <a:ext uri="{FF2B5EF4-FFF2-40B4-BE49-F238E27FC236}">
                <a16:creationId xmlns:a16="http://schemas.microsoft.com/office/drawing/2014/main" id="{D6E27AF8-F1B0-42DC-A960-E4048191E73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363"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64"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365"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66"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36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370"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71" name="Body Level One…"/>
          <p:cNvSpPr txBox="1">
            <a:spLocks noGrp="1"/>
          </p:cNvSpPr>
          <p:nvPr>
            <p:ph type="body" sz="half" idx="1"/>
          </p:nvPr>
        </p:nvSpPr>
        <p:spPr>
          <a:xfrm>
            <a:off x="5183716" y="987437"/>
            <a:ext cx="6172201" cy="4873626"/>
          </a:xfrm>
          <a:prstGeom prst="rect">
            <a:avLst/>
          </a:prstGeom>
        </p:spPr>
        <p:txBody>
          <a:bodyPr/>
          <a:lstStyle>
            <a:lvl1pPr>
              <a:defRPr sz="1000"/>
            </a:lvl1pPr>
            <a:lvl2pPr marL="235072" indent="-90412">
              <a:defRPr sz="1000"/>
            </a:lvl2pPr>
            <a:lvl3pPr marL="392648" indent="-103328">
              <a:defRPr sz="1000"/>
            </a:lvl3pPr>
            <a:lvl4pPr marL="554529" indent="-120549">
              <a:defRPr sz="1000"/>
            </a:lvl4pPr>
            <a:lvl5pPr marL="699187" indent="-120549">
              <a:defRPr sz="1000"/>
            </a:lvl5pPr>
          </a:lstStyle>
          <a:p>
            <a:r>
              <a:t>Body Level One</a:t>
            </a:r>
          </a:p>
          <a:p>
            <a:pPr lvl="1"/>
            <a:r>
              <a:t>Body Level Two</a:t>
            </a:r>
          </a:p>
          <a:p>
            <a:pPr lvl="2"/>
            <a:r>
              <a:t>Body Level Three</a:t>
            </a:r>
          </a:p>
          <a:p>
            <a:pPr lvl="3"/>
            <a:r>
              <a:t>Body Level Four</a:t>
            </a:r>
          </a:p>
          <a:p>
            <a:pPr lvl="4"/>
            <a:r>
              <a:t>Body Level Five</a:t>
            </a:r>
          </a:p>
        </p:txBody>
      </p:sp>
      <p:sp>
        <p:nvSpPr>
          <p:cNvPr id="372" name="Text Placeholder 3"/>
          <p:cNvSpPr>
            <a:spLocks noGrp="1"/>
          </p:cNvSpPr>
          <p:nvPr>
            <p:ph type="body" sz="quarter" idx="21"/>
          </p:nvPr>
        </p:nvSpPr>
        <p:spPr>
          <a:xfrm>
            <a:off x="840324" y="2057400"/>
            <a:ext cx="3932768" cy="3811588"/>
          </a:xfrm>
          <a:prstGeom prst="rect">
            <a:avLst/>
          </a:prstGeom>
        </p:spPr>
        <p:txBody>
          <a:bodyPr/>
          <a:lstStyle/>
          <a:p>
            <a:pPr>
              <a:defRPr sz="500"/>
            </a:pPr>
            <a:endParaRPr/>
          </a:p>
        </p:txBody>
      </p:sp>
      <p:sp>
        <p:nvSpPr>
          <p:cNvPr id="12" name="TextBox 7">
            <a:extLst>
              <a:ext uri="{FF2B5EF4-FFF2-40B4-BE49-F238E27FC236}">
                <a16:creationId xmlns:a16="http://schemas.microsoft.com/office/drawing/2014/main" id="{110F241D-2985-4540-B13A-2502551A18C0}"/>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AC038749-2777-4217-82D9-77B707ACC2F4}"/>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5" name="Picture 14" descr="Logo&#10;&#10;Description automatically generated">
            <a:extLst>
              <a:ext uri="{FF2B5EF4-FFF2-40B4-BE49-F238E27FC236}">
                <a16:creationId xmlns:a16="http://schemas.microsoft.com/office/drawing/2014/main" id="{2EDA994E-7046-46FB-80C0-AB2B0B5EBED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95"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9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97"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98"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99"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00" name="Picture 10" descr="Picture 10"/>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01"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02" name="Title Text"/>
          <p:cNvSpPr txBox="1">
            <a:spLocks noGrp="1"/>
          </p:cNvSpPr>
          <p:nvPr>
            <p:ph type="title"/>
          </p:nvPr>
        </p:nvSpPr>
        <p:spPr>
          <a:xfrm>
            <a:off x="282043" y="0"/>
            <a:ext cx="3264195" cy="1932377"/>
          </a:xfrm>
          <a:prstGeom prst="rect">
            <a:avLst/>
          </a:prstGeom>
        </p:spPr>
        <p:txBody>
          <a:bodyPr/>
          <a:lstStyle/>
          <a:p>
            <a:r>
              <a:t>Title Text</a:t>
            </a:r>
          </a:p>
        </p:txBody>
      </p:sp>
      <p:sp>
        <p:nvSpPr>
          <p:cNvPr id="10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04" name="Rounded Rectangle 8"/>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
        <p:nvSpPr>
          <p:cNvPr id="107" name="Slide Number"/>
          <p:cNvSpPr txBox="1">
            <a:spLocks noGrp="1"/>
          </p:cNvSpPr>
          <p:nvPr>
            <p:ph type="sldNum" sz="quarter" idx="2"/>
          </p:nvPr>
        </p:nvSpPr>
        <p:spPr>
          <a:xfrm>
            <a:off x="11857066" y="6464550"/>
            <a:ext cx="280874" cy="320041"/>
          </a:xfrm>
          <a:prstGeom prst="rect">
            <a:avLst/>
          </a:prstGeom>
        </p:spPr>
        <p:txBody>
          <a:bodyPr/>
          <a:lstStyle/>
          <a:p>
            <a:fld id="{86CB4B4D-7CA3-9044-876B-883B54F8677D}" type="slidenum">
              <a:t>‹#›</a:t>
            </a:fld>
            <a:endParaRPr/>
          </a:p>
        </p:txBody>
      </p:sp>
      <p:sp>
        <p:nvSpPr>
          <p:cNvPr id="15" name="TextBox 7">
            <a:extLst>
              <a:ext uri="{FF2B5EF4-FFF2-40B4-BE49-F238E27FC236}">
                <a16:creationId xmlns:a16="http://schemas.microsoft.com/office/drawing/2014/main" id="{1C0635C6-7ADA-44BD-81E6-B0BDD76C9670}"/>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872F70AB-1573-4CB4-88BA-D1C3869C83E2}"/>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8" name="Picture 17" descr="Logo&#10;&#10;Description automatically generated">
            <a:extLst>
              <a:ext uri="{FF2B5EF4-FFF2-40B4-BE49-F238E27FC236}">
                <a16:creationId xmlns:a16="http://schemas.microsoft.com/office/drawing/2014/main" id="{08D07934-A153-43EB-8309-1C97C9E41E2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379"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80"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381"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82"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383"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386"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87" name="Picture Placeholder 2"/>
          <p:cNvSpPr>
            <a:spLocks noGrp="1"/>
          </p:cNvSpPr>
          <p:nvPr>
            <p:ph type="pic" sz="half" idx="21"/>
          </p:nvPr>
        </p:nvSpPr>
        <p:spPr>
          <a:xfrm>
            <a:off x="5183716" y="987437"/>
            <a:ext cx="6172201" cy="4873626"/>
          </a:xfrm>
          <a:prstGeom prst="rect">
            <a:avLst/>
          </a:prstGeom>
        </p:spPr>
        <p:txBody>
          <a:bodyPr lIns="91439" rIns="91439">
            <a:noAutofit/>
          </a:bodyPr>
          <a:lstStyle/>
          <a:p>
            <a:endParaRPr/>
          </a:p>
        </p:txBody>
      </p:sp>
      <p:sp>
        <p:nvSpPr>
          <p:cNvPr id="388" name="Body Level One…"/>
          <p:cNvSpPr txBox="1">
            <a:spLocks noGrp="1"/>
          </p:cNvSpPr>
          <p:nvPr>
            <p:ph type="body" sz="quarter" idx="1"/>
          </p:nvPr>
        </p:nvSpPr>
        <p:spPr>
          <a:xfrm>
            <a:off x="840324" y="2057400"/>
            <a:ext cx="3932768" cy="3811588"/>
          </a:xfrm>
          <a:prstGeom prst="rect">
            <a:avLst/>
          </a:prstGeom>
        </p:spPr>
        <p:txBody>
          <a:bodyPr/>
          <a:lstStyle>
            <a:lvl1pPr>
              <a:defRPr sz="500"/>
            </a:lvl1pPr>
            <a:lvl2pPr marL="0" indent="144660">
              <a:buSzTx/>
              <a:buNone/>
              <a:defRPr sz="500"/>
            </a:lvl2pPr>
            <a:lvl3pPr marL="0" indent="289320">
              <a:buSzTx/>
              <a:buNone/>
              <a:defRPr sz="500"/>
            </a:lvl3pPr>
            <a:lvl4pPr marL="0" indent="433978">
              <a:buSzTx/>
              <a:buNone/>
              <a:defRPr sz="500"/>
            </a:lvl4pPr>
            <a:lvl5pPr marL="0" indent="578639">
              <a:buSzTx/>
              <a:buNone/>
              <a:defRPr sz="500"/>
            </a:lvl5pPr>
          </a:lstStyle>
          <a:p>
            <a:r>
              <a:t>Body Level One</a:t>
            </a:r>
          </a:p>
          <a:p>
            <a:pPr lvl="1"/>
            <a:r>
              <a:t>Body Level Two</a:t>
            </a:r>
          </a:p>
          <a:p>
            <a:pPr lvl="2"/>
            <a:r>
              <a:t>Body Level Three</a:t>
            </a:r>
          </a:p>
          <a:p>
            <a:pPr lvl="3"/>
            <a:r>
              <a:t>Body Level Four</a:t>
            </a:r>
          </a:p>
          <a:p>
            <a:pPr lvl="4"/>
            <a:r>
              <a:t>Body Level Five</a:t>
            </a:r>
          </a:p>
        </p:txBody>
      </p:sp>
      <p:sp>
        <p:nvSpPr>
          <p:cNvPr id="12" name="TextBox 7">
            <a:extLst>
              <a:ext uri="{FF2B5EF4-FFF2-40B4-BE49-F238E27FC236}">
                <a16:creationId xmlns:a16="http://schemas.microsoft.com/office/drawing/2014/main" id="{0EDAEBF5-ADB8-4B8E-98A7-08056BBC9AFA}"/>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A529405F-E986-4917-82BD-719135025DE9}"/>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5" name="Picture 14" descr="Logo&#10;&#10;Description automatically generated">
            <a:extLst>
              <a:ext uri="{FF2B5EF4-FFF2-40B4-BE49-F238E27FC236}">
                <a16:creationId xmlns:a16="http://schemas.microsoft.com/office/drawing/2014/main" id="{2F8F2352-B460-4373-A161-28FA670021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395"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96"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39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98"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399"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402" name="Rectangle 1"/>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04" name="Picture 3" descr="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
            <a:ext cx="8207344" cy="5038929"/>
          </a:xfrm>
          <a:prstGeom prst="rect">
            <a:avLst/>
          </a:prstGeom>
          <a:ln w="12700">
            <a:miter lim="400000"/>
          </a:ln>
        </p:spPr>
      </p:pic>
      <p:sp>
        <p:nvSpPr>
          <p:cNvPr id="405" name="Rectangle 4"/>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07" name="Picture 6" descr="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
            <a:ext cx="8207344" cy="5038929"/>
          </a:xfrm>
          <a:prstGeom prst="rect">
            <a:avLst/>
          </a:prstGeom>
          <a:ln w="12700">
            <a:miter lim="400000"/>
          </a:ln>
        </p:spPr>
      </p:pic>
      <p:sp>
        <p:nvSpPr>
          <p:cNvPr id="15" name="TextBox 7">
            <a:extLst>
              <a:ext uri="{FF2B5EF4-FFF2-40B4-BE49-F238E27FC236}">
                <a16:creationId xmlns:a16="http://schemas.microsoft.com/office/drawing/2014/main" id="{71265F3B-FEFA-4DCF-844B-54AA1E846CBB}"/>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4048A72F-A5E1-469B-A9ED-760E9C1D4DC4}"/>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4" name="Picture 13" descr="Logo&#10;&#10;Description automatically generated">
            <a:extLst>
              <a:ext uri="{FF2B5EF4-FFF2-40B4-BE49-F238E27FC236}">
                <a16:creationId xmlns:a16="http://schemas.microsoft.com/office/drawing/2014/main" id="{FD20A992-FF6A-4890-894F-A417C2AF4A3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2_Title Slide">
    <p:spTree>
      <p:nvGrpSpPr>
        <p:cNvPr id="1" name=""/>
        <p:cNvGrpSpPr/>
        <p:nvPr/>
      </p:nvGrpSpPr>
      <p:grpSpPr>
        <a:xfrm>
          <a:off x="0" y="0"/>
          <a:ext cx="0" cy="0"/>
          <a:chOff x="0" y="0"/>
          <a:chExt cx="0" cy="0"/>
        </a:xfrm>
      </p:grpSpPr>
      <p:pic>
        <p:nvPicPr>
          <p:cNvPr id="414"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41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sp>
        <p:nvSpPr>
          <p:cNvPr id="41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417"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418"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421" name="Title Text"/>
          <p:cNvSpPr txBox="1">
            <a:spLocks noGrp="1"/>
          </p:cNvSpPr>
          <p:nvPr>
            <p:ph type="title"/>
          </p:nvPr>
        </p:nvSpPr>
        <p:spPr>
          <a:xfrm>
            <a:off x="1524000" y="1122363"/>
            <a:ext cx="9144000" cy="2387601"/>
          </a:xfrm>
          <a:prstGeom prst="rect">
            <a:avLst/>
          </a:prstGeom>
        </p:spPr>
        <p:txBody>
          <a:bodyPr anchor="b"/>
          <a:lstStyle>
            <a:lvl1pPr algn="ctr">
              <a:defRPr sz="1800"/>
            </a:lvl1pPr>
          </a:lstStyle>
          <a:p>
            <a:r>
              <a:t>Title Text</a:t>
            </a:r>
          </a:p>
        </p:txBody>
      </p:sp>
      <p:sp>
        <p:nvSpPr>
          <p:cNvPr id="422" name="Body Level One…"/>
          <p:cNvSpPr txBox="1">
            <a:spLocks noGrp="1"/>
          </p:cNvSpPr>
          <p:nvPr>
            <p:ph type="body" sz="quarter" idx="1"/>
          </p:nvPr>
        </p:nvSpPr>
        <p:spPr>
          <a:xfrm>
            <a:off x="1524000" y="3602037"/>
            <a:ext cx="9144000" cy="1655763"/>
          </a:xfrm>
          <a:prstGeom prst="rect">
            <a:avLst/>
          </a:prstGeom>
        </p:spPr>
        <p:txBody>
          <a:bodyPr/>
          <a:lstStyle>
            <a:lvl1pPr algn="ctr">
              <a:defRPr sz="700"/>
            </a:lvl1pPr>
            <a:lvl2pPr marL="0" indent="144660" algn="ctr">
              <a:buSzTx/>
              <a:buNone/>
              <a:defRPr sz="700"/>
            </a:lvl2pPr>
            <a:lvl3pPr marL="0" indent="289320" algn="ctr">
              <a:buSzTx/>
              <a:buNone/>
              <a:defRPr sz="700"/>
            </a:lvl3pPr>
            <a:lvl4pPr marL="0" indent="433978" algn="ctr">
              <a:buSzTx/>
              <a:buNone/>
              <a:defRPr sz="700"/>
            </a:lvl4pPr>
            <a:lvl5pPr marL="0" indent="578639" algn="ctr">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11" name="TextBox 7">
            <a:extLst>
              <a:ext uri="{FF2B5EF4-FFF2-40B4-BE49-F238E27FC236}">
                <a16:creationId xmlns:a16="http://schemas.microsoft.com/office/drawing/2014/main" id="{2CD3341D-EEFB-46CC-AEA9-9B3C49F35A07}"/>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E6CB98D8-2178-4634-A31A-DCBF2EADEF31}"/>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4" name="Picture 13" descr="Logo&#10;&#10;Description automatically generated">
            <a:extLst>
              <a:ext uri="{FF2B5EF4-FFF2-40B4-BE49-F238E27FC236}">
                <a16:creationId xmlns:a16="http://schemas.microsoft.com/office/drawing/2014/main" id="{5317770C-906B-4FD5-B0AC-CBE871416F1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34"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13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136"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13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13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3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40"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41" name="TextBox 5"/>
          <p:cNvSpPr txBox="1"/>
          <p:nvPr/>
        </p:nvSpPr>
        <p:spPr>
          <a:xfrm>
            <a:off x="403462" y="668220"/>
            <a:ext cx="2803027"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dirty="0"/>
              <a:t>R</a:t>
            </a:r>
            <a:r>
              <a:rPr lang="fr-FR" dirty="0" err="1"/>
              <a:t>éférences</a:t>
            </a:r>
            <a:r>
              <a:rPr lang="fr-FR" dirty="0"/>
              <a:t> et directives</a:t>
            </a:r>
            <a:endParaRPr dirty="0"/>
          </a:p>
        </p:txBody>
      </p:sp>
      <p:sp>
        <p:nvSpPr>
          <p:cNvPr id="14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43"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4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47" name="Slide Number"/>
          <p:cNvSpPr txBox="1">
            <a:spLocks noGrp="1"/>
          </p:cNvSpPr>
          <p:nvPr>
            <p:ph type="sldNum" sz="quarter" idx="2"/>
          </p:nvPr>
        </p:nvSpPr>
        <p:spPr>
          <a:xfrm>
            <a:off x="11857066" y="6464550"/>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308EDA95-B014-431D-8B03-DC60EF9C8253}"/>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8" name="Text Placeholder 6">
            <a:extLst>
              <a:ext uri="{FF2B5EF4-FFF2-40B4-BE49-F238E27FC236}">
                <a16:creationId xmlns:a16="http://schemas.microsoft.com/office/drawing/2014/main" id="{65AEC099-417E-4C14-9DEE-008823125F5E}"/>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9" name="Picture 18" descr="Logo&#10;&#10;Description automatically generated">
            <a:extLst>
              <a:ext uri="{FF2B5EF4-FFF2-40B4-BE49-F238E27FC236}">
                <a16:creationId xmlns:a16="http://schemas.microsoft.com/office/drawing/2014/main" id="{C5D03EFD-EAA8-4ADD-914F-626F239F25A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54"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15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156"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15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15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5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60" name="Rounded Rectangle 4"/>
          <p:cNvSpPr/>
          <p:nvPr/>
        </p:nvSpPr>
        <p:spPr>
          <a:xfrm flipV="1">
            <a:off x="288426" y="2071272"/>
            <a:ext cx="2029082" cy="8622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61"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62" name="TextBox 6"/>
          <p:cNvSpPr txBox="1"/>
          <p:nvPr/>
        </p:nvSpPr>
        <p:spPr>
          <a:xfrm>
            <a:off x="220971" y="394135"/>
            <a:ext cx="3034837" cy="156966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dirty="0"/>
              <a:t>A</a:t>
            </a:r>
            <a:r>
              <a:rPr lang="fr-FR" dirty="0" err="1"/>
              <a:t>utres</a:t>
            </a:r>
            <a:r>
              <a:rPr lang="fr-FR" dirty="0"/>
              <a:t> ressources d’apprentissage</a:t>
            </a:r>
            <a:endParaRPr dirty="0"/>
          </a:p>
        </p:txBody>
      </p:sp>
      <p:sp>
        <p:nvSpPr>
          <p:cNvPr id="16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6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67" name="Slide Number"/>
          <p:cNvSpPr txBox="1">
            <a:spLocks noGrp="1"/>
          </p:cNvSpPr>
          <p:nvPr>
            <p:ph type="sldNum" sz="quarter" idx="2"/>
          </p:nvPr>
        </p:nvSpPr>
        <p:spPr>
          <a:xfrm>
            <a:off x="11898501" y="6464550"/>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B1D08ED1-230B-4878-83B2-2C20EB0FAAAC}"/>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8" name="Text Placeholder 6">
            <a:extLst>
              <a:ext uri="{FF2B5EF4-FFF2-40B4-BE49-F238E27FC236}">
                <a16:creationId xmlns:a16="http://schemas.microsoft.com/office/drawing/2014/main" id="{229C83A1-8259-4B67-BF6B-509C67601F63}"/>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9" name="Picture 18" descr="Logo&#10;&#10;Description automatically generated">
            <a:extLst>
              <a:ext uri="{FF2B5EF4-FFF2-40B4-BE49-F238E27FC236}">
                <a16:creationId xmlns:a16="http://schemas.microsoft.com/office/drawing/2014/main" id="{4A8C3826-35A9-40A3-82CD-A7403BD654F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74"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175"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176"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177"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17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7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80"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81" name="Title Text"/>
          <p:cNvSpPr txBox="1">
            <a:spLocks noGrp="1"/>
          </p:cNvSpPr>
          <p:nvPr>
            <p:ph type="title"/>
          </p:nvPr>
        </p:nvSpPr>
        <p:spPr>
          <a:xfrm>
            <a:off x="318329" y="4440623"/>
            <a:ext cx="3572955"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82" name="TextBox 6"/>
          <p:cNvSpPr txBox="1"/>
          <p:nvPr/>
        </p:nvSpPr>
        <p:spPr>
          <a:xfrm>
            <a:off x="403462" y="668217"/>
            <a:ext cx="229402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Questions?</a:t>
            </a:r>
          </a:p>
        </p:txBody>
      </p:sp>
      <p:sp>
        <p:nvSpPr>
          <p:cNvPr id="18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8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87" name="Slide Number"/>
          <p:cNvSpPr txBox="1">
            <a:spLocks noGrp="1"/>
          </p:cNvSpPr>
          <p:nvPr>
            <p:ph type="sldNum" sz="quarter" idx="2"/>
          </p:nvPr>
        </p:nvSpPr>
        <p:spPr>
          <a:xfrm>
            <a:off x="11857066" y="6451786"/>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55381B2E-56EE-40DF-8E09-02446E9EE26E}"/>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8" name="Text Placeholder 6">
            <a:extLst>
              <a:ext uri="{FF2B5EF4-FFF2-40B4-BE49-F238E27FC236}">
                <a16:creationId xmlns:a16="http://schemas.microsoft.com/office/drawing/2014/main" id="{D9C1A36C-9515-449B-8622-B9AE700E6B6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9" name="Picture 18" descr="Logo&#10;&#10;Description automatically generated">
            <a:extLst>
              <a:ext uri="{FF2B5EF4-FFF2-40B4-BE49-F238E27FC236}">
                <a16:creationId xmlns:a16="http://schemas.microsoft.com/office/drawing/2014/main" id="{69D65096-FB55-4EBF-9042-4D1548D9FAD0}"/>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94"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219" name="Picture 2" descr="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220"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221" name="Picture 4" descr="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222"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223"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24" name="Picture 5" descr="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25" y="-76485"/>
            <a:ext cx="12223381" cy="5582136"/>
          </a:xfrm>
          <a:prstGeom prst="rect">
            <a:avLst/>
          </a:prstGeom>
          <a:ln w="12700">
            <a:miter lim="400000"/>
          </a:ln>
        </p:spPr>
      </p:pic>
      <p:pic>
        <p:nvPicPr>
          <p:cNvPr id="225" name="Picture 6" descr="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358371" y="138176"/>
            <a:ext cx="685801" cy="711201"/>
          </a:xfrm>
          <a:prstGeom prst="rect">
            <a:avLst/>
          </a:prstGeom>
          <a:ln w="12700">
            <a:miter lim="400000"/>
          </a:ln>
        </p:spPr>
      </p:pic>
      <p:sp>
        <p:nvSpPr>
          <p:cNvPr id="228"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2" name="TextBox 7">
            <a:extLst>
              <a:ext uri="{FF2B5EF4-FFF2-40B4-BE49-F238E27FC236}">
                <a16:creationId xmlns:a16="http://schemas.microsoft.com/office/drawing/2014/main" id="{DA18EBCC-1BCC-46F9-8FEA-576AF1B246C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D62FD576-D37B-4D82-B247-D78AB11D0C0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5" name="Picture 14" descr="Logo&#10;&#10;Description automatically generated">
            <a:extLst>
              <a:ext uri="{FF2B5EF4-FFF2-40B4-BE49-F238E27FC236}">
                <a16:creationId xmlns:a16="http://schemas.microsoft.com/office/drawing/2014/main" id="{064BB632-606E-4DEC-ABAC-BCFCCF2FC2B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5.jpeg"/><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26" Type="http://schemas.openxmlformats.org/officeDocument/2006/relationships/image" Target="../media/image3.png"/><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5" Type="http://schemas.openxmlformats.org/officeDocument/2006/relationships/image" Target="../media/image2.png"/><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24" Type="http://schemas.openxmlformats.org/officeDocument/2006/relationships/image" Target="../media/image1.png"/><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theme" Target="../theme/theme2.xml"/><Relationship Id="rId28" Type="http://schemas.openxmlformats.org/officeDocument/2006/relationships/image" Target="../media/image5.jpeg"/><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slideLayout" Target="../slideLayouts/slideLayout42.xml"/><Relationship Id="rId27"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 name="Picture 2" descr="Picture 2"/>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4" name="Picture 4" descr="Picture 4"/>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5" name="Picture 2" descr="Picture 2"/>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6" name="Google Shape;308;p8"/>
          <p:cNvSpPr/>
          <p:nvPr/>
        </p:nvSpPr>
        <p:spPr>
          <a:xfrm>
            <a:off x="0" y="0"/>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7" name="Picture 9" descr="Picture 9"/>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9625" y="-76485"/>
            <a:ext cx="12223381" cy="5582136"/>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t>Thank you</a:t>
            </a:r>
          </a:p>
        </p:txBody>
      </p:sp>
      <p:pic>
        <p:nvPicPr>
          <p:cNvPr id="10" name="Picture 6" descr="Picture 6"/>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11358371" y="138176"/>
            <a:ext cx="685801" cy="711201"/>
          </a:xfrm>
          <a:prstGeom prst="rect">
            <a:avLst/>
          </a:prstGeom>
          <a:ln w="12700">
            <a:miter lim="400000"/>
          </a:ln>
        </p:spPr>
      </p:pic>
      <p:sp>
        <p:nvSpPr>
          <p:cNvPr id="11" name="TextBox 7"/>
          <p:cNvSpPr txBox="1"/>
          <p:nvPr/>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p:cNvSpPr txBox="1"/>
          <p:nvPr/>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sp>
        <p:nvSpPr>
          <p:cNvPr id="13"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p>
            <a:r>
              <a:t>Title Text</a:t>
            </a:r>
          </a:p>
        </p:txBody>
      </p:sp>
      <p:sp>
        <p:nvSpPr>
          <p:cNvPr id="1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pic>
        <p:nvPicPr>
          <p:cNvPr id="15" name="Picture 14" descr="Logo&#10;&#10;Description automatically generated">
            <a:extLst>
              <a:ext uri="{FF2B5EF4-FFF2-40B4-BE49-F238E27FC236}">
                <a16:creationId xmlns:a16="http://schemas.microsoft.com/office/drawing/2014/main" id="{6E6B376F-375F-4E48-8677-0A94968B2E74}"/>
              </a:ext>
            </a:extLst>
          </p:cNvPr>
          <p:cNvPicPr>
            <a:picLocks noChangeAspect="1"/>
          </p:cNvPicPr>
          <p:nvPr userDrawn="1"/>
        </p:nvPicPr>
        <p:blipFill>
          <a:blip r:embed="rId26"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 bg1="lt1" tx1="dk1" bg2="lt2" tx2="dk2" accent1="accent1" accent2="accent2" accent3="accent3" accent4="accent4" accent5="accent5" accent6="accent6" hlink="hlink" folHlink="folHlink"/>
  <p:sldLayoutIdLst>
    <p:sldLayoutId id="2147483683" r:id="rId1"/>
    <p:sldLayoutId id="2147483684" r:id="rId2"/>
    <p:sldLayoutId id="2147483686" r:id="rId3"/>
    <p:sldLayoutId id="2147483687" r:id="rId4"/>
    <p:sldLayoutId id="2147483689" r:id="rId5"/>
    <p:sldLayoutId id="2147483690" r:id="rId6"/>
    <p:sldLayoutId id="2147483691" r:id="rId7"/>
    <p:sldLayoutId id="2147483692" r:id="rId8"/>
    <p:sldLayoutId id="2147483660" r:id="rId9"/>
    <p:sldLayoutId id="2147483661" r:id="rId10"/>
    <p:sldLayoutId id="2147483662" r:id="rId11"/>
    <p:sldLayoutId id="2147483719" r:id="rId12"/>
    <p:sldLayoutId id="2147483774" r:id="rId13"/>
    <p:sldLayoutId id="2147483667" r:id="rId14"/>
    <p:sldLayoutId id="2147483668" r:id="rId15"/>
    <p:sldLayoutId id="2147483669" r:id="rId16"/>
    <p:sldLayoutId id="2147483670" r:id="rId17"/>
    <p:sldLayoutId id="2147483671" r:id="rId18"/>
    <p:sldLayoutId id="2147483672" r:id="rId19"/>
    <p:sldLayoutId id="2147483857" r:id="rId20"/>
  </p:sldLayoutIdLst>
  <p:transition spd="med"/>
  <p:hf hdr="0" ftr="0" dt="0"/>
  <p:txStyles>
    <p:title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11189974" y="118168"/>
            <a:ext cx="866715" cy="895041"/>
          </a:xfrm>
          <a:prstGeom prst="rect">
            <a:avLst/>
          </a:prstGeom>
          <a:ln w="12700">
            <a:miter lim="400000"/>
          </a:ln>
        </p:spPr>
      </p:pic>
      <p:pic>
        <p:nvPicPr>
          <p:cNvPr id="3" name="Picture 2" descr="Picture 2"/>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74342" y="6310302"/>
            <a:ext cx="1548719" cy="474296"/>
          </a:xfrm>
          <a:prstGeom prst="rect">
            <a:avLst/>
          </a:prstGeom>
          <a:ln w="12700">
            <a:miter lim="400000"/>
          </a:ln>
        </p:spPr>
      </p:pic>
      <p:pic>
        <p:nvPicPr>
          <p:cNvPr id="4" name="Picture 4" descr="Picture 4"/>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11189971" y="118168"/>
            <a:ext cx="866715" cy="895041"/>
          </a:xfrm>
          <a:prstGeom prst="rect">
            <a:avLst/>
          </a:prstGeom>
          <a:ln w="12700">
            <a:miter lim="400000"/>
          </a:ln>
        </p:spPr>
      </p:pic>
      <p:pic>
        <p:nvPicPr>
          <p:cNvPr id="5" name="Picture 2" descr="Picture 2"/>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74342" y="6310295"/>
            <a:ext cx="1548719" cy="474296"/>
          </a:xfrm>
          <a:prstGeom prst="rect">
            <a:avLst/>
          </a:prstGeom>
          <a:ln w="12700">
            <a:miter lim="400000"/>
          </a:ln>
        </p:spPr>
      </p:pic>
      <p:sp>
        <p:nvSpPr>
          <p:cNvPr id="6" name="Google Shape;308;p8"/>
          <p:cNvSpPr/>
          <p:nvPr/>
        </p:nvSpPr>
        <p:spPr>
          <a:xfrm>
            <a:off x="0" y="0"/>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7" name="Picture 9" descr="Picture 9"/>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9625" y="-76485"/>
            <a:ext cx="12223381" cy="5582136"/>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t>Thank you</a:t>
            </a:r>
          </a:p>
        </p:txBody>
      </p:sp>
      <p:pic>
        <p:nvPicPr>
          <p:cNvPr id="10" name="Picture 6" descr="Picture 6"/>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11358371" y="138176"/>
            <a:ext cx="685801" cy="711201"/>
          </a:xfrm>
          <a:prstGeom prst="rect">
            <a:avLst/>
          </a:prstGeom>
          <a:ln w="12700">
            <a:miter lim="400000"/>
          </a:ln>
        </p:spPr>
      </p:pic>
      <p:sp>
        <p:nvSpPr>
          <p:cNvPr id="11" name="TextBox 7"/>
          <p:cNvSpPr txBox="1"/>
          <p:nvPr/>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p>
            <a:r>
              <a:t>Title Text</a:t>
            </a:r>
          </a:p>
        </p:txBody>
      </p:sp>
      <p:sp>
        <p:nvSpPr>
          <p:cNvPr id="1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5" name="Text Placeholder 6">
            <a:extLst>
              <a:ext uri="{FF2B5EF4-FFF2-40B4-BE49-F238E27FC236}">
                <a16:creationId xmlns:a16="http://schemas.microsoft.com/office/drawing/2014/main" id="{8EBE519E-09D6-4443-9AE0-7A729C000FA8}"/>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8</a:t>
            </a:r>
            <a:endParaRPr/>
          </a:p>
        </p:txBody>
      </p:sp>
      <p:pic>
        <p:nvPicPr>
          <p:cNvPr id="16" name="Picture 15" descr="Logo&#10;&#10;Description automatically generated">
            <a:extLst>
              <a:ext uri="{FF2B5EF4-FFF2-40B4-BE49-F238E27FC236}">
                <a16:creationId xmlns:a16="http://schemas.microsoft.com/office/drawing/2014/main" id="{9133AD6F-3046-4A3E-8884-74720F6885E7}"/>
              </a:ext>
            </a:extLst>
          </p:cNvPr>
          <p:cNvPicPr>
            <a:picLocks noChangeAspect="1"/>
          </p:cNvPicPr>
          <p:nvPr userDrawn="1"/>
        </p:nvPicPr>
        <p:blipFill>
          <a:blip r:embed="rId28" cstate="screen">
            <a:extLst>
              <a:ext uri="{28A0092B-C50C-407E-A947-70E740481C1C}">
                <a14:useLocalDpi xmlns:a14="http://schemas.microsoft.com/office/drawing/2010/main"/>
              </a:ext>
            </a:extLst>
          </a:blip>
          <a:stretch>
            <a:fillRect/>
          </a:stretch>
        </p:blipFill>
        <p:spPr>
          <a:xfrm>
            <a:off x="1738390" y="6374659"/>
            <a:ext cx="652157" cy="474296"/>
          </a:xfrm>
          <a:prstGeom prst="rect">
            <a:avLst/>
          </a:prstGeom>
        </p:spPr>
      </p:pic>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88" r:id="rId12"/>
    <p:sldLayoutId id="2147483732" r:id="rId13"/>
    <p:sldLayoutId id="2147483733" r:id="rId14"/>
    <p:sldLayoutId id="2147483789" r:id="rId15"/>
    <p:sldLayoutId id="2147483735" r:id="rId16"/>
    <p:sldLayoutId id="2147483736" r:id="rId17"/>
    <p:sldLayoutId id="2147483737" r:id="rId18"/>
    <p:sldLayoutId id="2147483738" r:id="rId19"/>
    <p:sldLayoutId id="2147483739" r:id="rId20"/>
    <p:sldLayoutId id="2147483740" r:id="rId21"/>
    <p:sldLayoutId id="2147483741" r:id="rId22"/>
  </p:sldLayoutIdLst>
  <p:transition spd="med"/>
  <p:hf hdr="0" ftr="0" dt="0"/>
  <p:txStyles>
    <p:title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4.xml"/><Relationship Id="rId5" Type="http://schemas.openxmlformats.org/officeDocument/2006/relationships/image" Target="../media/image23.pn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5.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6.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7.xml"/><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8.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0.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5.xml"/><Relationship Id="rId1" Type="http://schemas.openxmlformats.org/officeDocument/2006/relationships/tags" Target="../tags/tag12.xml"/><Relationship Id="rId5" Type="http://schemas.openxmlformats.org/officeDocument/2006/relationships/image" Target="../media/image33.sv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5.xml"/><Relationship Id="rId1" Type="http://schemas.openxmlformats.org/officeDocument/2006/relationships/tags" Target="../tags/tag13.xml"/><Relationship Id="rId5" Type="http://schemas.openxmlformats.org/officeDocument/2006/relationships/image" Target="../media/image33.sv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5.xml"/><Relationship Id="rId1" Type="http://schemas.openxmlformats.org/officeDocument/2006/relationships/tags" Target="../tags/tag14.xml"/><Relationship Id="rId5" Type="http://schemas.openxmlformats.org/officeDocument/2006/relationships/image" Target="../media/image33.sv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6.xml"/><Relationship Id="rId1" Type="http://schemas.openxmlformats.org/officeDocument/2006/relationships/tags" Target="../tags/tag15.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6.xml"/><Relationship Id="rId1" Type="http://schemas.openxmlformats.org/officeDocument/2006/relationships/tags" Target="../tags/tag16.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6.xml"/><Relationship Id="rId1" Type="http://schemas.openxmlformats.org/officeDocument/2006/relationships/tags" Target="../tags/tag17.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6.xml"/><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6.xml"/><Relationship Id="rId1" Type="http://schemas.openxmlformats.org/officeDocument/2006/relationships/tags" Target="../tags/tag19.xml"/><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6.xml"/><Relationship Id="rId1" Type="http://schemas.openxmlformats.org/officeDocument/2006/relationships/tags" Target="../tags/tag20.xml"/><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6.xml"/><Relationship Id="rId1" Type="http://schemas.openxmlformats.org/officeDocument/2006/relationships/tags" Target="../tags/tag21.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36.xml"/><Relationship Id="rId1" Type="http://schemas.openxmlformats.org/officeDocument/2006/relationships/tags" Target="../tags/tag2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36.xml"/><Relationship Id="rId1" Type="http://schemas.openxmlformats.org/officeDocument/2006/relationships/tags" Target="../tags/tag23.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36.xml"/><Relationship Id="rId1" Type="http://schemas.openxmlformats.org/officeDocument/2006/relationships/tags" Target="../tags/tag24.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36.xml"/><Relationship Id="rId1" Type="http://schemas.openxmlformats.org/officeDocument/2006/relationships/tags" Target="../tags/tag2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6.xml"/><Relationship Id="rId1" Type="http://schemas.openxmlformats.org/officeDocument/2006/relationships/tags" Target="../tags/tag26.xml"/><Relationship Id="rId4"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6.xml"/><Relationship Id="rId1" Type="http://schemas.openxmlformats.org/officeDocument/2006/relationships/tags" Target="../tags/tag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6.xml"/><Relationship Id="rId1" Type="http://schemas.openxmlformats.org/officeDocument/2006/relationships/tags" Target="../tags/tag28.xml"/><Relationship Id="rId5" Type="http://schemas.openxmlformats.org/officeDocument/2006/relationships/image" Target="../media/image43.svg"/><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6.xml"/><Relationship Id="rId1" Type="http://schemas.openxmlformats.org/officeDocument/2006/relationships/tags" Target="../tags/tag29.xml"/><Relationship Id="rId4" Type="http://schemas.openxmlformats.org/officeDocument/2006/relationships/image" Target="../media/image44.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6.xml"/><Relationship Id="rId1" Type="http://schemas.openxmlformats.org/officeDocument/2006/relationships/tags" Target="../tags/tag3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6.xml"/><Relationship Id="rId1" Type="http://schemas.openxmlformats.org/officeDocument/2006/relationships/tags" Target="../tags/tag3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6.xml"/><Relationship Id="rId1" Type="http://schemas.openxmlformats.org/officeDocument/2006/relationships/tags" Target="../tags/tag3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6.xml"/><Relationship Id="rId1" Type="http://schemas.openxmlformats.org/officeDocument/2006/relationships/tags" Target="../tags/tag33.xml"/><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3.xml"/><Relationship Id="rId1" Type="http://schemas.openxmlformats.org/officeDocument/2006/relationships/slideLayout" Target="../slideLayouts/slideLayout3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6.xml"/><Relationship Id="rId1" Type="http://schemas.openxmlformats.org/officeDocument/2006/relationships/tags" Target="../tags/tag34.xml"/><Relationship Id="rId5" Type="http://schemas.openxmlformats.org/officeDocument/2006/relationships/image" Target="../media/image50.jpeg"/><Relationship Id="rId4" Type="http://schemas.openxmlformats.org/officeDocument/2006/relationships/image" Target="../media/image49.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6.xml"/><Relationship Id="rId1" Type="http://schemas.openxmlformats.org/officeDocument/2006/relationships/tags" Target="../tags/tag3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image" Target="../media/image54.png"/><Relationship Id="rId2" Type="http://schemas.openxmlformats.org/officeDocument/2006/relationships/slideLayout" Target="../slideLayouts/slideLayout35.xml"/><Relationship Id="rId1" Type="http://schemas.openxmlformats.org/officeDocument/2006/relationships/tags" Target="../tags/tag36.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5.xml"/><Relationship Id="rId1" Type="http://schemas.openxmlformats.org/officeDocument/2006/relationships/tags" Target="../tags/tag3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svg"/><Relationship Id="rId18" Type="http://schemas.openxmlformats.org/officeDocument/2006/relationships/image" Target="../media/image72.png"/><Relationship Id="rId3" Type="http://schemas.openxmlformats.org/officeDocument/2006/relationships/notesSlide" Target="../notesSlides/notesSlide48.xml"/><Relationship Id="rId7" Type="http://schemas.openxmlformats.org/officeDocument/2006/relationships/image" Target="../media/image61.svg"/><Relationship Id="rId12" Type="http://schemas.openxmlformats.org/officeDocument/2006/relationships/image" Target="../media/image66.png"/><Relationship Id="rId17" Type="http://schemas.openxmlformats.org/officeDocument/2006/relationships/image" Target="../media/image71.svg"/><Relationship Id="rId2" Type="http://schemas.openxmlformats.org/officeDocument/2006/relationships/slideLayout" Target="../slideLayouts/slideLayout36.xml"/><Relationship Id="rId16" Type="http://schemas.openxmlformats.org/officeDocument/2006/relationships/image" Target="../media/image70.png"/><Relationship Id="rId1" Type="http://schemas.openxmlformats.org/officeDocument/2006/relationships/tags" Target="../tags/tag38.xml"/><Relationship Id="rId6" Type="http://schemas.openxmlformats.org/officeDocument/2006/relationships/image" Target="../media/image60.png"/><Relationship Id="rId11" Type="http://schemas.openxmlformats.org/officeDocument/2006/relationships/image" Target="../media/image65.svg"/><Relationship Id="rId5" Type="http://schemas.openxmlformats.org/officeDocument/2006/relationships/image" Target="../media/image59.svg"/><Relationship Id="rId15" Type="http://schemas.openxmlformats.org/officeDocument/2006/relationships/image" Target="../media/image69.svg"/><Relationship Id="rId10" Type="http://schemas.openxmlformats.org/officeDocument/2006/relationships/image" Target="../media/image64.png"/><Relationship Id="rId19" Type="http://schemas.openxmlformats.org/officeDocument/2006/relationships/image" Target="../media/image73.svg"/><Relationship Id="rId4" Type="http://schemas.openxmlformats.org/officeDocument/2006/relationships/image" Target="../media/image58.png"/><Relationship Id="rId9" Type="http://schemas.openxmlformats.org/officeDocument/2006/relationships/image" Target="../media/image63.svg"/><Relationship Id="rId14" Type="http://schemas.openxmlformats.org/officeDocument/2006/relationships/image" Target="../media/image68.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6.xml"/></Relationships>
</file>

<file path=ppt/slides/_rels/slide6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0.xml"/><Relationship Id="rId1" Type="http://schemas.openxmlformats.org/officeDocument/2006/relationships/slideLayout" Target="../slideLayouts/slideLayout3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6.xml"/></Relationships>
</file>

<file path=ppt/slides/_rels/slide6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5.xml"/><Relationship Id="rId1" Type="http://schemas.openxmlformats.org/officeDocument/2006/relationships/slideLayout" Target="../slideLayouts/slideLayout3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8" Type="http://schemas.openxmlformats.org/officeDocument/2006/relationships/hyperlink" Target="https://www.ncbi.nlm.nih.gov/pmc/articles/PMC1446217/pdf/10800420.pdf" TargetMode="External"/><Relationship Id="rId3" Type="http://schemas.openxmlformats.org/officeDocument/2006/relationships/hyperlink" Target="https://www.hse.gov.uk/stress/signs.htm" TargetMode="External"/><Relationship Id="rId7" Type="http://schemas.openxmlformats.org/officeDocument/2006/relationships/hyperlink" Target="https://apps.who.int/iris/bitstream/handle/10665/275385/9789241514347-eng.pdf?ua=1&amp;ua=1" TargetMode="External"/><Relationship Id="rId2" Type="http://schemas.openxmlformats.org/officeDocument/2006/relationships/hyperlink" Target="http://www.fminsight.com/rokdownloads/Handouts/Handout%20-%20Communicate%20to%20Influence.pdf" TargetMode="External"/><Relationship Id="rId1" Type="http://schemas.openxmlformats.org/officeDocument/2006/relationships/slideLayout" Target="../slideLayouts/slideLayout5.xml"/><Relationship Id="rId6" Type="http://schemas.openxmlformats.org/officeDocument/2006/relationships/hyperlink" Target="https://www.who.int/publications/i/item/9241590475" TargetMode="External"/><Relationship Id="rId5" Type="http://schemas.openxmlformats.org/officeDocument/2006/relationships/hyperlink" Target="https://powertofly.com/up/examples-of-conflict-in-the-workplace-scenarios" TargetMode="External"/><Relationship Id="rId10" Type="http://schemas.openxmlformats.org/officeDocument/2006/relationships/hyperlink" Target="https://intranet.who.int/features/communicationstoolkit/pdf/advocacy.pdf" TargetMode="External"/><Relationship Id="rId4" Type="http://schemas.openxmlformats.org/officeDocument/2006/relationships/hyperlink" Target="https://sloanreview.mit.edu/article/what-is-your-management-model/" TargetMode="External"/><Relationship Id="rId9" Type="http://schemas.openxmlformats.org/officeDocument/2006/relationships/hyperlink" Target="https://apps.who.int/iris/bitstream/handle/10665/70051/HED_92.4_eng.pdf;sequence=1"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80.xml.rels><?xml version="1.0" encoding="UTF-8" standalone="yes"?>
<Relationships xmlns="http://schemas.openxmlformats.org/package/2006/relationships"><Relationship Id="rId3" Type="http://schemas.openxmlformats.org/officeDocument/2006/relationships/hyperlink" Target="https://openwho.org/courses/ready4response-tier2-EN/items/4eiNpFkpWHHSvjrgOTvsDI" TargetMode="External"/><Relationship Id="rId7" Type="http://schemas.openxmlformats.org/officeDocument/2006/relationships/hyperlink" Target="https://www.coursera.org/learn/skills-management#syllabus" TargetMode="External"/><Relationship Id="rId2" Type="http://schemas.openxmlformats.org/officeDocument/2006/relationships/hyperlink" Target="https://openwho.org/courses/publichealthcom" TargetMode="External"/><Relationship Id="rId1" Type="http://schemas.openxmlformats.org/officeDocument/2006/relationships/slideLayout" Target="../slideLayouts/slideLayout6.xml"/><Relationship Id="rId6" Type="http://schemas.openxmlformats.org/officeDocument/2006/relationships/hyperlink" Target="https://www.coursera.org/learn/foundational-skills-communicating-health" TargetMode="External"/><Relationship Id="rId5" Type="http://schemas.openxmlformats.org/officeDocument/2006/relationships/hyperlink" Target="https://www.train.org/cdctrain/course/1012811/" TargetMode="External"/><Relationship Id="rId4" Type="http://schemas.openxmlformats.org/officeDocument/2006/relationships/hyperlink" Target="https://www.train.org/cdctrain/course/1012711/?activeTab=about" TargetMode="Externa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32.xml"/><Relationship Id="rId4" Type="http://schemas.openxmlformats.org/officeDocument/2006/relationships/hyperlink" Target="mailto:ihrhrt@who.int"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Slide Number Placeholder 5"/>
          <p:cNvSpPr txBox="1">
            <a:spLocks noGrp="1"/>
          </p:cNvSpPr>
          <p:nvPr>
            <p:ph type="sldNum" sz="quarter" idx="2"/>
          </p:nvPr>
        </p:nvSpPr>
        <p:spPr>
          <a:xfrm>
            <a:off x="11907520" y="6527531"/>
            <a:ext cx="28448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a:t>
            </a:fld>
            <a:endParaRPr sz="1000">
              <a:solidFill>
                <a:schemeClr val="tx1">
                  <a:lumMod val="50000"/>
                  <a:lumOff val="50000"/>
                </a:schemeClr>
              </a:solidFill>
              <a:latin typeface="Source Sans Pro" panose="020B0503030403020204" pitchFamily="34" charset="0"/>
            </a:endParaRPr>
          </a:p>
        </p:txBody>
      </p:sp>
      <p:sp>
        <p:nvSpPr>
          <p:cNvPr id="561" name="Title 2"/>
          <p:cNvSpPr txBox="1">
            <a:spLocks noGrp="1"/>
          </p:cNvSpPr>
          <p:nvPr>
            <p:ph type="title"/>
          </p:nvPr>
        </p:nvSpPr>
        <p:spPr>
          <a:xfrm>
            <a:off x="514203" y="1587568"/>
            <a:ext cx="4928649" cy="2410276"/>
          </a:xfrm>
          <a:prstGeom prst="rect">
            <a:avLst/>
          </a:prstGeom>
        </p:spPr>
        <p:txBody>
          <a:bodyPr lIns="45719" tIns="45720" rIns="45719" bIns="45720" anchor="ctr">
            <a:normAutofit/>
          </a:bodyPr>
          <a:lstStyle/>
          <a:p>
            <a:pPr>
              <a:defRPr b="1"/>
            </a:pPr>
            <a:r>
              <a:t>Atelier pour les gestionnaires </a:t>
            </a:r>
            <a:br/>
            <a:r>
              <a:t>des équipes d’intervention rapide</a:t>
            </a:r>
            <a:endParaRPr b="1"/>
          </a:p>
        </p:txBody>
      </p:sp>
      <p:sp>
        <p:nvSpPr>
          <p:cNvPr id="562" name="Subtitle 2"/>
          <p:cNvSpPr txBox="1"/>
          <p:nvPr/>
        </p:nvSpPr>
        <p:spPr>
          <a:xfrm>
            <a:off x="4042278" y="3740411"/>
            <a:ext cx="8900160"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lgn="ctr">
              <a:spcBef>
                <a:spcPts val="700"/>
              </a:spcBef>
              <a:defRPr sz="3200">
                <a:solidFill>
                  <a:srgbClr val="002060"/>
                </a:solidFill>
                <a:latin typeface="Source Sans Pro Bold"/>
                <a:ea typeface="Source Sans Pro Bold"/>
                <a:cs typeface="Source Sans Pro Bold"/>
                <a:sym typeface="Source Sans Pro Bold"/>
              </a:defRPr>
            </a:lvl1pPr>
          </a:lstStyle>
          <a:p>
            <a:pPr>
              <a:defRPr b="1">
                <a:solidFill>
                  <a:schemeClr val="tx1"/>
                </a:solidFill>
                <a:highlight>
                  <a:srgbClr val="FFFF00"/>
                </a:highlight>
              </a:defRPr>
            </a:pPr>
            <a:r>
              <a:rPr lang="fr-FR" dirty="0"/>
              <a:t>Ville</a:t>
            </a:r>
            <a:r>
              <a:rPr dirty="0"/>
              <a:t>, pays, dates</a:t>
            </a:r>
            <a:endParaRPr b="1" dirty="0">
              <a:solidFill>
                <a:schemeClr val="tx1"/>
              </a:solidFill>
              <a:highlight>
                <a:srgbClr val="FFFF00"/>
              </a:highlight>
            </a:endParaRPr>
          </a:p>
        </p:txBody>
      </p:sp>
      <p:sp>
        <p:nvSpPr>
          <p:cNvPr id="563" name="Title 2"/>
          <p:cNvSpPr txBox="1"/>
          <p:nvPr/>
        </p:nvSpPr>
        <p:spPr>
          <a:xfrm>
            <a:off x="4611757" y="4307605"/>
            <a:ext cx="6906504"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lgn="ctr">
              <a:defRPr sz="3200">
                <a:solidFill>
                  <a:srgbClr val="002060"/>
                </a:solidFill>
                <a:latin typeface="Source Sans Pro Bold"/>
                <a:ea typeface="Source Sans Pro Bold"/>
                <a:cs typeface="Source Sans Pro Bold"/>
                <a:sym typeface="Source Sans Pro Bold"/>
              </a:defRPr>
            </a:lvl1pPr>
          </a:lstStyle>
          <a:p>
            <a:pPr>
              <a:defRPr b="1"/>
            </a:pPr>
            <a:r>
              <a:rPr dirty="0" err="1"/>
              <a:t>Bienvenue</a:t>
            </a:r>
            <a:r>
              <a:rPr dirty="0"/>
              <a:t> !</a:t>
            </a:r>
            <a:endParaRPr b="1" dirty="0"/>
          </a:p>
        </p:txBody>
      </p:sp>
      <p:sp>
        <p:nvSpPr>
          <p:cNvPr id="564" name="TextBox 3"/>
          <p:cNvSpPr txBox="1"/>
          <p:nvPr/>
        </p:nvSpPr>
        <p:spPr>
          <a:xfrm>
            <a:off x="431254" y="656240"/>
            <a:ext cx="1954138" cy="646331"/>
          </a:xfrm>
          <a:prstGeom prst="rect">
            <a:avLst/>
          </a:prstGeom>
          <a:solidFill>
            <a:srgbClr val="FFFF00"/>
          </a:solidFill>
          <a:ln>
            <a:solidFill>
              <a:srgbClr val="FFFFFF"/>
            </a:solidFill>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defRPr>
                <a:latin typeface="Source Sans Pro Regular"/>
                <a:ea typeface="Source Sans Pro Regular"/>
                <a:cs typeface="Source Sans Pro Regular"/>
                <a:sym typeface="Source Sans Pro Regular"/>
              </a:defRPr>
            </a:lvl1pPr>
          </a:lstStyle>
          <a:p>
            <a:pPr>
              <a:defRPr>
                <a:highlight>
                  <a:srgbClr val="FFFF00"/>
                </a:highlight>
              </a:defRPr>
            </a:pPr>
            <a:r>
              <a:t>Drapeau/emblème du pays</a:t>
            </a:r>
            <a:endParaRPr>
              <a:highlight>
                <a:srgbClr val="FFFF00"/>
              </a:highlight>
            </a:endParaRPr>
          </a:p>
        </p:txBody>
      </p:sp>
      <p:sp>
        <p:nvSpPr>
          <p:cNvPr id="565" name="TextBox 7"/>
          <p:cNvSpPr txBox="1"/>
          <p:nvPr/>
        </p:nvSpPr>
        <p:spPr>
          <a:xfrm>
            <a:off x="514350" y="4160585"/>
            <a:ext cx="3156502" cy="30777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defRPr sz="1400">
                <a:solidFill>
                  <a:srgbClr val="FFFFFF"/>
                </a:solidFill>
                <a:latin typeface="Source Sans Pro Regular"/>
                <a:ea typeface="Source Sans Pro Regular"/>
                <a:cs typeface="Source Sans Pro Regular"/>
                <a:sym typeface="Source Sans Pro Regular"/>
              </a:defRPr>
            </a:lvl1pPr>
          </a:lstStyle>
          <a:p>
            <a:r>
              <a:rPr dirty="0"/>
              <a:t>Nom du </a:t>
            </a:r>
            <a:r>
              <a:rPr dirty="0" err="1"/>
              <a:t>présentateur</a:t>
            </a:r>
            <a:r>
              <a:rPr dirty="0"/>
              <a:t>/de la </a:t>
            </a:r>
            <a:r>
              <a:rPr dirty="0" err="1"/>
              <a:t>présentatrice</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3284" y="996974"/>
            <a:ext cx="7823030" cy="402509"/>
          </a:xfrm>
          <a:prstGeom prst="rect">
            <a:avLst/>
          </a:prstGeom>
        </p:spPr>
        <p:txBody>
          <a:bodyPr vert="horz" wrap="square" lIns="0" tIns="14568" rIns="0" bIns="0" numCol="1" anchor="ctr" anchorCtr="0" compatLnSpc="1">
            <a:prstTxWarp prst="textNoShape">
              <a:avLst/>
            </a:prstTxWarp>
            <a:spAutoFit/>
          </a:bodyPr>
          <a:lstStyle/>
          <a:p>
            <a:pPr marL="10795">
              <a:spcBef>
                <a:spcPts val="114"/>
              </a:spcBef>
              <a:defRPr sz="2800" b="1" kern="1200">
                <a:solidFill>
                  <a:srgbClr val="A2010C"/>
                </a:solidFill>
                <a:latin typeface="Source Sans Pro Regular"/>
                <a:cs typeface="+mj-cs"/>
                <a:sym typeface="Source Sans Pro Regular"/>
              </a:defRPr>
            </a:pPr>
            <a:r>
              <a:t>Rappel – Responsabilités des gestionnaires d'EIR</a:t>
            </a:r>
            <a:endParaRPr sz="2800"/>
          </a:p>
        </p:txBody>
      </p:sp>
      <p:sp>
        <p:nvSpPr>
          <p:cNvPr id="4" name="Espace réservé du texte 3">
            <a:extLst>
              <a:ext uri="{FF2B5EF4-FFF2-40B4-BE49-F238E27FC236}">
                <a16:creationId xmlns:a16="http://schemas.microsoft.com/office/drawing/2014/main" id="{3C413FBB-E21E-D207-477F-903909E85DF6}"/>
              </a:ext>
            </a:extLst>
          </p:cNvPr>
          <p:cNvSpPr>
            <a:spLocks noGrp="1"/>
          </p:cNvSpPr>
          <p:nvPr>
            <p:ph type="body" idx="1"/>
          </p:nvPr>
        </p:nvSpPr>
        <p:spPr>
          <a:xfrm>
            <a:off x="1168400" y="1505500"/>
            <a:ext cx="8956908" cy="4654071"/>
          </a:xfrm>
        </p:spPr>
        <p:txBody>
          <a:bodyPr lIns="45719" tIns="45720" rIns="45719" bIns="45720" anchor="t">
            <a:normAutofit fontScale="85000" lnSpcReduction="20000"/>
          </a:bodyPr>
          <a:lstStyle/>
          <a:p>
            <a:pPr marL="454025" lvl="1" indent="0">
              <a:lnSpc>
                <a:spcPct val="100000"/>
              </a:lnSpc>
              <a:spcBef>
                <a:spcPts val="468"/>
              </a:spcBef>
              <a:buNone/>
            </a:pPr>
            <a:r>
              <a:rPr dirty="0"/>
              <a:t>Les </a:t>
            </a:r>
            <a:r>
              <a:rPr dirty="0" err="1"/>
              <a:t>gestionnaires</a:t>
            </a:r>
            <a:r>
              <a:rPr dirty="0"/>
              <a:t> des EIR, seuls </a:t>
            </a:r>
            <a:r>
              <a:rPr dirty="0" err="1"/>
              <a:t>ou</a:t>
            </a:r>
            <a:r>
              <a:rPr dirty="0"/>
              <a:t> avec </a:t>
            </a:r>
            <a:r>
              <a:rPr dirty="0" err="1"/>
              <a:t>lʼappui</a:t>
            </a:r>
            <a:r>
              <a:rPr dirty="0"/>
              <a:t> des </a:t>
            </a:r>
            <a:r>
              <a:rPr dirty="0" err="1"/>
              <a:t>principaux</a:t>
            </a:r>
            <a:r>
              <a:rPr dirty="0"/>
              <a:t> </a:t>
            </a:r>
            <a:r>
              <a:rPr dirty="0" err="1"/>
              <a:t>décideurs</a:t>
            </a:r>
            <a:r>
              <a:rPr dirty="0"/>
              <a:t>, </a:t>
            </a:r>
            <a:r>
              <a:rPr dirty="0" err="1"/>
              <a:t>peuvent</a:t>
            </a:r>
            <a:r>
              <a:rPr dirty="0"/>
              <a:t> assumer les </a:t>
            </a:r>
            <a:r>
              <a:rPr dirty="0" err="1"/>
              <a:t>responsabilités</a:t>
            </a:r>
            <a:r>
              <a:rPr dirty="0"/>
              <a:t> </a:t>
            </a:r>
            <a:r>
              <a:rPr dirty="0" err="1"/>
              <a:t>suivantes</a:t>
            </a:r>
            <a:r>
              <a:rPr dirty="0"/>
              <a:t> :</a:t>
            </a:r>
          </a:p>
          <a:p>
            <a:pPr marL="788035" lvl="1" indent="-334010" defTabSz="914400">
              <a:lnSpc>
                <a:spcPct val="100000"/>
              </a:lnSpc>
              <a:spcBef>
                <a:spcPts val="468"/>
              </a:spcBef>
              <a:buClr>
                <a:schemeClr val="accent3"/>
              </a:buClr>
              <a:buSzTx/>
              <a:buFont typeface="Arial MT"/>
              <a:buChar char="•"/>
              <a:tabLst>
                <a:tab pos="787816" algn="l"/>
                <a:tab pos="788936" algn="l"/>
              </a:tabLst>
              <a:defRPr kern="1200">
                <a:cs typeface="Arial"/>
              </a:defRPr>
            </a:pPr>
            <a:r>
              <a:rPr dirty="0" err="1"/>
              <a:t>Renforcement</a:t>
            </a:r>
            <a:r>
              <a:rPr dirty="0"/>
              <a:t> des </a:t>
            </a:r>
            <a:r>
              <a:rPr dirty="0" err="1"/>
              <a:t>capacités</a:t>
            </a:r>
            <a:r>
              <a:rPr dirty="0"/>
              <a:t> des EIR à travers des formations, y </a:t>
            </a:r>
            <a:r>
              <a:rPr dirty="0" err="1"/>
              <a:t>compris</a:t>
            </a:r>
            <a:r>
              <a:rPr dirty="0"/>
              <a:t> </a:t>
            </a:r>
            <a:r>
              <a:rPr dirty="0" err="1"/>
              <a:t>en</a:t>
            </a:r>
            <a:r>
              <a:rPr dirty="0"/>
              <a:t> situation </a:t>
            </a:r>
            <a:r>
              <a:rPr dirty="0" err="1"/>
              <a:t>réelle</a:t>
            </a:r>
            <a:r>
              <a:rPr dirty="0"/>
              <a:t> sur le terrain, des </a:t>
            </a:r>
            <a:r>
              <a:rPr dirty="0" err="1"/>
              <a:t>exercices</a:t>
            </a:r>
            <a:r>
              <a:rPr dirty="0"/>
              <a:t> de simulation, des </a:t>
            </a:r>
            <a:r>
              <a:rPr dirty="0" err="1"/>
              <a:t>activités</a:t>
            </a:r>
            <a:r>
              <a:rPr dirty="0"/>
              <a:t> de </a:t>
            </a:r>
            <a:r>
              <a:rPr dirty="0" err="1"/>
              <a:t>mentorat</a:t>
            </a:r>
            <a:r>
              <a:rPr dirty="0"/>
              <a:t> et des </a:t>
            </a:r>
            <a:r>
              <a:rPr dirty="0" err="1"/>
              <a:t>programmes</a:t>
            </a:r>
            <a:r>
              <a:rPr dirty="0"/>
              <a:t> appliqués </a:t>
            </a:r>
          </a:p>
          <a:p>
            <a:pPr marL="788035" lvl="1" indent="-334010" defTabSz="914400">
              <a:lnSpc>
                <a:spcPct val="100000"/>
              </a:lnSpc>
              <a:spcBef>
                <a:spcPts val="468"/>
              </a:spcBef>
              <a:buClr>
                <a:schemeClr val="accent3"/>
              </a:buClr>
              <a:buSzTx/>
              <a:buFont typeface="Arial MT"/>
              <a:buChar char="•"/>
              <a:tabLst>
                <a:tab pos="787816" algn="l"/>
                <a:tab pos="788936" algn="l"/>
              </a:tabLst>
              <a:defRPr kern="1200">
                <a:ea typeface="+mn-ea"/>
                <a:cs typeface="Arial"/>
              </a:defRPr>
            </a:pPr>
            <a:r>
              <a:rPr dirty="0"/>
              <a:t>Identification et </a:t>
            </a:r>
            <a:r>
              <a:rPr dirty="0" err="1"/>
              <a:t>sélection</a:t>
            </a:r>
            <a:r>
              <a:rPr dirty="0"/>
              <a:t> des </a:t>
            </a:r>
            <a:r>
              <a:rPr dirty="0" err="1"/>
              <a:t>membres</a:t>
            </a:r>
            <a:r>
              <a:rPr dirty="0"/>
              <a:t> des EIR </a:t>
            </a:r>
            <a:r>
              <a:rPr dirty="0" err="1"/>
              <a:t>susceptibles</a:t>
            </a:r>
            <a:r>
              <a:rPr dirty="0"/>
              <a:t> </a:t>
            </a:r>
            <a:r>
              <a:rPr dirty="0" err="1"/>
              <a:t>dʼêtre</a:t>
            </a:r>
            <a:r>
              <a:rPr dirty="0"/>
              <a:t> </a:t>
            </a:r>
            <a:r>
              <a:rPr dirty="0" err="1"/>
              <a:t>déployés</a:t>
            </a:r>
            <a:r>
              <a:rPr dirty="0"/>
              <a:t> </a:t>
            </a:r>
          </a:p>
          <a:p>
            <a:pPr marL="788035" lvl="1" indent="-334010" defTabSz="914400">
              <a:lnSpc>
                <a:spcPct val="100000"/>
              </a:lnSpc>
              <a:spcBef>
                <a:spcPts val="468"/>
              </a:spcBef>
              <a:buClr>
                <a:schemeClr val="accent3"/>
              </a:buClr>
              <a:buSzTx/>
              <a:buFont typeface="Arial MT"/>
              <a:buChar char="•"/>
              <a:tabLst>
                <a:tab pos="787816" algn="l"/>
                <a:tab pos="788936" algn="l"/>
              </a:tabLst>
              <a:defRPr kern="1200">
                <a:ea typeface="+mn-ea"/>
                <a:cs typeface="Arial"/>
              </a:defRPr>
            </a:pPr>
            <a:r>
              <a:rPr dirty="0"/>
              <a:t> </a:t>
            </a:r>
            <a:r>
              <a:rPr dirty="0" err="1"/>
              <a:t>Appui</a:t>
            </a:r>
            <a:r>
              <a:rPr dirty="0"/>
              <a:t> direct </a:t>
            </a:r>
            <a:r>
              <a:rPr dirty="0" err="1"/>
              <a:t>ou</a:t>
            </a:r>
            <a:r>
              <a:rPr dirty="0"/>
              <a:t> </a:t>
            </a:r>
            <a:r>
              <a:rPr dirty="0" err="1"/>
              <a:t>externalisé</a:t>
            </a:r>
            <a:r>
              <a:rPr dirty="0"/>
              <a:t> aux EIR, </a:t>
            </a:r>
            <a:r>
              <a:rPr dirty="0" err="1"/>
              <a:t>notamment</a:t>
            </a:r>
            <a:r>
              <a:rPr dirty="0"/>
              <a:t> </a:t>
            </a:r>
            <a:r>
              <a:rPr dirty="0" err="1"/>
              <a:t>en</a:t>
            </a:r>
            <a:r>
              <a:rPr dirty="0"/>
              <a:t> matière de </a:t>
            </a:r>
            <a:r>
              <a:rPr dirty="0" err="1"/>
              <a:t>logistique</a:t>
            </a:r>
            <a:r>
              <a:rPr dirty="0"/>
              <a:t>, de conseils techniques et </a:t>
            </a:r>
            <a:r>
              <a:rPr dirty="0" err="1"/>
              <a:t>dʼexpertise</a:t>
            </a:r>
            <a:r>
              <a:rPr dirty="0"/>
              <a:t>, </a:t>
            </a:r>
            <a:r>
              <a:rPr dirty="0" err="1"/>
              <a:t>dʼéquipement</a:t>
            </a:r>
            <a:r>
              <a:rPr dirty="0"/>
              <a:t> et de </a:t>
            </a:r>
            <a:r>
              <a:rPr dirty="0" err="1"/>
              <a:t>ressources</a:t>
            </a:r>
            <a:r>
              <a:rPr dirty="0"/>
              <a:t> </a:t>
            </a:r>
            <a:r>
              <a:rPr dirty="0" err="1"/>
              <a:t>humaines</a:t>
            </a:r>
            <a:endParaRPr dirty="0"/>
          </a:p>
          <a:p>
            <a:pPr marL="788035" lvl="1" indent="-334010" defTabSz="914400">
              <a:lnSpc>
                <a:spcPct val="100000"/>
              </a:lnSpc>
              <a:spcBef>
                <a:spcPts val="468"/>
              </a:spcBef>
              <a:buClr>
                <a:schemeClr val="accent3"/>
              </a:buClr>
              <a:buSzTx/>
              <a:buFont typeface="Arial MT"/>
              <a:buChar char="•"/>
              <a:tabLst>
                <a:tab pos="787816" algn="l"/>
                <a:tab pos="788936" algn="l"/>
              </a:tabLst>
              <a:defRPr kern="1200">
                <a:ea typeface="+mn-ea"/>
                <a:cs typeface="Arial"/>
              </a:defRPr>
            </a:pPr>
            <a:r>
              <a:rPr dirty="0" err="1"/>
              <a:t>Exécution</a:t>
            </a:r>
            <a:r>
              <a:rPr dirty="0"/>
              <a:t> des processus </a:t>
            </a:r>
            <a:r>
              <a:rPr dirty="0" err="1"/>
              <a:t>préétablis</a:t>
            </a:r>
            <a:r>
              <a:rPr dirty="0"/>
              <a:t> de </a:t>
            </a:r>
            <a:r>
              <a:rPr dirty="0" err="1"/>
              <a:t>prédéploiement</a:t>
            </a:r>
            <a:r>
              <a:rPr dirty="0"/>
              <a:t>, de </a:t>
            </a:r>
            <a:r>
              <a:rPr dirty="0" err="1"/>
              <a:t>déploiement</a:t>
            </a:r>
            <a:r>
              <a:rPr dirty="0"/>
              <a:t> et de </a:t>
            </a:r>
            <a:r>
              <a:rPr dirty="0" err="1"/>
              <a:t>postdéploiement</a:t>
            </a:r>
            <a:r>
              <a:rPr dirty="0"/>
              <a:t> des EIR </a:t>
            </a:r>
          </a:p>
          <a:p>
            <a:pPr marL="788035" lvl="1" indent="-334010" defTabSz="914400">
              <a:lnSpc>
                <a:spcPct val="100000"/>
              </a:lnSpc>
              <a:spcBef>
                <a:spcPts val="468"/>
              </a:spcBef>
              <a:buClr>
                <a:schemeClr val="accent3"/>
              </a:buClr>
              <a:buSzTx/>
              <a:buFont typeface="Arial MT"/>
              <a:buChar char="•"/>
              <a:tabLst>
                <a:tab pos="787816" algn="l"/>
                <a:tab pos="788936" algn="l"/>
              </a:tabLst>
              <a:defRPr kern="1200">
                <a:ea typeface="+mn-ea"/>
                <a:cs typeface="Arial"/>
              </a:defRPr>
            </a:pPr>
            <a:r>
              <a:rPr dirty="0"/>
              <a:t>Facilitation de la communication entre les EIR et le </a:t>
            </a:r>
            <a:r>
              <a:rPr dirty="0" err="1"/>
              <a:t>groupe</a:t>
            </a:r>
            <a:r>
              <a:rPr dirty="0"/>
              <a:t> de coordination pour les situations </a:t>
            </a:r>
            <a:r>
              <a:rPr dirty="0" err="1"/>
              <a:t>d’urgence</a:t>
            </a:r>
            <a:r>
              <a:rPr dirty="0"/>
              <a:t> </a:t>
            </a:r>
          </a:p>
          <a:p>
            <a:pPr marL="788035" lvl="1" indent="-334010" defTabSz="914400">
              <a:lnSpc>
                <a:spcPct val="100000"/>
              </a:lnSpc>
              <a:spcBef>
                <a:spcPts val="468"/>
              </a:spcBef>
              <a:buClr>
                <a:schemeClr val="accent3"/>
              </a:buClr>
              <a:buSzTx/>
              <a:buFont typeface="Arial MT"/>
              <a:buChar char="•"/>
              <a:tabLst>
                <a:tab pos="787816" algn="l"/>
                <a:tab pos="788936" algn="l"/>
              </a:tabLst>
              <a:defRPr kern="1200">
                <a:ea typeface="+mn-ea"/>
                <a:cs typeface="Arial"/>
              </a:defRPr>
            </a:pPr>
            <a:r>
              <a:rPr dirty="0" err="1"/>
              <a:t>Suivi</a:t>
            </a:r>
            <a:r>
              <a:rPr dirty="0"/>
              <a:t> des </a:t>
            </a:r>
            <a:r>
              <a:rPr dirty="0" err="1"/>
              <a:t>activités</a:t>
            </a:r>
            <a:r>
              <a:rPr dirty="0"/>
              <a:t> </a:t>
            </a:r>
            <a:r>
              <a:rPr dirty="0" err="1"/>
              <a:t>dʼintervention</a:t>
            </a:r>
            <a:r>
              <a:rPr dirty="0"/>
              <a:t> des EIR </a:t>
            </a:r>
            <a:r>
              <a:rPr dirty="0" err="1"/>
              <a:t>en</a:t>
            </a:r>
            <a:r>
              <a:rPr dirty="0"/>
              <a:t> </a:t>
            </a:r>
            <a:r>
              <a:rPr dirty="0" err="1"/>
              <a:t>vue</a:t>
            </a:r>
            <a:r>
              <a:rPr dirty="0"/>
              <a:t> de </a:t>
            </a:r>
            <a:r>
              <a:rPr dirty="0" err="1"/>
              <a:t>garantir</a:t>
            </a:r>
            <a:r>
              <a:rPr dirty="0"/>
              <a:t> </a:t>
            </a:r>
            <a:r>
              <a:rPr dirty="0" err="1"/>
              <a:t>une</a:t>
            </a:r>
            <a:r>
              <a:rPr dirty="0"/>
              <a:t> </a:t>
            </a:r>
            <a:r>
              <a:rPr dirty="0" err="1"/>
              <a:t>approche</a:t>
            </a:r>
            <a:r>
              <a:rPr dirty="0"/>
              <a:t> </a:t>
            </a:r>
            <a:r>
              <a:rPr dirty="0" err="1"/>
              <a:t>coordonnée</a:t>
            </a:r>
            <a:r>
              <a:rPr dirty="0"/>
              <a:t> et le respect des </a:t>
            </a:r>
            <a:r>
              <a:rPr dirty="0" err="1"/>
              <a:t>priorités</a:t>
            </a:r>
            <a:r>
              <a:rPr dirty="0"/>
              <a:t> </a:t>
            </a:r>
            <a:r>
              <a:rPr dirty="0" err="1"/>
              <a:t>prédéfinies</a:t>
            </a:r>
            <a:endParaRPr kern="1200" dirty="0">
              <a:ea typeface="+mn-ea"/>
              <a:cs typeface="Arial"/>
            </a:endParaRPr>
          </a:p>
        </p:txBody>
      </p:sp>
      <p:sp>
        <p:nvSpPr>
          <p:cNvPr id="7" name="Slide Number Placeholder 5">
            <a:extLst>
              <a:ext uri="{FF2B5EF4-FFF2-40B4-BE49-F238E27FC236}">
                <a16:creationId xmlns:a16="http://schemas.microsoft.com/office/drawing/2014/main" id="{9E926432-1E1D-48AD-A2A7-41BFF9F35012}"/>
              </a:ext>
            </a:extLst>
          </p:cNvPr>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10</a:t>
            </a:fld>
            <a:endParaRPr sz="1000">
              <a:solidFill>
                <a:schemeClr val="tx1">
                  <a:lumMod val="50000"/>
                  <a:lumOff val="50000"/>
                </a:schemeClr>
              </a:solidFill>
              <a:latin typeface="Source Sans Pro" panose="020B0503030403020204" pitchFamily="34" charset="0"/>
            </a:endParaRPr>
          </a:p>
        </p:txBody>
      </p:sp>
      <p:sp>
        <p:nvSpPr>
          <p:cNvPr id="6" name="Rectangle 5">
            <a:extLst>
              <a:ext uri="{FF2B5EF4-FFF2-40B4-BE49-F238E27FC236}">
                <a16:creationId xmlns:a16="http://schemas.microsoft.com/office/drawing/2014/main" id="{0410F534-06EA-E051-BDDD-D7F63B24DE28}"/>
              </a:ext>
            </a:extLst>
          </p:cNvPr>
          <p:cNvSpPr/>
          <p:nvPr/>
        </p:nvSpPr>
        <p:spPr>
          <a:xfrm>
            <a:off x="-45242" y="22505"/>
            <a:ext cx="11031794" cy="584775"/>
          </a:xfrm>
          <a:prstGeom prst="rect">
            <a:avLst/>
          </a:prstGeom>
        </p:spPr>
        <p:txBody>
          <a:bodyPr wrap="square">
            <a:spAutoFit/>
          </a:bodyPr>
          <a:lstStyle/>
          <a:p>
            <a:pPr>
              <a:defRPr sz="3200" b="1">
                <a:solidFill>
                  <a:schemeClr val="bg1"/>
                </a:solidFill>
                <a:latin typeface="Source Sans Pro Regular"/>
              </a:defRPr>
            </a:pPr>
            <a:r>
              <a:t>8.1 Rôles et responsabilités d’un gestionnaire</a:t>
            </a:r>
            <a:endParaRPr sz="3200">
              <a:solidFill>
                <a:schemeClr val="bg1"/>
              </a:solidFill>
              <a:latin typeface="Source Sans Pro Regular"/>
            </a:endParaRPr>
          </a:p>
        </p:txBody>
      </p:sp>
    </p:spTree>
    <p:extLst>
      <p:ext uri="{BB962C8B-B14F-4D97-AF65-F5344CB8AC3E}">
        <p14:creationId xmlns:p14="http://schemas.microsoft.com/office/powerpoint/2010/main" val="1178367863"/>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6FA7B-C5DF-4BD2-AD5B-2C543F26D053}"/>
              </a:ext>
            </a:extLst>
          </p:cNvPr>
          <p:cNvSpPr>
            <a:spLocks noGrp="1"/>
          </p:cNvSpPr>
          <p:nvPr>
            <p:ph type="title"/>
          </p:nvPr>
        </p:nvSpPr>
        <p:spPr>
          <a:xfrm>
            <a:off x="110899" y="987939"/>
            <a:ext cx="6395918" cy="646114"/>
          </a:xfrm>
        </p:spPr>
        <p:txBody>
          <a:bodyPr>
            <a:noAutofit/>
          </a:bodyPr>
          <a:lstStyle/>
          <a:p>
            <a:pPr>
              <a:defRPr sz="2800" b="1" kern="1200">
                <a:solidFill>
                  <a:srgbClr val="A1010D"/>
                </a:solidFill>
                <a:latin typeface="Source Sans Pro Regular"/>
                <a:cs typeface="Arial"/>
              </a:defRPr>
            </a:pPr>
            <a:r>
              <a:rPr sz="2400" dirty="0"/>
              <a:t>Le </a:t>
            </a:r>
            <a:r>
              <a:rPr sz="2400" dirty="0" err="1"/>
              <a:t>rôle</a:t>
            </a:r>
            <a:r>
              <a:rPr sz="2400" dirty="0"/>
              <a:t> d'un </a:t>
            </a:r>
            <a:r>
              <a:rPr sz="2400" dirty="0" err="1"/>
              <a:t>gestionnaire</a:t>
            </a:r>
            <a:r>
              <a:rPr sz="2400" dirty="0"/>
              <a:t> </a:t>
            </a:r>
            <a:r>
              <a:rPr sz="2400" dirty="0" err="1"/>
              <a:t>consiste</a:t>
            </a:r>
            <a:r>
              <a:rPr sz="2400" dirty="0"/>
              <a:t> à :</a:t>
            </a:r>
          </a:p>
        </p:txBody>
      </p:sp>
      <p:sp>
        <p:nvSpPr>
          <p:cNvPr id="10" name="Rectangle 9"/>
          <p:cNvSpPr/>
          <p:nvPr/>
        </p:nvSpPr>
        <p:spPr>
          <a:xfrm>
            <a:off x="0" y="0"/>
            <a:ext cx="11031794" cy="584775"/>
          </a:xfrm>
          <a:prstGeom prst="rect">
            <a:avLst/>
          </a:prstGeom>
        </p:spPr>
        <p:txBody>
          <a:bodyPr wrap="square">
            <a:spAutoFit/>
          </a:bodyPr>
          <a:lstStyle/>
          <a:p>
            <a:pPr>
              <a:defRPr sz="3200" b="1">
                <a:solidFill>
                  <a:schemeClr val="bg1"/>
                </a:solidFill>
                <a:latin typeface="Source Sans Pro Regular"/>
              </a:defRPr>
            </a:pPr>
            <a:r>
              <a:t>8.1 Rôles et responsabilités d’un gestionnaire</a:t>
            </a:r>
            <a:endParaRPr sz="3200">
              <a:solidFill>
                <a:schemeClr val="bg1"/>
              </a:solidFill>
              <a:latin typeface="Source Sans Pro Regular"/>
            </a:endParaRPr>
          </a:p>
        </p:txBody>
      </p:sp>
      <p:sp>
        <p:nvSpPr>
          <p:cNvPr id="6" name="Slide Number Placeholder 5">
            <a:extLst>
              <a:ext uri="{FF2B5EF4-FFF2-40B4-BE49-F238E27FC236}">
                <a16:creationId xmlns:a16="http://schemas.microsoft.com/office/drawing/2014/main" id="{6C1A6EDD-4A51-4068-B2B0-EF1595499584}"/>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11</a:t>
            </a:fld>
            <a:endParaRPr sz="1000">
              <a:solidFill>
                <a:schemeClr val="tx1">
                  <a:lumMod val="50000"/>
                  <a:lumOff val="50000"/>
                </a:schemeClr>
              </a:solidFill>
              <a:latin typeface="Source Sans Pro" panose="020B0503030403020204" pitchFamily="34" charset="0"/>
            </a:endParaRPr>
          </a:p>
        </p:txBody>
      </p:sp>
      <p:pic>
        <p:nvPicPr>
          <p:cNvPr id="4" name="Picture 3">
            <a:extLst>
              <a:ext uri="{FF2B5EF4-FFF2-40B4-BE49-F238E27FC236}">
                <a16:creationId xmlns:a16="http://schemas.microsoft.com/office/drawing/2014/main" id="{8AEF110A-A463-2E84-A970-CC172B4C0B80}"/>
              </a:ext>
            </a:extLst>
          </p:cNvPr>
          <p:cNvPicPr>
            <a:picLocks noChangeAspect="1"/>
          </p:cNvPicPr>
          <p:nvPr/>
        </p:nvPicPr>
        <p:blipFill rotWithShape="1">
          <a:blip r:embed="rId4"/>
          <a:srcRect l="16042" t="26000" r="66354" b="23666"/>
          <a:stretch/>
        </p:blipFill>
        <p:spPr>
          <a:xfrm>
            <a:off x="2823100" y="1715552"/>
            <a:ext cx="5385593" cy="4811979"/>
          </a:xfrm>
          <a:prstGeom prst="rect">
            <a:avLst/>
          </a:prstGeom>
        </p:spPr>
      </p:pic>
    </p:spTree>
    <p:custDataLst>
      <p:tags r:id="rId1"/>
    </p:custDataLst>
    <p:extLst>
      <p:ext uri="{BB962C8B-B14F-4D97-AF65-F5344CB8AC3E}">
        <p14:creationId xmlns:p14="http://schemas.microsoft.com/office/powerpoint/2010/main" val="215968385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238720" y="871789"/>
            <a:ext cx="3571875" cy="646114"/>
          </a:xfrm>
        </p:spPr>
        <p:txBody>
          <a:bodyPr>
            <a:normAutofit/>
          </a:bodyPr>
          <a:lstStyle/>
          <a:p>
            <a:pPr>
              <a:defRPr sz="2800" b="1" kern="1200">
                <a:solidFill>
                  <a:srgbClr val="A1010D"/>
                </a:solidFill>
                <a:latin typeface="Source Sans Pro Regular"/>
                <a:cs typeface="Arial"/>
              </a:defRPr>
            </a:pPr>
            <a:r>
              <a:t>1. Planifier</a:t>
            </a:r>
          </a:p>
        </p:txBody>
      </p:sp>
      <p:sp>
        <p:nvSpPr>
          <p:cNvPr id="35843" name="Rectangle 3"/>
          <p:cNvSpPr>
            <a:spLocks noGrp="1" noChangeArrowheads="1"/>
          </p:cNvSpPr>
          <p:nvPr>
            <p:ph type="body" idx="1"/>
          </p:nvPr>
        </p:nvSpPr>
        <p:spPr>
          <a:xfrm>
            <a:off x="238720" y="1692317"/>
            <a:ext cx="7312454" cy="4295040"/>
          </a:xfrm>
        </p:spPr>
        <p:txBody>
          <a:bodyPr lIns="45719" tIns="45720" rIns="45719" bIns="45720" anchor="t">
            <a:normAutofit fontScale="92500" lnSpcReduction="20000"/>
          </a:bodyPr>
          <a:lstStyle/>
          <a:p>
            <a:pPr>
              <a:spcBef>
                <a:spcPts val="600"/>
              </a:spcBef>
              <a:defRPr b="1">
                <a:solidFill>
                  <a:srgbClr val="649E00"/>
                </a:solidFill>
              </a:defRPr>
            </a:pPr>
            <a:r>
              <a:t>Le gestionnaire doit :</a:t>
            </a:r>
          </a:p>
          <a:p>
            <a:pPr>
              <a:spcBef>
                <a:spcPts val="600"/>
              </a:spcBef>
            </a:pPr>
            <a:endParaRPr b="1">
              <a:solidFill>
                <a:srgbClr val="649E00"/>
              </a:solidFill>
            </a:endParaRPr>
          </a:p>
          <a:p>
            <a:pPr marL="342900" indent="-342900" defTabSz="914400">
              <a:lnSpc>
                <a:spcPct val="100000"/>
              </a:lnSpc>
              <a:spcBef>
                <a:spcPts val="0"/>
              </a:spcBef>
              <a:buClr>
                <a:srgbClr val="649E00"/>
              </a:buClr>
              <a:buFont typeface="Arial" panose="020B0604020202020204" pitchFamily="34" charset="0"/>
              <a:buChar char="•"/>
              <a:defRPr kern="1200">
                <a:ea typeface="+mn-ea"/>
                <a:cs typeface="Arial"/>
                <a:sym typeface="Calibri"/>
              </a:defRPr>
            </a:pPr>
            <a:r>
              <a:rPr b="1"/>
              <a:t>Assurer</a:t>
            </a:r>
            <a:r>
              <a:t> la planification stratégique, opérationnelle et tactique du programme d'intervention rapide</a:t>
            </a:r>
            <a:endParaRPr kern="1200">
              <a:ea typeface="+mn-ea"/>
              <a:cs typeface="Arial"/>
            </a:endParaRPr>
          </a:p>
          <a:p>
            <a:pPr marL="342900" indent="-342900" defTabSz="914400">
              <a:lnSpc>
                <a:spcPct val="100000"/>
              </a:lnSpc>
              <a:spcBef>
                <a:spcPts val="0"/>
              </a:spcBef>
              <a:buClr>
                <a:srgbClr val="649E00"/>
              </a:buClr>
              <a:buFont typeface="Arial" panose="020B0604020202020204" pitchFamily="34" charset="0"/>
              <a:buChar char="•"/>
              <a:defRPr kern="1200">
                <a:ea typeface="+mn-ea"/>
                <a:cs typeface="Arial"/>
                <a:sym typeface="Calibri"/>
              </a:defRPr>
            </a:pPr>
            <a:r>
              <a:rPr b="1"/>
              <a:t>Définir</a:t>
            </a:r>
            <a:r>
              <a:t> les buts et les objectifs du programme d'intervention rapide ainsi que les mesures destinées à sa mise en œuvre et à son amélioration </a:t>
            </a:r>
            <a:endParaRPr kern="1200">
              <a:ea typeface="+mn-ea"/>
              <a:cs typeface="Arial" panose="020B0604020202020204" pitchFamily="34" charset="0"/>
            </a:endParaRPr>
          </a:p>
          <a:p>
            <a:pPr marL="342900" indent="-342900" defTabSz="914400">
              <a:lnSpc>
                <a:spcPct val="100000"/>
              </a:lnSpc>
              <a:spcBef>
                <a:spcPts val="0"/>
              </a:spcBef>
              <a:buClr>
                <a:srgbClr val="649E00"/>
              </a:buClr>
              <a:buFont typeface="Arial" panose="020B0604020202020204" pitchFamily="34" charset="0"/>
              <a:buChar char="•"/>
              <a:defRPr kern="1200">
                <a:ea typeface="+mn-ea"/>
                <a:cs typeface="Arial"/>
                <a:sym typeface="Calibri"/>
              </a:defRPr>
            </a:pPr>
            <a:r>
              <a:rPr b="1"/>
              <a:t>Contribuer</a:t>
            </a:r>
            <a:r>
              <a:t> à l'élaboration de politiques et de plans de mise en œuvre </a:t>
            </a:r>
            <a:endParaRPr kern="1200">
              <a:ea typeface="+mn-ea"/>
              <a:cs typeface="Arial" panose="020B0604020202020204" pitchFamily="34" charset="0"/>
            </a:endParaRPr>
          </a:p>
          <a:p>
            <a:pPr marL="342900" indent="-342900" defTabSz="914400">
              <a:lnSpc>
                <a:spcPct val="100000"/>
              </a:lnSpc>
              <a:spcBef>
                <a:spcPts val="0"/>
              </a:spcBef>
              <a:buClr>
                <a:srgbClr val="649E00"/>
              </a:buClr>
              <a:buFont typeface="Arial" panose="020B0604020202020204" pitchFamily="34" charset="0"/>
              <a:buChar char="•"/>
              <a:defRPr kern="1200">
                <a:ea typeface="+mn-ea"/>
                <a:cs typeface="Arial"/>
                <a:sym typeface="Calibri"/>
              </a:defRPr>
            </a:pPr>
            <a:r>
              <a:rPr b="1"/>
              <a:t>Acquérir</a:t>
            </a:r>
            <a:r>
              <a:t> et analyser des données pour la prise de décision</a:t>
            </a:r>
            <a:endParaRPr kern="1200">
              <a:ea typeface="+mn-ea"/>
              <a:cs typeface="Arial"/>
            </a:endParaRPr>
          </a:p>
          <a:p>
            <a:pPr marL="342900" indent="-342900" defTabSz="914400">
              <a:lnSpc>
                <a:spcPct val="100000"/>
              </a:lnSpc>
              <a:spcBef>
                <a:spcPts val="0"/>
              </a:spcBef>
              <a:buClr>
                <a:srgbClr val="649E00"/>
              </a:buClr>
              <a:buFont typeface="Arial" panose="020B0604020202020204" pitchFamily="34" charset="0"/>
              <a:buChar char="•"/>
              <a:defRPr kern="1200">
                <a:ea typeface="+mn-ea"/>
                <a:cs typeface="Arial"/>
                <a:sym typeface="Calibri"/>
              </a:defRPr>
            </a:pPr>
            <a:r>
              <a:rPr b="1"/>
              <a:t>Prévoir</a:t>
            </a:r>
            <a:r>
              <a:t> les besoins en matière d’espace, de personnel, d’équipement et de fournitures</a:t>
            </a:r>
            <a:endParaRPr kern="1200">
              <a:ea typeface="+mn-ea"/>
              <a:cs typeface="Arial"/>
            </a:endParaRPr>
          </a:p>
          <a:p>
            <a:pPr marL="342900" indent="-342900" defTabSz="914400">
              <a:lnSpc>
                <a:spcPct val="100000"/>
              </a:lnSpc>
              <a:spcBef>
                <a:spcPts val="0"/>
              </a:spcBef>
              <a:buClr>
                <a:srgbClr val="649E00"/>
              </a:buClr>
              <a:buFont typeface="Arial" panose="020B0604020202020204" pitchFamily="34" charset="0"/>
              <a:buChar char="•"/>
              <a:defRPr kern="1200">
                <a:cs typeface="Arial"/>
              </a:defRPr>
            </a:pPr>
            <a:r>
              <a:rPr b="1">
                <a:ea typeface="+mn-ea"/>
                <a:sym typeface="Calibri"/>
              </a:rPr>
              <a:t>Préparer</a:t>
            </a:r>
            <a:r>
              <a:t> les </a:t>
            </a:r>
            <a:r>
              <a:rPr>
                <a:ea typeface="+mn-ea"/>
                <a:sym typeface="Calibri"/>
              </a:rPr>
              <a:t>budgets nécessaires</a:t>
            </a:r>
            <a:r>
              <a:rPr>
                <a:sym typeface="Calibri"/>
              </a:rPr>
              <a:t> p</a:t>
            </a:r>
            <a:r>
              <a:t>our</a:t>
            </a:r>
            <a:r>
              <a:rPr>
                <a:sym typeface="Calibri"/>
              </a:rPr>
              <a:t> la mise en œuvre et l'amélioration du programme d'intervention rapide</a:t>
            </a:r>
            <a:endParaRPr kern="1200">
              <a:ea typeface="+mn-ea"/>
              <a:cs typeface="Arial"/>
            </a:endParaRPr>
          </a:p>
        </p:txBody>
      </p:sp>
      <p:sp>
        <p:nvSpPr>
          <p:cNvPr id="10" name="Title 1">
            <a:extLst>
              <a:ext uri="{FF2B5EF4-FFF2-40B4-BE49-F238E27FC236}">
                <a16:creationId xmlns:a16="http://schemas.microsoft.com/office/drawing/2014/main" id="{6F2084C7-CF08-44A8-8C2B-C8AA7F95F909}"/>
              </a:ext>
            </a:extLst>
          </p:cNvPr>
          <p:cNvSpPr txBox="1">
            <a:spLocks/>
          </p:cNvSpPr>
          <p:nvPr/>
        </p:nvSpPr>
        <p:spPr>
          <a:xfrm>
            <a:off x="914400" y="168897"/>
            <a:ext cx="7886700" cy="620835"/>
          </a:xfrm>
          <a:prstGeom prst="rect">
            <a:avLst/>
          </a:prstGeom>
        </p:spPr>
        <p:txBody>
          <a:bodyPr vert="horz" lIns="91440" tIns="45720" rIns="91440" bIns="45720" anchor="ctr">
            <a:normAutofit/>
          </a:bodyPr>
          <a:lstStyle>
            <a:lvl1pPr algn="l" defTabSz="685800" rtl="0" eaLnBrk="1" latinLnBrk="0" hangingPunct="1">
              <a:lnSpc>
                <a:spcPct val="90000"/>
              </a:lnSpc>
              <a:spcBef>
                <a:spcPct val="0"/>
              </a:spcBef>
              <a:buNone/>
              <a:defRPr sz="3000" b="1" kern="1200">
                <a:solidFill>
                  <a:srgbClr val="004D79"/>
                </a:solidFill>
                <a:latin typeface="Franklin Gothic Medium" panose="020B0603020102020204" pitchFamily="34" charset="0"/>
                <a:ea typeface="+mj-ea"/>
                <a:cs typeface="+mj-cs"/>
              </a:defRPr>
            </a:lvl1pPr>
          </a:lstStyle>
          <a:p>
            <a:endParaRPr sz="2400">
              <a:solidFill>
                <a:srgbClr val="F36D32"/>
              </a:solidFill>
            </a:endParaRPr>
          </a:p>
        </p:txBody>
      </p:sp>
      <p:pic>
        <p:nvPicPr>
          <p:cNvPr id="7" name="Picture 6" descr="A group of people sitting at a table  Description automatically generated">
            <a:extLst>
              <a:ext uri="{FF2B5EF4-FFF2-40B4-BE49-F238E27FC236}">
                <a16:creationId xmlns:a16="http://schemas.microsoft.com/office/drawing/2014/main" id="{7F3EE56A-59DC-4378-89CD-03AC6ADD8F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7374" y="2740208"/>
            <a:ext cx="4290204" cy="3217653"/>
          </a:xfrm>
          <a:prstGeom prst="rect">
            <a:avLst/>
          </a:prstGeom>
        </p:spPr>
      </p:pic>
      <p:sp>
        <p:nvSpPr>
          <p:cNvPr id="5" name="Rectangle 4">
            <a:extLst>
              <a:ext uri="{FF2B5EF4-FFF2-40B4-BE49-F238E27FC236}">
                <a16:creationId xmlns:a16="http://schemas.microsoft.com/office/drawing/2014/main" id="{9B42B345-2DC2-4312-8AD6-D518D9966933}"/>
              </a:ext>
            </a:extLst>
          </p:cNvPr>
          <p:cNvSpPr/>
          <p:nvPr/>
        </p:nvSpPr>
        <p:spPr>
          <a:xfrm>
            <a:off x="11417882" y="5957861"/>
            <a:ext cx="537327" cy="246221"/>
          </a:xfrm>
          <a:prstGeom prst="rect">
            <a:avLst/>
          </a:prstGeom>
        </p:spPr>
        <p:txBody>
          <a:bodyPr wrap="none">
            <a:spAutoFit/>
          </a:bodyPr>
          <a:lstStyle/>
          <a:p>
            <a:pPr hangingPunct="1">
              <a:defRPr sz="1000" kern="1200">
                <a:ea typeface="+mn-ea"/>
                <a:cs typeface="+mn-cs"/>
              </a:defRPr>
            </a:pPr>
            <a:r>
              <a:t>© CDC</a:t>
            </a:r>
            <a:endParaRPr sz="1000" kern="1200">
              <a:solidFill>
                <a:prstClr val="black"/>
              </a:solidFill>
              <a:ea typeface="+mn-ea"/>
              <a:cs typeface="+mn-cs"/>
            </a:endParaRPr>
          </a:p>
        </p:txBody>
      </p:sp>
      <p:pic>
        <p:nvPicPr>
          <p:cNvPr id="3" name="Imag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27374" y="1759285"/>
            <a:ext cx="4290204" cy="952528"/>
          </a:xfrm>
          <a:prstGeom prst="rect">
            <a:avLst/>
          </a:prstGeom>
        </p:spPr>
      </p:pic>
      <p:sp>
        <p:nvSpPr>
          <p:cNvPr id="9" name="Rectangle 8"/>
          <p:cNvSpPr/>
          <p:nvPr/>
        </p:nvSpPr>
        <p:spPr>
          <a:xfrm>
            <a:off x="48373" y="0"/>
            <a:ext cx="11031794" cy="584775"/>
          </a:xfrm>
          <a:prstGeom prst="rect">
            <a:avLst/>
          </a:prstGeom>
        </p:spPr>
        <p:txBody>
          <a:bodyPr wrap="square">
            <a:spAutoFit/>
          </a:bodyPr>
          <a:lstStyle/>
          <a:p>
            <a:pPr>
              <a:defRPr sz="3200" b="1">
                <a:solidFill>
                  <a:schemeClr val="bg1"/>
                </a:solidFill>
                <a:latin typeface="Source Sans Pro Regular"/>
              </a:defRPr>
            </a:pPr>
            <a:r>
              <a:t>8.1 Rôles et responsabilités d’un gestionnaire</a:t>
            </a:r>
            <a:endParaRPr sz="3200">
              <a:solidFill>
                <a:schemeClr val="bg1"/>
              </a:solidFill>
              <a:latin typeface="Source Sans Pro Regular"/>
            </a:endParaRPr>
          </a:p>
        </p:txBody>
      </p:sp>
      <p:sp>
        <p:nvSpPr>
          <p:cNvPr id="11" name="Slide Number Placeholder 5">
            <a:extLst>
              <a:ext uri="{FF2B5EF4-FFF2-40B4-BE49-F238E27FC236}">
                <a16:creationId xmlns:a16="http://schemas.microsoft.com/office/drawing/2014/main" id="{827F5837-A73C-4356-92DE-55D16DCEDB93}"/>
              </a:ext>
            </a:extLst>
          </p:cNvPr>
          <p:cNvSpPr txBox="1">
            <a:spLocks noGrp="1"/>
          </p:cNvSpPr>
          <p:nvPr>
            <p:ph type="sldNum" sz="quarter" idx="2"/>
          </p:nvPr>
        </p:nvSpPr>
        <p:spPr>
          <a:xfrm>
            <a:off x="11821886" y="6527531"/>
            <a:ext cx="370114"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12</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54678680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27209" y="779867"/>
            <a:ext cx="3571875" cy="646114"/>
          </a:xfrm>
        </p:spPr>
        <p:txBody>
          <a:bodyPr>
            <a:normAutofit/>
          </a:bodyPr>
          <a:lstStyle/>
          <a:p>
            <a:pPr>
              <a:defRPr sz="2800" b="1" kern="1200">
                <a:solidFill>
                  <a:srgbClr val="A1010D"/>
                </a:solidFill>
                <a:latin typeface="Source Sans Pro Regular"/>
                <a:cs typeface="Arial"/>
              </a:defRPr>
            </a:pPr>
            <a:r>
              <a:t>2. Organiser</a:t>
            </a:r>
          </a:p>
        </p:txBody>
      </p:sp>
      <p:sp>
        <p:nvSpPr>
          <p:cNvPr id="35843" name="Rectangle 3"/>
          <p:cNvSpPr>
            <a:spLocks noGrp="1" noChangeArrowheads="1"/>
          </p:cNvSpPr>
          <p:nvPr>
            <p:ph type="body" idx="1"/>
          </p:nvPr>
        </p:nvSpPr>
        <p:spPr>
          <a:xfrm>
            <a:off x="405867" y="2108690"/>
            <a:ext cx="8058616" cy="2821251"/>
          </a:xfrm>
        </p:spPr>
        <p:txBody>
          <a:bodyPr lIns="45719" tIns="45720" rIns="45719" bIns="45720" anchor="t">
            <a:normAutofit lnSpcReduction="10000"/>
          </a:bodyPr>
          <a:lstStyle/>
          <a:p>
            <a:pPr>
              <a:spcBef>
                <a:spcPts val="600"/>
              </a:spcBef>
              <a:defRPr b="1">
                <a:solidFill>
                  <a:srgbClr val="649E00"/>
                </a:solidFill>
              </a:defRPr>
            </a:pPr>
            <a:r>
              <a:rPr dirty="0"/>
              <a:t>Le </a:t>
            </a:r>
            <a:r>
              <a:rPr dirty="0" err="1"/>
              <a:t>gestionnaire</a:t>
            </a:r>
            <a:r>
              <a:rPr dirty="0"/>
              <a:t> doit : </a:t>
            </a:r>
          </a:p>
          <a:p>
            <a:pPr>
              <a:spcBef>
                <a:spcPts val="600"/>
              </a:spcBef>
            </a:pPr>
            <a:endParaRPr b="1" dirty="0">
              <a:solidFill>
                <a:srgbClr val="649E00"/>
              </a:solidFill>
            </a:endParaRPr>
          </a:p>
          <a:p>
            <a:pPr marL="342900" indent="-342900" defTabSz="914400">
              <a:lnSpc>
                <a:spcPct val="100000"/>
              </a:lnSpc>
              <a:spcBef>
                <a:spcPts val="0"/>
              </a:spcBef>
              <a:buClr>
                <a:srgbClr val="649E00"/>
              </a:buClr>
              <a:buFont typeface="Arial" panose="020B0604020202020204" pitchFamily="34" charset="0"/>
              <a:buChar char="•"/>
              <a:defRPr kern="1200">
                <a:ea typeface="+mn-ea"/>
                <a:cs typeface="Arial"/>
              </a:defRPr>
            </a:pPr>
            <a:r>
              <a:rPr b="1" dirty="0" err="1"/>
              <a:t>Organiser</a:t>
            </a:r>
            <a:r>
              <a:rPr dirty="0"/>
              <a:t> les </a:t>
            </a:r>
            <a:r>
              <a:rPr dirty="0" err="1"/>
              <a:t>activités</a:t>
            </a:r>
            <a:r>
              <a:rPr dirty="0"/>
              <a:t> et les </a:t>
            </a:r>
            <a:r>
              <a:rPr dirty="0" err="1"/>
              <a:t>tâches</a:t>
            </a:r>
            <a:r>
              <a:rPr dirty="0"/>
              <a:t> du personnel</a:t>
            </a:r>
          </a:p>
          <a:p>
            <a:pPr marL="342900" indent="-342900" defTabSz="914400">
              <a:lnSpc>
                <a:spcPct val="100000"/>
              </a:lnSpc>
              <a:spcBef>
                <a:spcPts val="0"/>
              </a:spcBef>
              <a:buClr>
                <a:srgbClr val="649E00"/>
              </a:buClr>
              <a:buFont typeface="Arial" panose="020B0604020202020204" pitchFamily="34" charset="0"/>
              <a:buChar char="•"/>
              <a:defRPr kern="1200">
                <a:ea typeface="+mn-ea"/>
                <a:cs typeface="Arial"/>
              </a:defRPr>
            </a:pPr>
            <a:r>
              <a:rPr b="1" dirty="0"/>
              <a:t>Assurer</a:t>
            </a:r>
            <a:r>
              <a:rPr dirty="0"/>
              <a:t> le </a:t>
            </a:r>
            <a:r>
              <a:rPr dirty="0" err="1"/>
              <a:t>développement</a:t>
            </a:r>
            <a:r>
              <a:rPr dirty="0"/>
              <a:t> </a:t>
            </a:r>
            <a:r>
              <a:rPr dirty="0" err="1"/>
              <a:t>organisationnel</a:t>
            </a:r>
            <a:endParaRPr dirty="0"/>
          </a:p>
          <a:p>
            <a:pPr marL="342900" indent="-342900" defTabSz="914400">
              <a:lnSpc>
                <a:spcPct val="100000"/>
              </a:lnSpc>
              <a:spcBef>
                <a:spcPts val="0"/>
              </a:spcBef>
              <a:buClr>
                <a:srgbClr val="649E00"/>
              </a:buClr>
              <a:buFont typeface="Arial" panose="020B0604020202020204" pitchFamily="34" charset="0"/>
              <a:buChar char="•"/>
              <a:defRPr kern="1200">
                <a:ea typeface="+mn-ea"/>
                <a:cs typeface="Arial"/>
              </a:defRPr>
            </a:pPr>
            <a:r>
              <a:rPr b="1" dirty="0" err="1"/>
              <a:t>Établir</a:t>
            </a:r>
            <a:r>
              <a:rPr dirty="0"/>
              <a:t> des </a:t>
            </a:r>
            <a:r>
              <a:rPr dirty="0" err="1"/>
              <a:t>voies</a:t>
            </a:r>
            <a:r>
              <a:rPr dirty="0"/>
              <a:t> de communication </a:t>
            </a:r>
            <a:r>
              <a:rPr dirty="0" err="1"/>
              <a:t>claires</a:t>
            </a:r>
            <a:endParaRPr dirty="0"/>
          </a:p>
          <a:p>
            <a:pPr marL="342900" indent="-342900" defTabSz="914400">
              <a:lnSpc>
                <a:spcPct val="100000"/>
              </a:lnSpc>
              <a:spcBef>
                <a:spcPts val="0"/>
              </a:spcBef>
              <a:buClr>
                <a:srgbClr val="649E00"/>
              </a:buClr>
              <a:buFont typeface="Arial" panose="020B0604020202020204" pitchFamily="34" charset="0"/>
              <a:buChar char="•"/>
              <a:defRPr kern="1200">
                <a:ea typeface="+mn-ea"/>
                <a:cs typeface="Arial"/>
              </a:defRPr>
            </a:pPr>
            <a:r>
              <a:rPr b="1" dirty="0"/>
              <a:t>Appliquer</a:t>
            </a:r>
            <a:r>
              <a:rPr dirty="0"/>
              <a:t> les politiques et les </a:t>
            </a:r>
            <a:r>
              <a:rPr dirty="0" err="1"/>
              <a:t>procédures</a:t>
            </a:r>
            <a:endParaRPr dirty="0"/>
          </a:p>
          <a:p>
            <a:pPr marL="342900" indent="-342900" defTabSz="914400">
              <a:lnSpc>
                <a:spcPct val="100000"/>
              </a:lnSpc>
              <a:spcBef>
                <a:spcPts val="0"/>
              </a:spcBef>
              <a:buClr>
                <a:srgbClr val="649E00"/>
              </a:buClr>
              <a:buFont typeface="Arial" panose="020B0604020202020204" pitchFamily="34" charset="0"/>
              <a:buChar char="•"/>
              <a:defRPr kern="1200">
                <a:ea typeface="+mn-ea"/>
                <a:cs typeface="Arial"/>
              </a:defRPr>
            </a:pPr>
            <a:r>
              <a:rPr b="1" dirty="0" err="1"/>
              <a:t>Hiérarchiser</a:t>
            </a:r>
            <a:r>
              <a:rPr dirty="0"/>
              <a:t> et </a:t>
            </a:r>
            <a:r>
              <a:rPr dirty="0" err="1"/>
              <a:t>organiser</a:t>
            </a:r>
            <a:r>
              <a:rPr dirty="0"/>
              <a:t> les </a:t>
            </a:r>
            <a:r>
              <a:rPr dirty="0" err="1"/>
              <a:t>activités</a:t>
            </a:r>
            <a:r>
              <a:rPr dirty="0"/>
              <a:t>, les </a:t>
            </a:r>
            <a:r>
              <a:rPr dirty="0" err="1"/>
              <a:t>tâches</a:t>
            </a:r>
            <a:r>
              <a:rPr dirty="0"/>
              <a:t> et les étapes du flux de travail</a:t>
            </a:r>
            <a:endParaRPr kern="1200" dirty="0">
              <a:ea typeface="+mn-ea"/>
              <a:cs typeface="Arial" panose="020B0604020202020204" pitchFamily="34" charset="0"/>
            </a:endParaRPr>
          </a:p>
          <a:p>
            <a:pPr defTabSz="914400">
              <a:lnSpc>
                <a:spcPct val="100000"/>
              </a:lnSpc>
              <a:spcBef>
                <a:spcPts val="0"/>
              </a:spcBef>
              <a:buClr>
                <a:srgbClr val="649E00"/>
              </a:buClr>
            </a:pPr>
            <a:endParaRPr kern="1200" dirty="0">
              <a:solidFill>
                <a:prstClr val="black"/>
              </a:solidFill>
              <a:ea typeface="+mn-ea"/>
              <a:cs typeface="Arial" panose="020B0604020202020204" pitchFamily="34" charset="0"/>
            </a:endParaRPr>
          </a:p>
        </p:txBody>
      </p:sp>
      <p:sp>
        <p:nvSpPr>
          <p:cNvPr id="7" name="Rectangle 6"/>
          <p:cNvSpPr/>
          <p:nvPr/>
        </p:nvSpPr>
        <p:spPr>
          <a:xfrm>
            <a:off x="48373" y="0"/>
            <a:ext cx="11031794" cy="584775"/>
          </a:xfrm>
          <a:prstGeom prst="rect">
            <a:avLst/>
          </a:prstGeom>
        </p:spPr>
        <p:txBody>
          <a:bodyPr wrap="square">
            <a:spAutoFit/>
          </a:bodyPr>
          <a:lstStyle/>
          <a:p>
            <a:pPr>
              <a:defRPr sz="3200" b="1">
                <a:solidFill>
                  <a:schemeClr val="bg1"/>
                </a:solidFill>
                <a:latin typeface="Source Sans Pro Regular"/>
              </a:defRPr>
            </a:pPr>
            <a:r>
              <a:t>8.1 Rôles et responsabilités d’un gestionnaire</a:t>
            </a:r>
            <a:endParaRPr sz="3200">
              <a:solidFill>
                <a:schemeClr val="bg1"/>
              </a:solidFill>
              <a:latin typeface="Source Sans Pro Regular"/>
            </a:endParaRPr>
          </a:p>
        </p:txBody>
      </p:sp>
      <p:pic>
        <p:nvPicPr>
          <p:cNvPr id="3" name="Image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72050" y="2203363"/>
            <a:ext cx="2713703" cy="2706914"/>
          </a:xfrm>
          <a:prstGeom prst="rect">
            <a:avLst/>
          </a:prstGeom>
        </p:spPr>
      </p:pic>
      <p:sp>
        <p:nvSpPr>
          <p:cNvPr id="8" name="Slide Number Placeholder 5">
            <a:extLst>
              <a:ext uri="{FF2B5EF4-FFF2-40B4-BE49-F238E27FC236}">
                <a16:creationId xmlns:a16="http://schemas.microsoft.com/office/drawing/2014/main" id="{1D09B783-A02E-46D3-8293-0DCF2B074912}"/>
              </a:ext>
            </a:extLst>
          </p:cNvPr>
          <p:cNvSpPr txBox="1">
            <a:spLocks noGrp="1"/>
          </p:cNvSpPr>
          <p:nvPr>
            <p:ph type="sldNum" sz="quarter" idx="2"/>
          </p:nvPr>
        </p:nvSpPr>
        <p:spPr>
          <a:xfrm>
            <a:off x="11789229" y="6527531"/>
            <a:ext cx="402771"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13</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15006715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297713" y="937773"/>
            <a:ext cx="3571875" cy="646114"/>
          </a:xfrm>
        </p:spPr>
        <p:txBody>
          <a:bodyPr>
            <a:normAutofit/>
          </a:bodyPr>
          <a:lstStyle/>
          <a:p>
            <a:pPr>
              <a:defRPr sz="2800" b="1" kern="1200">
                <a:solidFill>
                  <a:srgbClr val="A1010D"/>
                </a:solidFill>
                <a:latin typeface="Source Sans Pro Regular"/>
                <a:cs typeface="Arial"/>
              </a:defRPr>
            </a:pPr>
            <a:r>
              <a:t>3. Diriger</a:t>
            </a:r>
          </a:p>
        </p:txBody>
      </p:sp>
      <p:sp>
        <p:nvSpPr>
          <p:cNvPr id="35843" name="Rectangle 3"/>
          <p:cNvSpPr>
            <a:spLocks noGrp="1" noChangeArrowheads="1"/>
          </p:cNvSpPr>
          <p:nvPr>
            <p:ph type="body" idx="1"/>
          </p:nvPr>
        </p:nvSpPr>
        <p:spPr>
          <a:xfrm>
            <a:off x="681524" y="1719446"/>
            <a:ext cx="8058616" cy="4654071"/>
          </a:xfrm>
        </p:spPr>
        <p:txBody>
          <a:bodyPr lIns="45719" tIns="45720" rIns="45719" bIns="45720" anchor="t">
            <a:normAutofit/>
          </a:bodyPr>
          <a:lstStyle/>
          <a:p>
            <a:pPr>
              <a:spcBef>
                <a:spcPts val="600"/>
              </a:spcBef>
              <a:defRPr b="1">
                <a:solidFill>
                  <a:srgbClr val="649E00"/>
                </a:solidFill>
              </a:defRPr>
            </a:pPr>
            <a:r>
              <a:t>Le gestionnaire doit :</a:t>
            </a:r>
          </a:p>
          <a:p>
            <a:pPr>
              <a:spcBef>
                <a:spcPts val="600"/>
              </a:spcBef>
            </a:pPr>
            <a:endParaRPr b="1">
              <a:solidFill>
                <a:srgbClr val="649E00"/>
              </a:solidFill>
            </a:endParaRPr>
          </a:p>
          <a:p>
            <a:pPr marL="342900" indent="-342900">
              <a:spcBef>
                <a:spcPts val="600"/>
              </a:spcBef>
              <a:buClr>
                <a:srgbClr val="649E00"/>
              </a:buClr>
              <a:buFont typeface="Arial" panose="020B0604020202020204" pitchFamily="34" charset="0"/>
              <a:buChar char="•"/>
            </a:pPr>
            <a:r>
              <a:rPr b="1"/>
              <a:t>Assumer et attribuer</a:t>
            </a:r>
            <a:r>
              <a:t> des responsabilités </a:t>
            </a:r>
          </a:p>
          <a:p>
            <a:pPr marL="342900" indent="-342900">
              <a:spcBef>
                <a:spcPts val="600"/>
              </a:spcBef>
              <a:buClr>
                <a:srgbClr val="649E00"/>
              </a:buClr>
              <a:buFont typeface="Arial" panose="020B0604020202020204" pitchFamily="34" charset="0"/>
              <a:buChar char="•"/>
              <a:defRPr b="1"/>
            </a:pPr>
            <a:r>
              <a:t>Déléguer</a:t>
            </a:r>
          </a:p>
          <a:p>
            <a:pPr marL="342900" indent="-342900">
              <a:spcBef>
                <a:spcPts val="600"/>
              </a:spcBef>
              <a:buClr>
                <a:srgbClr val="649E00"/>
              </a:buClr>
              <a:buFont typeface="Arial" panose="020B0604020202020204" pitchFamily="34" charset="0"/>
              <a:buChar char="•"/>
            </a:pPr>
            <a:r>
              <a:rPr b="1"/>
              <a:t>Avoir accès </a:t>
            </a:r>
            <a:r>
              <a:t>à des ressources externes</a:t>
            </a:r>
          </a:p>
          <a:p>
            <a:pPr marL="342900" indent="-342900">
              <a:spcBef>
                <a:spcPts val="600"/>
              </a:spcBef>
              <a:buClr>
                <a:srgbClr val="649E00"/>
              </a:buClr>
              <a:buFont typeface="Arial" panose="020B0604020202020204" pitchFamily="34" charset="0"/>
              <a:buChar char="•"/>
            </a:pPr>
            <a:r>
              <a:rPr b="1"/>
              <a:t>Anime</a:t>
            </a:r>
            <a:r>
              <a:t>r des réunions</a:t>
            </a:r>
          </a:p>
          <a:p>
            <a:pPr>
              <a:spcBef>
                <a:spcPts val="600"/>
              </a:spcBef>
            </a:pPr>
            <a:endParaRPr b="1">
              <a:solidFill>
                <a:srgbClr val="649E00"/>
              </a:solidFill>
            </a:endParaRPr>
          </a:p>
          <a:p>
            <a:pPr marL="342900" indent="-342900">
              <a:spcBef>
                <a:spcPts val="600"/>
              </a:spcBef>
              <a:buFont typeface="Arial" panose="020B0604020202020204" pitchFamily="34" charset="0"/>
              <a:buChar char="•"/>
            </a:pPr>
            <a:endParaRPr sz="2000"/>
          </a:p>
        </p:txBody>
      </p:sp>
      <p:pic>
        <p:nvPicPr>
          <p:cNvPr id="8" name="Image 7"/>
          <p:cNvPicPr>
            <a:picLocks noChangeAspect="1"/>
          </p:cNvPicPr>
          <p:nvPr/>
        </p:nvPicPr>
        <p:blipFill>
          <a:blip r:embed="rId4"/>
          <a:stretch>
            <a:fillRect/>
          </a:stretch>
        </p:blipFill>
        <p:spPr>
          <a:xfrm>
            <a:off x="6876927" y="1159387"/>
            <a:ext cx="3352800" cy="2660952"/>
          </a:xfrm>
          <a:prstGeom prst="rect">
            <a:avLst/>
          </a:prstGeom>
        </p:spPr>
      </p:pic>
      <p:sp>
        <p:nvSpPr>
          <p:cNvPr id="9" name="Rectangle 8"/>
          <p:cNvSpPr/>
          <p:nvPr/>
        </p:nvSpPr>
        <p:spPr>
          <a:xfrm>
            <a:off x="145793" y="8938"/>
            <a:ext cx="11031794"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t>8.1 Rôles et responsabilités d’un gestionnaire</a:t>
            </a:r>
            <a:endParaRPr sz="3200">
              <a:solidFill>
                <a:schemeClr val="bg1"/>
              </a:solidFill>
              <a:latin typeface="Source Sans Pro Regular"/>
            </a:endParaRPr>
          </a:p>
        </p:txBody>
      </p:sp>
      <p:pic>
        <p:nvPicPr>
          <p:cNvPr id="5" name="Image 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355729" y="3513218"/>
            <a:ext cx="2821858" cy="2706914"/>
          </a:xfrm>
          <a:prstGeom prst="rect">
            <a:avLst/>
          </a:prstGeom>
        </p:spPr>
      </p:pic>
      <p:sp>
        <p:nvSpPr>
          <p:cNvPr id="10" name="Slide Number Placeholder 5">
            <a:extLst>
              <a:ext uri="{FF2B5EF4-FFF2-40B4-BE49-F238E27FC236}">
                <a16:creationId xmlns:a16="http://schemas.microsoft.com/office/drawing/2014/main" id="{187A29B5-7EED-4B9E-A68D-44A2CADE85D1}"/>
              </a:ext>
            </a:extLst>
          </p:cNvPr>
          <p:cNvSpPr txBox="1">
            <a:spLocks noGrp="1"/>
          </p:cNvSpPr>
          <p:nvPr>
            <p:ph type="sldNum" sz="quarter" idx="2"/>
          </p:nvPr>
        </p:nvSpPr>
        <p:spPr>
          <a:xfrm>
            <a:off x="11811000" y="6527531"/>
            <a:ext cx="38100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14</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280223800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89558" y="817828"/>
            <a:ext cx="3571875" cy="646114"/>
          </a:xfrm>
        </p:spPr>
        <p:txBody>
          <a:bodyPr>
            <a:normAutofit/>
          </a:bodyPr>
          <a:lstStyle/>
          <a:p>
            <a:pPr>
              <a:defRPr sz="2800" b="1" kern="1200">
                <a:solidFill>
                  <a:srgbClr val="A1010D"/>
                </a:solidFill>
                <a:latin typeface="Source Sans Pro Regular"/>
                <a:cs typeface="Arial"/>
              </a:defRPr>
            </a:pPr>
            <a:r>
              <a:t>4. Coordonner</a:t>
            </a:r>
          </a:p>
        </p:txBody>
      </p:sp>
      <p:sp>
        <p:nvSpPr>
          <p:cNvPr id="35843" name="Rectangle 3"/>
          <p:cNvSpPr>
            <a:spLocks noGrp="1" noChangeArrowheads="1"/>
          </p:cNvSpPr>
          <p:nvPr>
            <p:ph type="body" idx="1"/>
          </p:nvPr>
        </p:nvSpPr>
        <p:spPr>
          <a:xfrm>
            <a:off x="433897" y="1687218"/>
            <a:ext cx="8058616" cy="3443414"/>
          </a:xfrm>
        </p:spPr>
        <p:txBody>
          <a:bodyPr lIns="45719" tIns="45720" rIns="45719" bIns="45720" anchor="t">
            <a:normAutofit fontScale="92500" lnSpcReduction="10000"/>
          </a:bodyPr>
          <a:lstStyle/>
          <a:p>
            <a:pPr>
              <a:spcBef>
                <a:spcPts val="600"/>
              </a:spcBef>
              <a:defRPr b="1">
                <a:solidFill>
                  <a:srgbClr val="649E00"/>
                </a:solidFill>
              </a:defRPr>
            </a:pPr>
            <a:r>
              <a:rPr dirty="0"/>
              <a:t>Le </a:t>
            </a:r>
            <a:r>
              <a:rPr dirty="0" err="1"/>
              <a:t>gestionnaire</a:t>
            </a:r>
            <a:r>
              <a:rPr dirty="0"/>
              <a:t> doit :</a:t>
            </a:r>
          </a:p>
          <a:p>
            <a:pPr>
              <a:spcBef>
                <a:spcPts val="600"/>
              </a:spcBef>
            </a:pPr>
            <a:endParaRPr b="1" dirty="0">
              <a:solidFill>
                <a:srgbClr val="649E00"/>
              </a:solidFill>
            </a:endParaRPr>
          </a:p>
          <a:p>
            <a:pPr marL="342900" indent="-342900">
              <a:spcBef>
                <a:spcPts val="600"/>
              </a:spcBef>
              <a:buClr>
                <a:srgbClr val="649E00"/>
              </a:buClr>
              <a:buFont typeface="Arial" panose="020B0604020202020204" pitchFamily="34" charset="0"/>
              <a:buChar char="•"/>
            </a:pPr>
            <a:r>
              <a:rPr b="1" dirty="0" err="1"/>
              <a:t>Coordonner</a:t>
            </a:r>
            <a:r>
              <a:rPr dirty="0"/>
              <a:t> la communication </a:t>
            </a:r>
          </a:p>
          <a:p>
            <a:pPr marL="342900" indent="-342900">
              <a:spcBef>
                <a:spcPts val="600"/>
              </a:spcBef>
              <a:buClr>
                <a:srgbClr val="649E00"/>
              </a:buClr>
              <a:buFont typeface="Arial" panose="020B0604020202020204" pitchFamily="34" charset="0"/>
              <a:buChar char="•"/>
            </a:pPr>
            <a:r>
              <a:rPr b="1" dirty="0" err="1"/>
              <a:t>Recenser</a:t>
            </a:r>
            <a:r>
              <a:rPr dirty="0"/>
              <a:t> et </a:t>
            </a:r>
            <a:r>
              <a:rPr dirty="0" err="1"/>
              <a:t>localiser</a:t>
            </a:r>
            <a:r>
              <a:rPr dirty="0"/>
              <a:t> les </a:t>
            </a:r>
            <a:r>
              <a:rPr dirty="0" err="1"/>
              <a:t>ressources</a:t>
            </a:r>
            <a:r>
              <a:rPr dirty="0"/>
              <a:t> </a:t>
            </a:r>
            <a:r>
              <a:rPr dirty="0" err="1"/>
              <a:t>dont</a:t>
            </a:r>
            <a:r>
              <a:rPr dirty="0"/>
              <a:t> il a </a:t>
            </a:r>
            <a:r>
              <a:rPr dirty="0" err="1"/>
              <a:t>besoin</a:t>
            </a:r>
            <a:r>
              <a:rPr dirty="0"/>
              <a:t> et les </a:t>
            </a:r>
            <a:r>
              <a:rPr dirty="0" err="1"/>
              <a:t>acquérir</a:t>
            </a:r>
            <a:r>
              <a:rPr dirty="0"/>
              <a:t> </a:t>
            </a:r>
            <a:r>
              <a:rPr dirty="0" err="1"/>
              <a:t>ou</a:t>
            </a:r>
            <a:r>
              <a:rPr dirty="0"/>
              <a:t> </a:t>
            </a:r>
            <a:r>
              <a:rPr dirty="0" err="1"/>
              <a:t>s'assurer</a:t>
            </a:r>
            <a:r>
              <a:rPr dirty="0"/>
              <a:t> de </a:t>
            </a:r>
            <a:r>
              <a:rPr dirty="0" err="1"/>
              <a:t>leur</a:t>
            </a:r>
            <a:r>
              <a:rPr dirty="0"/>
              <a:t> </a:t>
            </a:r>
            <a:r>
              <a:rPr dirty="0" err="1"/>
              <a:t>disponibilité</a:t>
            </a:r>
            <a:endParaRPr dirty="0"/>
          </a:p>
          <a:p>
            <a:pPr marL="342900" indent="-342900">
              <a:spcBef>
                <a:spcPts val="600"/>
              </a:spcBef>
              <a:buClr>
                <a:srgbClr val="649E00"/>
              </a:buClr>
              <a:buFont typeface="Arial" panose="020B0604020202020204" pitchFamily="34" charset="0"/>
              <a:buChar char="•"/>
            </a:pPr>
            <a:r>
              <a:rPr b="1" dirty="0"/>
              <a:t>Mobiliser</a:t>
            </a:r>
            <a:r>
              <a:rPr dirty="0"/>
              <a:t> des </a:t>
            </a:r>
            <a:r>
              <a:rPr dirty="0" err="1"/>
              <a:t>ressources</a:t>
            </a:r>
            <a:r>
              <a:rPr dirty="0"/>
              <a:t> pour </a:t>
            </a:r>
            <a:r>
              <a:rPr dirty="0" err="1"/>
              <a:t>réaliser</a:t>
            </a:r>
            <a:r>
              <a:rPr dirty="0"/>
              <a:t> des </a:t>
            </a:r>
            <a:r>
              <a:rPr dirty="0" err="1"/>
              <a:t>tâches</a:t>
            </a:r>
            <a:r>
              <a:rPr dirty="0"/>
              <a:t>, à savoir :</a:t>
            </a:r>
          </a:p>
          <a:p>
            <a:pPr marL="742950" lvl="2" indent="-342900">
              <a:buClr>
                <a:srgbClr val="65A000"/>
              </a:buClr>
              <a:buFont typeface="Courier New" panose="02070309020205020404" pitchFamily="49" charset="0"/>
              <a:buChar char="o"/>
              <a:defRPr>
                <a:solidFill>
                  <a:schemeClr val="tx1"/>
                </a:solidFill>
              </a:defRPr>
            </a:pPr>
            <a:r>
              <a:rPr dirty="0"/>
              <a:t>Du personnel </a:t>
            </a:r>
          </a:p>
          <a:p>
            <a:pPr marL="742950" lvl="2" indent="-342900">
              <a:buClr>
                <a:srgbClr val="65A000"/>
              </a:buClr>
              <a:buFont typeface="Courier New" panose="02070309020205020404" pitchFamily="49" charset="0"/>
              <a:buChar char="o"/>
              <a:defRPr>
                <a:solidFill>
                  <a:schemeClr val="tx1"/>
                </a:solidFill>
              </a:defRPr>
            </a:pPr>
            <a:r>
              <a:rPr dirty="0"/>
              <a:t>Des </a:t>
            </a:r>
            <a:r>
              <a:rPr dirty="0" err="1"/>
              <a:t>équipements</a:t>
            </a:r>
            <a:endParaRPr dirty="0">
              <a:solidFill>
                <a:schemeClr val="tx1"/>
              </a:solidFill>
            </a:endParaRPr>
          </a:p>
          <a:p>
            <a:pPr marL="742950" lvl="2" indent="-342900">
              <a:buClr>
                <a:srgbClr val="65A000"/>
              </a:buClr>
              <a:buFont typeface="Courier New" panose="02070309020205020404" pitchFamily="49" charset="0"/>
              <a:buChar char="o"/>
              <a:defRPr>
                <a:solidFill>
                  <a:schemeClr val="tx1"/>
                </a:solidFill>
              </a:defRPr>
            </a:pPr>
            <a:r>
              <a:rPr dirty="0"/>
              <a:t>Des </a:t>
            </a:r>
            <a:r>
              <a:rPr dirty="0" err="1"/>
              <a:t>locaux</a:t>
            </a:r>
            <a:r>
              <a:rPr dirty="0"/>
              <a:t>/</a:t>
            </a:r>
            <a:r>
              <a:rPr dirty="0" err="1"/>
              <a:t>espaces</a:t>
            </a:r>
            <a:r>
              <a:rPr dirty="0"/>
              <a:t> </a:t>
            </a:r>
            <a:r>
              <a:rPr dirty="0" err="1"/>
              <a:t>adaptés</a:t>
            </a:r>
            <a:endParaRPr dirty="0"/>
          </a:p>
          <a:p>
            <a:pPr marL="742950" lvl="2" indent="-342900">
              <a:buClr>
                <a:srgbClr val="65A000"/>
              </a:buClr>
              <a:buFont typeface="Courier New" panose="02070309020205020404" pitchFamily="49" charset="0"/>
              <a:buChar char="o"/>
              <a:defRPr>
                <a:solidFill>
                  <a:schemeClr val="tx1"/>
                </a:solidFill>
              </a:defRPr>
            </a:pPr>
            <a:r>
              <a:rPr dirty="0"/>
              <a:t>Tout </a:t>
            </a:r>
            <a:r>
              <a:rPr dirty="0" err="1"/>
              <a:t>autre</a:t>
            </a:r>
            <a:r>
              <a:rPr dirty="0"/>
              <a:t> </a:t>
            </a:r>
            <a:r>
              <a:rPr dirty="0" err="1"/>
              <a:t>ressource</a:t>
            </a:r>
            <a:r>
              <a:rPr dirty="0"/>
              <a:t>, </a:t>
            </a:r>
            <a:r>
              <a:rPr dirty="0" err="1"/>
              <a:t>selon</a:t>
            </a:r>
            <a:r>
              <a:rPr dirty="0"/>
              <a:t> les </a:t>
            </a:r>
            <a:r>
              <a:rPr dirty="0" err="1"/>
              <a:t>besoins</a:t>
            </a:r>
            <a:endParaRPr dirty="0"/>
          </a:p>
          <a:p>
            <a:pPr>
              <a:spcBef>
                <a:spcPts val="600"/>
              </a:spcBef>
            </a:pPr>
            <a:endParaRPr b="1" dirty="0">
              <a:solidFill>
                <a:srgbClr val="649E00"/>
              </a:solidFill>
            </a:endParaRPr>
          </a:p>
          <a:p>
            <a:pPr marL="342900" indent="-342900">
              <a:spcBef>
                <a:spcPts val="600"/>
              </a:spcBef>
              <a:buFont typeface="Arial" panose="020B0604020202020204" pitchFamily="34" charset="0"/>
              <a:buChar char="•"/>
            </a:pPr>
            <a:endParaRPr sz="2000" dirty="0"/>
          </a:p>
        </p:txBody>
      </p:sp>
      <p:pic>
        <p:nvPicPr>
          <p:cNvPr id="7" name="Image 6"/>
          <p:cNvPicPr>
            <a:picLocks noChangeAspect="1"/>
          </p:cNvPicPr>
          <p:nvPr/>
        </p:nvPicPr>
        <p:blipFill>
          <a:blip r:embed="rId4"/>
          <a:stretch>
            <a:fillRect/>
          </a:stretch>
        </p:blipFill>
        <p:spPr>
          <a:xfrm>
            <a:off x="8492513" y="2269338"/>
            <a:ext cx="3485322" cy="2319323"/>
          </a:xfrm>
          <a:prstGeom prst="rect">
            <a:avLst/>
          </a:prstGeom>
        </p:spPr>
      </p:pic>
      <p:sp>
        <p:nvSpPr>
          <p:cNvPr id="8" name="Rectangle 7"/>
          <p:cNvSpPr/>
          <p:nvPr/>
        </p:nvSpPr>
        <p:spPr>
          <a:xfrm>
            <a:off x="86799" y="10298"/>
            <a:ext cx="11031794" cy="584775"/>
          </a:xfrm>
          <a:prstGeom prst="rect">
            <a:avLst/>
          </a:prstGeom>
        </p:spPr>
        <p:txBody>
          <a:bodyPr wrap="square">
            <a:spAutoFit/>
          </a:bodyPr>
          <a:lstStyle/>
          <a:p>
            <a:pPr>
              <a:defRPr sz="3200" b="1">
                <a:solidFill>
                  <a:schemeClr val="bg1"/>
                </a:solidFill>
                <a:latin typeface="Source Sans Pro Regular"/>
              </a:defRPr>
            </a:pPr>
            <a:r>
              <a:t>8.1 Rôles et responsabilités d’un gestionnaire</a:t>
            </a:r>
            <a:endParaRPr sz="3200">
              <a:solidFill>
                <a:schemeClr val="bg1"/>
              </a:solidFill>
              <a:latin typeface="Source Sans Pro Regular"/>
            </a:endParaRPr>
          </a:p>
        </p:txBody>
      </p:sp>
      <p:pic>
        <p:nvPicPr>
          <p:cNvPr id="4" name="Image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381504" y="4119518"/>
            <a:ext cx="1892127" cy="2172929"/>
          </a:xfrm>
          <a:prstGeom prst="rect">
            <a:avLst/>
          </a:prstGeom>
        </p:spPr>
      </p:pic>
      <p:sp>
        <p:nvSpPr>
          <p:cNvPr id="9" name="Slide Number Placeholder 5">
            <a:extLst>
              <a:ext uri="{FF2B5EF4-FFF2-40B4-BE49-F238E27FC236}">
                <a16:creationId xmlns:a16="http://schemas.microsoft.com/office/drawing/2014/main" id="{84E5D144-EE17-414A-B259-4BF8573A2E8B}"/>
              </a:ext>
            </a:extLst>
          </p:cNvPr>
          <p:cNvSpPr txBox="1">
            <a:spLocks noGrp="1"/>
          </p:cNvSpPr>
          <p:nvPr>
            <p:ph type="sldNum" sz="quarter" idx="2"/>
          </p:nvPr>
        </p:nvSpPr>
        <p:spPr>
          <a:xfrm>
            <a:off x="11865429" y="6527531"/>
            <a:ext cx="326571"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15</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92848198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287881" y="771240"/>
            <a:ext cx="3571875" cy="646114"/>
          </a:xfrm>
        </p:spPr>
        <p:txBody>
          <a:bodyPr>
            <a:normAutofit/>
          </a:bodyPr>
          <a:lstStyle/>
          <a:p>
            <a:pPr>
              <a:defRPr sz="2800" b="1" kern="1200">
                <a:solidFill>
                  <a:srgbClr val="A1010D"/>
                </a:solidFill>
                <a:latin typeface="Source Sans Pro Regular"/>
                <a:cs typeface="Arial"/>
              </a:defRPr>
            </a:pPr>
            <a:r>
              <a:t>5. Contrôler</a:t>
            </a:r>
          </a:p>
        </p:txBody>
      </p:sp>
      <p:sp>
        <p:nvSpPr>
          <p:cNvPr id="35843" name="Rectangle 3"/>
          <p:cNvSpPr>
            <a:spLocks noGrp="1" noChangeArrowheads="1"/>
          </p:cNvSpPr>
          <p:nvPr>
            <p:ph type="body" idx="1"/>
          </p:nvPr>
        </p:nvSpPr>
        <p:spPr>
          <a:xfrm>
            <a:off x="624497" y="1750651"/>
            <a:ext cx="8058616" cy="4654071"/>
          </a:xfrm>
        </p:spPr>
        <p:txBody>
          <a:bodyPr lIns="45719" tIns="45720" rIns="45719" bIns="45720" anchor="t">
            <a:normAutofit/>
          </a:bodyPr>
          <a:lstStyle/>
          <a:p>
            <a:pPr>
              <a:spcBef>
                <a:spcPts val="600"/>
              </a:spcBef>
              <a:defRPr b="1">
                <a:solidFill>
                  <a:srgbClr val="649E00"/>
                </a:solidFill>
              </a:defRPr>
            </a:pPr>
            <a:r>
              <a:rPr dirty="0"/>
              <a:t>Le </a:t>
            </a:r>
            <a:r>
              <a:rPr dirty="0" err="1"/>
              <a:t>gestionnaire</a:t>
            </a:r>
            <a:r>
              <a:rPr dirty="0"/>
              <a:t> doit :</a:t>
            </a:r>
            <a:endParaRPr lang="fr-FR" dirty="0"/>
          </a:p>
          <a:p>
            <a:pPr>
              <a:spcBef>
                <a:spcPts val="600"/>
              </a:spcBef>
              <a:defRPr b="1">
                <a:solidFill>
                  <a:srgbClr val="649E00"/>
                </a:solidFill>
              </a:defRPr>
            </a:pPr>
            <a:endParaRPr dirty="0"/>
          </a:p>
          <a:p>
            <a:pPr marL="342900" indent="-342900">
              <a:spcBef>
                <a:spcPts val="600"/>
              </a:spcBef>
              <a:buClr>
                <a:srgbClr val="649E00"/>
              </a:buClr>
              <a:buFont typeface="Arial" panose="020B0604020202020204" pitchFamily="34" charset="0"/>
              <a:buChar char="•"/>
            </a:pPr>
            <a:r>
              <a:rPr b="1" dirty="0" err="1"/>
              <a:t>Veiller</a:t>
            </a:r>
            <a:r>
              <a:rPr dirty="0"/>
              <a:t> au respect des </a:t>
            </a:r>
            <a:r>
              <a:rPr dirty="0" err="1"/>
              <a:t>normes</a:t>
            </a:r>
            <a:r>
              <a:rPr dirty="0"/>
              <a:t> et des </a:t>
            </a:r>
            <a:r>
              <a:rPr dirty="0" err="1"/>
              <a:t>procédures</a:t>
            </a:r>
            <a:endParaRPr dirty="0"/>
          </a:p>
          <a:p>
            <a:pPr marL="342900" indent="-342900">
              <a:spcBef>
                <a:spcPts val="600"/>
              </a:spcBef>
              <a:buClr>
                <a:srgbClr val="649E00"/>
              </a:buClr>
              <a:buFont typeface="Arial" panose="020B0604020202020204" pitchFamily="34" charset="0"/>
              <a:buChar char="•"/>
            </a:pPr>
            <a:r>
              <a:rPr b="1" dirty="0" err="1"/>
              <a:t>Évaluer</a:t>
            </a:r>
            <a:r>
              <a:rPr dirty="0"/>
              <a:t> les </a:t>
            </a:r>
            <a:r>
              <a:rPr dirty="0" err="1"/>
              <a:t>résultats</a:t>
            </a:r>
            <a:r>
              <a:rPr dirty="0"/>
              <a:t> au regard des </a:t>
            </a:r>
            <a:r>
              <a:rPr dirty="0" err="1"/>
              <a:t>objectifs</a:t>
            </a:r>
            <a:endParaRPr dirty="0"/>
          </a:p>
          <a:p>
            <a:pPr marL="342900" indent="-342900">
              <a:spcBef>
                <a:spcPts val="600"/>
              </a:spcBef>
              <a:buClr>
                <a:srgbClr val="649E00"/>
              </a:buClr>
              <a:buFont typeface="Arial" panose="020B0604020202020204" pitchFamily="34" charset="0"/>
              <a:buChar char="•"/>
            </a:pPr>
            <a:r>
              <a:rPr b="1" dirty="0"/>
              <a:t>Appliquer</a:t>
            </a:r>
            <a:r>
              <a:rPr dirty="0"/>
              <a:t> des </a:t>
            </a:r>
            <a:r>
              <a:rPr dirty="0" err="1"/>
              <a:t>mesures</a:t>
            </a:r>
            <a:r>
              <a:rPr dirty="0"/>
              <a:t> correctives </a:t>
            </a:r>
          </a:p>
          <a:p>
            <a:pPr marL="342900" indent="-342900">
              <a:spcBef>
                <a:spcPts val="600"/>
              </a:spcBef>
              <a:buClr>
                <a:srgbClr val="649E00"/>
              </a:buClr>
              <a:buFont typeface="Arial" panose="020B0604020202020204" pitchFamily="34" charset="0"/>
              <a:buChar char="•"/>
              <a:defRPr b="1"/>
            </a:pPr>
            <a:r>
              <a:rPr dirty="0" err="1"/>
              <a:t>Plaider</a:t>
            </a:r>
            <a:endParaRPr dirty="0"/>
          </a:p>
          <a:p>
            <a:pPr marL="342900" indent="-342900">
              <a:spcBef>
                <a:spcPts val="600"/>
              </a:spcBef>
              <a:buClr>
                <a:srgbClr val="649E00"/>
              </a:buClr>
              <a:buFont typeface="Arial" panose="020B0604020202020204" pitchFamily="34" charset="0"/>
              <a:buChar char="•"/>
            </a:pPr>
            <a:r>
              <a:rPr b="1" dirty="0" err="1"/>
              <a:t>Préparer</a:t>
            </a:r>
            <a:r>
              <a:rPr dirty="0"/>
              <a:t> des rapports</a:t>
            </a:r>
          </a:p>
          <a:p>
            <a:pPr marL="342900" indent="-342900">
              <a:spcBef>
                <a:spcPts val="600"/>
              </a:spcBef>
              <a:buClr>
                <a:srgbClr val="649E00"/>
              </a:buClr>
              <a:buFont typeface="Arial" panose="020B0604020202020204" pitchFamily="34" charset="0"/>
              <a:buChar char="•"/>
            </a:pPr>
            <a:r>
              <a:rPr b="1" dirty="0"/>
              <a:t>Faire </a:t>
            </a:r>
            <a:r>
              <a:rPr b="1" dirty="0" err="1"/>
              <a:t>fonctionner</a:t>
            </a:r>
            <a:r>
              <a:rPr dirty="0"/>
              <a:t> des </a:t>
            </a:r>
            <a:r>
              <a:rPr dirty="0" err="1"/>
              <a:t>systèmes</a:t>
            </a:r>
            <a:r>
              <a:rPr dirty="0"/>
              <a:t> </a:t>
            </a:r>
            <a:r>
              <a:rPr dirty="0" err="1"/>
              <a:t>d’information</a:t>
            </a:r>
            <a:endParaRPr dirty="0"/>
          </a:p>
          <a:p>
            <a:pPr marL="342900" indent="-342900">
              <a:spcBef>
                <a:spcPts val="600"/>
              </a:spcBef>
              <a:buClr>
                <a:srgbClr val="649E00"/>
              </a:buClr>
              <a:buFont typeface="Arial" panose="020B0604020202020204" pitchFamily="34" charset="0"/>
              <a:buChar char="•"/>
            </a:pPr>
            <a:r>
              <a:rPr b="1" dirty="0" err="1"/>
              <a:t>Suivre</a:t>
            </a:r>
            <a:r>
              <a:rPr b="1" dirty="0"/>
              <a:t> </a:t>
            </a:r>
            <a:r>
              <a:rPr dirty="0"/>
              <a:t>et respecter les budgets</a:t>
            </a:r>
          </a:p>
          <a:p>
            <a:pPr>
              <a:spcBef>
                <a:spcPts val="600"/>
              </a:spcBef>
            </a:pPr>
            <a:endParaRPr sz="2400" dirty="0">
              <a:solidFill>
                <a:srgbClr val="F36D32"/>
              </a:solidFill>
            </a:endParaRPr>
          </a:p>
          <a:p>
            <a:pPr marL="342900" indent="-342900">
              <a:spcBef>
                <a:spcPts val="600"/>
              </a:spcBef>
              <a:buFont typeface="Arial" panose="020B0604020202020204" pitchFamily="34" charset="0"/>
              <a:buChar char="•"/>
            </a:pPr>
            <a:endParaRPr sz="2000" dirty="0"/>
          </a:p>
        </p:txBody>
      </p:sp>
      <p:pic>
        <p:nvPicPr>
          <p:cNvPr id="6" name="Image 5"/>
          <p:cNvPicPr>
            <a:picLocks noChangeAspect="1"/>
          </p:cNvPicPr>
          <p:nvPr/>
        </p:nvPicPr>
        <p:blipFill>
          <a:blip r:embed="rId4"/>
          <a:stretch>
            <a:fillRect/>
          </a:stretch>
        </p:blipFill>
        <p:spPr>
          <a:xfrm>
            <a:off x="8596312" y="969367"/>
            <a:ext cx="2786063" cy="2786063"/>
          </a:xfrm>
          <a:prstGeom prst="rect">
            <a:avLst/>
          </a:prstGeom>
        </p:spPr>
      </p:pic>
      <p:sp>
        <p:nvSpPr>
          <p:cNvPr id="7" name="Rectangle 6"/>
          <p:cNvSpPr/>
          <p:nvPr/>
        </p:nvSpPr>
        <p:spPr>
          <a:xfrm>
            <a:off x="145793" y="8938"/>
            <a:ext cx="11031794" cy="584775"/>
          </a:xfrm>
          <a:prstGeom prst="rect">
            <a:avLst/>
          </a:prstGeom>
        </p:spPr>
        <p:txBody>
          <a:bodyPr wrap="square">
            <a:spAutoFit/>
          </a:bodyPr>
          <a:lstStyle/>
          <a:p>
            <a:pPr>
              <a:defRPr sz="3200" b="1">
                <a:solidFill>
                  <a:schemeClr val="bg1"/>
                </a:solidFill>
                <a:latin typeface="Source Sans Pro Regular"/>
              </a:defRPr>
            </a:pPr>
            <a:r>
              <a:t>8.1 Rôles et responsabilités d’un gestionnaire</a:t>
            </a:r>
            <a:endParaRPr sz="3200">
              <a:solidFill>
                <a:schemeClr val="bg1"/>
              </a:solidFill>
              <a:latin typeface="Source Sans Pro Regular"/>
            </a:endParaRPr>
          </a:p>
        </p:txBody>
      </p:sp>
      <p:pic>
        <p:nvPicPr>
          <p:cNvPr id="3" name="Image 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463967" y="3697808"/>
            <a:ext cx="2998839" cy="2706914"/>
          </a:xfrm>
          <a:prstGeom prst="rect">
            <a:avLst/>
          </a:prstGeom>
        </p:spPr>
      </p:pic>
      <p:sp>
        <p:nvSpPr>
          <p:cNvPr id="8" name="Slide Number Placeholder 5">
            <a:extLst>
              <a:ext uri="{FF2B5EF4-FFF2-40B4-BE49-F238E27FC236}">
                <a16:creationId xmlns:a16="http://schemas.microsoft.com/office/drawing/2014/main" id="{5B452C41-56C7-465A-89F6-8F522FAD1E06}"/>
              </a:ext>
            </a:extLst>
          </p:cNvPr>
          <p:cNvSpPr txBox="1">
            <a:spLocks noGrp="1"/>
          </p:cNvSpPr>
          <p:nvPr>
            <p:ph type="sldNum" sz="quarter" idx="2"/>
          </p:nvPr>
        </p:nvSpPr>
        <p:spPr>
          <a:xfrm>
            <a:off x="11821886" y="6527531"/>
            <a:ext cx="370114"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16</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125235171"/>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69894" y="817833"/>
            <a:ext cx="4971949" cy="646114"/>
          </a:xfrm>
        </p:spPr>
        <p:txBody>
          <a:bodyPr>
            <a:normAutofit/>
          </a:bodyPr>
          <a:lstStyle/>
          <a:p>
            <a:pPr>
              <a:defRPr sz="2800" b="1" kern="1200">
                <a:solidFill>
                  <a:srgbClr val="A1010D"/>
                </a:solidFill>
                <a:latin typeface="Source Sans Pro Regular"/>
                <a:cs typeface="Arial"/>
              </a:defRPr>
            </a:pPr>
            <a:r>
              <a:rPr dirty="0" err="1"/>
              <a:t>Compétences</a:t>
            </a:r>
            <a:r>
              <a:rPr dirty="0"/>
              <a:t> du </a:t>
            </a:r>
            <a:r>
              <a:rPr dirty="0" err="1"/>
              <a:t>gestionnaire</a:t>
            </a:r>
            <a:endParaRPr dirty="0"/>
          </a:p>
        </p:txBody>
      </p:sp>
      <p:sp>
        <p:nvSpPr>
          <p:cNvPr id="2" name="Text Placeholder 1">
            <a:extLst>
              <a:ext uri="{FF2B5EF4-FFF2-40B4-BE49-F238E27FC236}">
                <a16:creationId xmlns:a16="http://schemas.microsoft.com/office/drawing/2014/main" id="{F9DAA676-D6A4-C446-809A-C2B33BCE70A1}"/>
              </a:ext>
            </a:extLst>
          </p:cNvPr>
          <p:cNvSpPr>
            <a:spLocks noGrp="1"/>
          </p:cNvSpPr>
          <p:nvPr>
            <p:ph type="body" idx="1"/>
          </p:nvPr>
        </p:nvSpPr>
        <p:spPr>
          <a:xfrm>
            <a:off x="1065733" y="1463947"/>
            <a:ext cx="9488127" cy="4654071"/>
          </a:xfrm>
        </p:spPr>
        <p:txBody>
          <a:bodyPr lIns="45719" tIns="45720" rIns="45719" bIns="45720" anchor="t">
            <a:normAutofit lnSpcReduction="10000"/>
          </a:bodyPr>
          <a:lstStyle/>
          <a:p>
            <a:pPr>
              <a:spcBef>
                <a:spcPts val="600"/>
              </a:spcBef>
              <a:buClr>
                <a:srgbClr val="649E00"/>
              </a:buClr>
            </a:pPr>
            <a:r>
              <a:rPr dirty="0"/>
              <a:t>Pour </a:t>
            </a:r>
            <a:r>
              <a:rPr dirty="0" err="1"/>
              <a:t>remplir</a:t>
            </a:r>
            <a:r>
              <a:rPr dirty="0"/>
              <a:t> </a:t>
            </a:r>
            <a:r>
              <a:rPr dirty="0" err="1"/>
              <a:t>efficacement</a:t>
            </a:r>
            <a:r>
              <a:rPr dirty="0"/>
              <a:t> son </a:t>
            </a:r>
            <a:r>
              <a:rPr dirty="0" err="1"/>
              <a:t>rôle</a:t>
            </a:r>
            <a:r>
              <a:rPr dirty="0"/>
              <a:t>, un </a:t>
            </a:r>
            <a:r>
              <a:rPr dirty="0" err="1"/>
              <a:t>gestionnaire</a:t>
            </a:r>
            <a:r>
              <a:rPr dirty="0"/>
              <a:t> doit </a:t>
            </a:r>
            <a:r>
              <a:rPr dirty="0" err="1"/>
              <a:t>avoir</a:t>
            </a:r>
            <a:r>
              <a:rPr dirty="0"/>
              <a:t>/</a:t>
            </a:r>
            <a:r>
              <a:rPr dirty="0" err="1"/>
              <a:t>acquérir</a:t>
            </a:r>
            <a:r>
              <a:rPr dirty="0"/>
              <a:t> </a:t>
            </a:r>
            <a:r>
              <a:rPr dirty="0" err="1"/>
              <a:t>diverses</a:t>
            </a:r>
            <a:r>
              <a:rPr dirty="0"/>
              <a:t> </a:t>
            </a:r>
            <a:r>
              <a:rPr dirty="0" err="1"/>
              <a:t>compétences</a:t>
            </a:r>
            <a:r>
              <a:rPr dirty="0"/>
              <a:t>, </a:t>
            </a:r>
            <a:r>
              <a:rPr dirty="0" err="1"/>
              <a:t>notamment</a:t>
            </a:r>
            <a:r>
              <a:rPr dirty="0"/>
              <a:t> :</a:t>
            </a:r>
          </a:p>
          <a:p>
            <a:pPr>
              <a:spcBef>
                <a:spcPts val="600"/>
              </a:spcBef>
              <a:buClr>
                <a:srgbClr val="649E00"/>
              </a:buClr>
            </a:pPr>
            <a:endParaRPr dirty="0"/>
          </a:p>
          <a:p>
            <a:pPr marL="342900" indent="-342900">
              <a:spcBef>
                <a:spcPts val="600"/>
              </a:spcBef>
              <a:buClr>
                <a:srgbClr val="649E00"/>
              </a:buClr>
              <a:buFont typeface="Arial" panose="020B0604020202020204" pitchFamily="34" charset="0"/>
              <a:buChar char="•"/>
              <a:defRPr>
                <a:latin typeface="Arial"/>
                <a:cs typeface="Arial"/>
              </a:defRPr>
            </a:pPr>
            <a:r>
              <a:rPr b="1" dirty="0" err="1">
                <a:solidFill>
                  <a:srgbClr val="649E00"/>
                </a:solidFill>
              </a:rPr>
              <a:t>Compétences</a:t>
            </a:r>
            <a:r>
              <a:rPr b="1" dirty="0">
                <a:solidFill>
                  <a:srgbClr val="649E00"/>
                </a:solidFill>
              </a:rPr>
              <a:t> </a:t>
            </a:r>
            <a:r>
              <a:rPr b="1" dirty="0" err="1">
                <a:solidFill>
                  <a:srgbClr val="649E00"/>
                </a:solidFill>
              </a:rPr>
              <a:t>conceptuelles</a:t>
            </a:r>
            <a:r>
              <a:rPr b="1" dirty="0">
                <a:solidFill>
                  <a:srgbClr val="649E00"/>
                </a:solidFill>
              </a:rPr>
              <a:t> :</a:t>
            </a:r>
            <a:r>
              <a:rPr dirty="0"/>
              <a:t> </a:t>
            </a:r>
            <a:r>
              <a:rPr dirty="0" err="1"/>
              <a:t>capacités</a:t>
            </a:r>
            <a:r>
              <a:rPr dirty="0"/>
              <a:t> de </a:t>
            </a:r>
            <a:r>
              <a:rPr dirty="0" err="1"/>
              <a:t>raisonnement</a:t>
            </a:r>
            <a:r>
              <a:rPr dirty="0"/>
              <a:t> </a:t>
            </a:r>
            <a:r>
              <a:rPr dirty="0" err="1"/>
              <a:t>permettant</a:t>
            </a:r>
            <a:r>
              <a:rPr dirty="0"/>
              <a:t> </a:t>
            </a:r>
            <a:r>
              <a:rPr dirty="0" err="1"/>
              <a:t>d’appréhender</a:t>
            </a:r>
            <a:r>
              <a:rPr dirty="0"/>
              <a:t> des </a:t>
            </a:r>
            <a:r>
              <a:rPr dirty="0" err="1"/>
              <a:t>idées</a:t>
            </a:r>
            <a:r>
              <a:rPr dirty="0"/>
              <a:t> complexes et de </a:t>
            </a:r>
            <a:r>
              <a:rPr dirty="0" err="1"/>
              <a:t>trouver</a:t>
            </a:r>
            <a:r>
              <a:rPr dirty="0"/>
              <a:t> des solutions à des </a:t>
            </a:r>
            <a:r>
              <a:rPr dirty="0" err="1"/>
              <a:t>problèmes</a:t>
            </a:r>
            <a:r>
              <a:rPr dirty="0"/>
              <a:t> </a:t>
            </a:r>
            <a:r>
              <a:rPr dirty="0" err="1"/>
              <a:t>difficiles</a:t>
            </a:r>
            <a:endParaRPr dirty="0"/>
          </a:p>
          <a:p>
            <a:pPr marL="342900" indent="-342900">
              <a:spcBef>
                <a:spcPts val="600"/>
              </a:spcBef>
              <a:buClr>
                <a:srgbClr val="649E00"/>
              </a:buClr>
              <a:buFont typeface="Arial" panose="020B0604020202020204" pitchFamily="34" charset="0"/>
              <a:buChar char="•"/>
            </a:pPr>
            <a:endParaRPr dirty="0">
              <a:latin typeface="Arial"/>
              <a:cs typeface="Arial"/>
            </a:endParaRPr>
          </a:p>
          <a:p>
            <a:pPr marL="342900" indent="-342900">
              <a:spcBef>
                <a:spcPts val="600"/>
              </a:spcBef>
              <a:buClr>
                <a:srgbClr val="649E00"/>
              </a:buClr>
              <a:buFont typeface="Arial" panose="020B0604020202020204" pitchFamily="34" charset="0"/>
              <a:buChar char="•"/>
              <a:defRPr>
                <a:latin typeface="Arial"/>
                <a:cs typeface="Arial"/>
              </a:defRPr>
            </a:pPr>
            <a:r>
              <a:rPr b="1" dirty="0" err="1">
                <a:solidFill>
                  <a:srgbClr val="649E00"/>
                </a:solidFill>
              </a:rPr>
              <a:t>Compétences</a:t>
            </a:r>
            <a:r>
              <a:rPr b="1" dirty="0">
                <a:solidFill>
                  <a:srgbClr val="649E00"/>
                </a:solidFill>
              </a:rPr>
              <a:t> non techniques : </a:t>
            </a:r>
            <a:r>
              <a:rPr dirty="0"/>
              <a:t>traits de </a:t>
            </a:r>
            <a:r>
              <a:rPr dirty="0" err="1"/>
              <a:t>caractère</a:t>
            </a:r>
            <a:r>
              <a:rPr dirty="0"/>
              <a:t>, </a:t>
            </a:r>
            <a:r>
              <a:rPr dirty="0" err="1"/>
              <a:t>comportements</a:t>
            </a:r>
            <a:r>
              <a:rPr dirty="0"/>
              <a:t> et </a:t>
            </a:r>
            <a:r>
              <a:rPr dirty="0" err="1"/>
              <a:t>tactiques</a:t>
            </a:r>
            <a:r>
              <a:rPr dirty="0"/>
              <a:t> </a:t>
            </a:r>
            <a:r>
              <a:rPr dirty="0" err="1"/>
              <a:t>dʼune</a:t>
            </a:r>
            <a:r>
              <a:rPr dirty="0"/>
              <a:t> </a:t>
            </a:r>
            <a:r>
              <a:rPr dirty="0" err="1"/>
              <a:t>personne</a:t>
            </a:r>
            <a:r>
              <a:rPr dirty="0"/>
              <a:t> pour </a:t>
            </a:r>
            <a:r>
              <a:rPr dirty="0" err="1"/>
              <a:t>interagir</a:t>
            </a:r>
            <a:r>
              <a:rPr dirty="0"/>
              <a:t> </a:t>
            </a:r>
            <a:r>
              <a:rPr dirty="0" err="1"/>
              <a:t>efficacement</a:t>
            </a:r>
            <a:r>
              <a:rPr dirty="0"/>
              <a:t> avec autrui </a:t>
            </a:r>
            <a:endParaRPr dirty="0">
              <a:latin typeface="Arial"/>
              <a:cs typeface="Arial"/>
            </a:endParaRPr>
          </a:p>
          <a:p>
            <a:pPr marL="342900" indent="-342900">
              <a:spcBef>
                <a:spcPts val="600"/>
              </a:spcBef>
              <a:buClr>
                <a:srgbClr val="649E00"/>
              </a:buClr>
              <a:buFont typeface="Arial" panose="020B0604020202020204" pitchFamily="34" charset="0"/>
              <a:buChar char="•"/>
            </a:pPr>
            <a:endParaRPr dirty="0">
              <a:solidFill>
                <a:srgbClr val="002060"/>
              </a:solidFill>
              <a:latin typeface="Arial"/>
              <a:cs typeface="Arial"/>
            </a:endParaRPr>
          </a:p>
          <a:p>
            <a:pPr marL="342900" indent="-342900">
              <a:spcBef>
                <a:spcPts val="600"/>
              </a:spcBef>
              <a:buClr>
                <a:srgbClr val="649E00"/>
              </a:buClr>
              <a:buFont typeface="Arial" panose="020B0604020202020204" pitchFamily="34" charset="0"/>
              <a:buChar char="•"/>
              <a:defRPr>
                <a:latin typeface="Arial"/>
                <a:cs typeface="Arial"/>
              </a:defRPr>
            </a:pPr>
            <a:r>
              <a:rPr b="1" dirty="0" err="1">
                <a:solidFill>
                  <a:srgbClr val="649E00"/>
                </a:solidFill>
              </a:rPr>
              <a:t>Compétences</a:t>
            </a:r>
            <a:r>
              <a:rPr b="1" dirty="0">
                <a:solidFill>
                  <a:srgbClr val="649E00"/>
                </a:solidFill>
              </a:rPr>
              <a:t> techniques :</a:t>
            </a:r>
            <a:r>
              <a:rPr dirty="0"/>
              <a:t>  </a:t>
            </a:r>
            <a:r>
              <a:rPr dirty="0" err="1"/>
              <a:t>compétences</a:t>
            </a:r>
            <a:r>
              <a:rPr dirty="0"/>
              <a:t> et savoir-faire </a:t>
            </a:r>
            <a:r>
              <a:rPr dirty="0" err="1"/>
              <a:t>spécifiques</a:t>
            </a:r>
            <a:r>
              <a:rPr dirty="0"/>
              <a:t> </a:t>
            </a:r>
            <a:r>
              <a:rPr dirty="0" err="1"/>
              <a:t>nécessaires</a:t>
            </a:r>
            <a:r>
              <a:rPr dirty="0"/>
              <a:t> à la bonne </a:t>
            </a:r>
            <a:r>
              <a:rPr dirty="0" err="1"/>
              <a:t>exécution</a:t>
            </a:r>
            <a:r>
              <a:rPr dirty="0"/>
              <a:t> de </a:t>
            </a:r>
            <a:r>
              <a:rPr dirty="0" err="1"/>
              <a:t>tâches</a:t>
            </a:r>
            <a:r>
              <a:rPr dirty="0"/>
              <a:t> </a:t>
            </a:r>
            <a:r>
              <a:rPr dirty="0" err="1"/>
              <a:t>spécialisées</a:t>
            </a:r>
            <a:endParaRPr dirty="0">
              <a:latin typeface="Arial"/>
              <a:cs typeface="Arial"/>
            </a:endParaRPr>
          </a:p>
          <a:p>
            <a:pPr marL="0" indent="0">
              <a:spcBef>
                <a:spcPts val="600"/>
              </a:spcBef>
              <a:buNone/>
            </a:pPr>
            <a:endParaRPr dirty="0">
              <a:latin typeface="Arial"/>
              <a:cs typeface="Arial"/>
            </a:endParaRPr>
          </a:p>
        </p:txBody>
      </p:sp>
      <p:sp>
        <p:nvSpPr>
          <p:cNvPr id="4" name="Rectangle 3"/>
          <p:cNvSpPr/>
          <p:nvPr/>
        </p:nvSpPr>
        <p:spPr>
          <a:xfrm>
            <a:off x="145793" y="8938"/>
            <a:ext cx="11031794" cy="1077218"/>
          </a:xfrm>
          <a:prstGeom prst="rect">
            <a:avLst/>
          </a:prstGeom>
        </p:spPr>
        <p:txBody>
          <a:bodyPr wrap="square">
            <a:spAutoFit/>
          </a:bodyPr>
          <a:lstStyle/>
          <a:p>
            <a:pPr>
              <a:defRPr sz="3200" b="1">
                <a:solidFill>
                  <a:schemeClr val="bg1"/>
                </a:solidFill>
                <a:latin typeface="Source Sans Pro Regular"/>
              </a:defRPr>
            </a:pPr>
            <a:r>
              <a:t>8.1 Compétences que doit posséder un gestionnaire</a:t>
            </a:r>
          </a:p>
          <a:p>
            <a:endParaRPr sz="3200">
              <a:solidFill>
                <a:schemeClr val="bg1"/>
              </a:solidFill>
              <a:latin typeface="Source Sans Pro Regular"/>
            </a:endParaRPr>
          </a:p>
        </p:txBody>
      </p:sp>
      <p:sp>
        <p:nvSpPr>
          <p:cNvPr id="6" name="Slide Number Placeholder 5">
            <a:extLst>
              <a:ext uri="{FF2B5EF4-FFF2-40B4-BE49-F238E27FC236}">
                <a16:creationId xmlns:a16="http://schemas.microsoft.com/office/drawing/2014/main" id="{76EC53C3-A3F0-4A3D-8115-382EEC3FBD07}"/>
              </a:ext>
            </a:extLst>
          </p:cNvPr>
          <p:cNvSpPr txBox="1">
            <a:spLocks noGrp="1"/>
          </p:cNvSpPr>
          <p:nvPr>
            <p:ph type="sldNum" sz="quarter" idx="2"/>
          </p:nvPr>
        </p:nvSpPr>
        <p:spPr>
          <a:xfrm>
            <a:off x="11865429" y="6527531"/>
            <a:ext cx="326571"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17</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339662805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CB56657-69E8-1348-AB85-90B53DC989E1}"/>
              </a:ext>
            </a:extLst>
          </p:cNvPr>
          <p:cNvGrpSpPr/>
          <p:nvPr/>
        </p:nvGrpSpPr>
        <p:grpSpPr>
          <a:xfrm>
            <a:off x="145793" y="1708498"/>
            <a:ext cx="9882409" cy="3675404"/>
            <a:chOff x="572053" y="1606035"/>
            <a:chExt cx="8076421" cy="2958804"/>
          </a:xfrm>
        </p:grpSpPr>
        <p:pic>
          <p:nvPicPr>
            <p:cNvPr id="15" name="Picture 12" descr="1_management.tif"/>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bwMode="auto">
            <a:xfrm>
              <a:off x="2506024" y="1903111"/>
              <a:ext cx="6142449" cy="26617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ectangle 12"/>
            <p:cNvSpPr/>
            <p:nvPr/>
          </p:nvSpPr>
          <p:spPr>
            <a:xfrm>
              <a:off x="7207746" y="3691997"/>
              <a:ext cx="1321577" cy="569868"/>
            </a:xfrm>
            <a:prstGeom prst="rect">
              <a:avLst/>
            </a:prstGeom>
          </p:spPr>
          <p:txBody>
            <a:bodyPr wrap="square">
              <a:spAutoFit/>
            </a:bodyPr>
            <a:lstStyle/>
            <a:p>
              <a:pPr algn="ctr" fontAlgn="base" hangingPunct="1">
                <a:spcBef>
                  <a:spcPct val="0"/>
                </a:spcBef>
                <a:spcAft>
                  <a:spcPct val="0"/>
                </a:spcAft>
                <a:defRPr sz="2000" kern="1200">
                  <a:solidFill>
                    <a:prstClr val="white"/>
                  </a:solidFill>
                  <a:ea typeface="MS PGothic" panose="020B0600070205080204" pitchFamily="34" charset="-128"/>
                  <a:cs typeface="+mn-cs"/>
                </a:defRPr>
              </a:pPr>
              <a:r>
                <a:rPr dirty="0" err="1"/>
                <a:t>Compétences</a:t>
              </a:r>
              <a:endParaRPr dirty="0"/>
            </a:p>
            <a:p>
              <a:pPr algn="ctr" fontAlgn="base" hangingPunct="1">
                <a:spcBef>
                  <a:spcPct val="0"/>
                </a:spcBef>
                <a:spcAft>
                  <a:spcPct val="0"/>
                </a:spcAft>
                <a:defRPr sz="2000" kern="1200">
                  <a:solidFill>
                    <a:prstClr val="white"/>
                  </a:solidFill>
                  <a:ea typeface="MS PGothic" panose="020B0600070205080204" pitchFamily="34" charset="-128"/>
                  <a:cs typeface="+mn-cs"/>
                </a:defRPr>
              </a:pPr>
              <a:r>
                <a:rPr dirty="0"/>
                <a:t>techniques</a:t>
              </a:r>
            </a:p>
          </p:txBody>
        </p:sp>
        <p:sp>
          <p:nvSpPr>
            <p:cNvPr id="17" name="Rectangle 16"/>
            <p:cNvSpPr/>
            <p:nvPr/>
          </p:nvSpPr>
          <p:spPr>
            <a:xfrm>
              <a:off x="4963477" y="2915033"/>
              <a:ext cx="1316165" cy="569868"/>
            </a:xfrm>
            <a:prstGeom prst="rect">
              <a:avLst/>
            </a:prstGeom>
          </p:spPr>
          <p:txBody>
            <a:bodyPr wrap="square">
              <a:spAutoFit/>
            </a:bodyPr>
            <a:lstStyle/>
            <a:p>
              <a:pPr algn="ctr" fontAlgn="base" hangingPunct="1">
                <a:spcBef>
                  <a:spcPct val="0"/>
                </a:spcBef>
                <a:spcAft>
                  <a:spcPct val="0"/>
                </a:spcAft>
                <a:defRPr sz="2000" kern="1200">
                  <a:solidFill>
                    <a:prstClr val="white"/>
                  </a:solidFill>
                  <a:ea typeface="MS PGothic" panose="020B0600070205080204" pitchFamily="34" charset="-128"/>
                  <a:cs typeface="+mn-cs"/>
                </a:defRPr>
              </a:pPr>
              <a:r>
                <a:rPr dirty="0" err="1"/>
                <a:t>Compétences</a:t>
              </a:r>
              <a:endParaRPr dirty="0"/>
            </a:p>
            <a:p>
              <a:pPr algn="ctr" fontAlgn="base" hangingPunct="1">
                <a:spcBef>
                  <a:spcPct val="0"/>
                </a:spcBef>
                <a:spcAft>
                  <a:spcPct val="0"/>
                </a:spcAft>
                <a:defRPr sz="2000" kern="1200">
                  <a:solidFill>
                    <a:prstClr val="white"/>
                  </a:solidFill>
                  <a:ea typeface="MS PGothic" panose="020B0600070205080204" pitchFamily="34" charset="-128"/>
                  <a:cs typeface="+mn-cs"/>
                </a:defRPr>
              </a:pPr>
              <a:r>
                <a:rPr dirty="0" err="1"/>
                <a:t>humaines</a:t>
              </a:r>
              <a:endParaRPr dirty="0"/>
            </a:p>
          </p:txBody>
        </p:sp>
        <p:sp>
          <p:nvSpPr>
            <p:cNvPr id="18" name="Rectangle 17"/>
            <p:cNvSpPr/>
            <p:nvPr/>
          </p:nvSpPr>
          <p:spPr>
            <a:xfrm>
              <a:off x="2734627" y="2188861"/>
              <a:ext cx="1428750" cy="515637"/>
            </a:xfrm>
            <a:prstGeom prst="rect">
              <a:avLst/>
            </a:prstGeom>
          </p:spPr>
          <p:txBody>
            <a:bodyPr wrap="square">
              <a:spAutoFit/>
            </a:bodyPr>
            <a:lstStyle/>
            <a:p>
              <a:pPr algn="ctr" hangingPunct="1">
                <a:defRPr sz="2000" kern="1200">
                  <a:solidFill>
                    <a:srgbClr val="EEECE1">
                      <a:lumMod val="10000"/>
                    </a:srgbClr>
                  </a:solidFill>
                  <a:ea typeface="Arial Black" pitchFamily="27" charset="0"/>
                  <a:cs typeface="Arial Black" pitchFamily="27" charset="0"/>
                </a:defRPr>
              </a:pPr>
              <a:r>
                <a:t>Compétences</a:t>
              </a:r>
            </a:p>
            <a:p>
              <a:pPr algn="ctr" hangingPunct="1">
                <a:defRPr sz="2000" kern="1200">
                  <a:solidFill>
                    <a:srgbClr val="EEECE1">
                      <a:lumMod val="10000"/>
                    </a:srgbClr>
                  </a:solidFill>
                  <a:ea typeface="Arial Black" pitchFamily="27" charset="0"/>
                  <a:cs typeface="Arial Black" pitchFamily="27" charset="0"/>
                </a:defRPr>
              </a:pPr>
              <a:r>
                <a:t>conceptuelles</a:t>
              </a:r>
            </a:p>
          </p:txBody>
        </p:sp>
        <p:sp>
          <p:nvSpPr>
            <p:cNvPr id="19" name="Rectangle 18"/>
            <p:cNvSpPr/>
            <p:nvPr/>
          </p:nvSpPr>
          <p:spPr>
            <a:xfrm>
              <a:off x="2506024" y="1606035"/>
              <a:ext cx="6142450" cy="291447"/>
            </a:xfrm>
            <a:prstGeom prst="rect">
              <a:avLst/>
            </a:prstGeom>
          </p:spPr>
          <p:txBody>
            <a:bodyPr wrap="square">
              <a:spAutoFit/>
            </a:bodyPr>
            <a:lstStyle/>
            <a:p>
              <a:pPr algn="ctr" hangingPunct="1">
                <a:defRPr sz="2000" b="1" kern="1200" cap="all">
                  <a:solidFill>
                    <a:srgbClr val="649E00"/>
                  </a:solidFill>
                  <a:ea typeface="ＭＳ Ｐゴシック" pitchFamily="27" charset="-128"/>
                  <a:cs typeface="Arial Black"/>
                </a:defRPr>
              </a:pPr>
              <a:r>
                <a:rPr dirty="0" err="1"/>
                <a:t>Répartition</a:t>
              </a:r>
              <a:r>
                <a:rPr dirty="0"/>
                <a:t> des </a:t>
              </a:r>
              <a:r>
                <a:rPr dirty="0" err="1"/>
                <a:t>compétences</a:t>
              </a:r>
              <a:r>
                <a:rPr dirty="0"/>
                <a:t> à </a:t>
              </a:r>
              <a:r>
                <a:rPr dirty="0" err="1"/>
                <a:t>différents</a:t>
              </a:r>
              <a:r>
                <a:rPr dirty="0"/>
                <a:t> </a:t>
              </a:r>
              <a:r>
                <a:rPr dirty="0" err="1"/>
                <a:t>niveaux</a:t>
              </a:r>
              <a:r>
                <a:rPr dirty="0"/>
                <a:t> </a:t>
              </a:r>
              <a:r>
                <a:rPr dirty="0" err="1"/>
                <a:t>d'encadrement</a:t>
              </a:r>
              <a:endParaRPr dirty="0"/>
            </a:p>
          </p:txBody>
        </p:sp>
        <p:sp>
          <p:nvSpPr>
            <p:cNvPr id="20" name="Rectangle 19"/>
            <p:cNvSpPr/>
            <p:nvPr/>
          </p:nvSpPr>
          <p:spPr>
            <a:xfrm>
              <a:off x="572053" y="2074486"/>
              <a:ext cx="1933971" cy="2464638"/>
            </a:xfrm>
            <a:prstGeom prst="rect">
              <a:avLst/>
            </a:prstGeom>
          </p:spPr>
          <p:txBody>
            <a:bodyPr wrap="square">
              <a:spAutoFit/>
            </a:bodyPr>
            <a:lstStyle/>
            <a:p>
              <a:pPr algn="r" fontAlgn="base" hangingPunct="1">
                <a:spcBef>
                  <a:spcPct val="0"/>
                </a:spcBef>
                <a:defRPr sz="2000" b="1" kern="1200">
                  <a:solidFill>
                    <a:prstClr val="black"/>
                  </a:solidFill>
                  <a:ea typeface="MS PGothic" panose="020B0600070205080204" pitchFamily="34" charset="-128"/>
                  <a:cs typeface="+mn-cs"/>
                </a:defRPr>
              </a:pPr>
              <a:r>
                <a:t>Équipe de </a:t>
              </a:r>
              <a:br/>
              <a:r>
                <a:t>direction</a:t>
              </a:r>
            </a:p>
            <a:p>
              <a:pPr algn="r" fontAlgn="base" hangingPunct="1">
                <a:spcBef>
                  <a:spcPct val="0"/>
                </a:spcBef>
              </a:pPr>
              <a:endParaRPr sz="2000" b="1" kern="1200">
                <a:solidFill>
                  <a:prstClr val="black"/>
                </a:solidFill>
                <a:ea typeface="MS PGothic" panose="020B0600070205080204" pitchFamily="34" charset="-128"/>
                <a:cs typeface="+mn-cs"/>
              </a:endParaRPr>
            </a:p>
            <a:p>
              <a:pPr algn="r" fontAlgn="base" hangingPunct="1">
                <a:spcBef>
                  <a:spcPct val="0"/>
                </a:spcBef>
              </a:pPr>
              <a:endParaRPr sz="2000" b="1" kern="1200">
                <a:solidFill>
                  <a:prstClr val="black"/>
                </a:solidFill>
                <a:ea typeface="MS PGothic" panose="020B0600070205080204" pitchFamily="34" charset="-128"/>
                <a:cs typeface="+mn-cs"/>
              </a:endParaRPr>
            </a:p>
            <a:p>
              <a:pPr algn="r" fontAlgn="base" hangingPunct="1">
                <a:spcBef>
                  <a:spcPct val="0"/>
                </a:spcBef>
                <a:defRPr sz="2000" b="1" kern="1200">
                  <a:solidFill>
                    <a:prstClr val="black"/>
                  </a:solidFill>
                  <a:ea typeface="MS PGothic" panose="020B0600070205080204" pitchFamily="34" charset="-128"/>
                  <a:cs typeface="+mn-cs"/>
                </a:defRPr>
              </a:pPr>
              <a:r>
                <a:t>Cadres </a:t>
              </a:r>
              <a:br/>
              <a:r>
                <a:t>intermédiaires</a:t>
              </a:r>
            </a:p>
            <a:p>
              <a:pPr algn="r" fontAlgn="base" hangingPunct="1">
                <a:spcBef>
                  <a:spcPct val="0"/>
                </a:spcBef>
              </a:pPr>
              <a:endParaRPr sz="2000" b="1" kern="1200">
                <a:solidFill>
                  <a:prstClr val="black"/>
                </a:solidFill>
                <a:ea typeface="MS PGothic" panose="020B0600070205080204" pitchFamily="34" charset="-128"/>
                <a:cs typeface="+mn-cs"/>
              </a:endParaRPr>
            </a:p>
            <a:p>
              <a:pPr algn="r" fontAlgn="base" hangingPunct="1">
                <a:spcBef>
                  <a:spcPct val="0"/>
                </a:spcBef>
              </a:pPr>
              <a:endParaRPr sz="2000" b="1" kern="1200">
                <a:solidFill>
                  <a:prstClr val="black"/>
                </a:solidFill>
                <a:ea typeface="MS PGothic" panose="020B0600070205080204" pitchFamily="34" charset="-128"/>
                <a:cs typeface="+mn-cs"/>
              </a:endParaRPr>
            </a:p>
            <a:p>
              <a:pPr algn="r" fontAlgn="base" hangingPunct="1">
                <a:spcBef>
                  <a:spcPct val="0"/>
                </a:spcBef>
                <a:defRPr sz="2000" b="1" kern="1200">
                  <a:solidFill>
                    <a:prstClr val="black"/>
                  </a:solidFill>
                  <a:ea typeface="MS PGothic" panose="020B0600070205080204" pitchFamily="34" charset="-128"/>
                  <a:cs typeface="+mn-cs"/>
                </a:defRPr>
              </a:pPr>
              <a:r>
                <a:t>Superviseurs</a:t>
              </a:r>
            </a:p>
          </p:txBody>
        </p:sp>
      </p:grpSp>
      <p:sp>
        <p:nvSpPr>
          <p:cNvPr id="14" name="Rectangle 2">
            <a:extLst>
              <a:ext uri="{FF2B5EF4-FFF2-40B4-BE49-F238E27FC236}">
                <a16:creationId xmlns:a16="http://schemas.microsoft.com/office/drawing/2014/main" id="{5019AE61-AAE7-41A2-9EFD-6CCECC64172E}"/>
              </a:ext>
            </a:extLst>
          </p:cNvPr>
          <p:cNvSpPr>
            <a:spLocks noGrp="1" noChangeArrowheads="1"/>
          </p:cNvSpPr>
          <p:nvPr>
            <p:ph type="title"/>
          </p:nvPr>
        </p:nvSpPr>
        <p:spPr>
          <a:xfrm>
            <a:off x="310466" y="753161"/>
            <a:ext cx="9125081" cy="646114"/>
          </a:xfrm>
        </p:spPr>
        <p:txBody>
          <a:bodyPr>
            <a:noAutofit/>
          </a:bodyPr>
          <a:lstStyle/>
          <a:p>
            <a:pPr>
              <a:defRPr sz="2800" b="1" kern="1200">
                <a:solidFill>
                  <a:srgbClr val="A1010D"/>
                </a:solidFill>
                <a:latin typeface="Source Sans Pro Regular"/>
                <a:cs typeface="Arial"/>
              </a:defRPr>
            </a:pPr>
            <a:r>
              <a:rPr dirty="0" err="1"/>
              <a:t>Répartition</a:t>
            </a:r>
            <a:r>
              <a:rPr dirty="0"/>
              <a:t> des </a:t>
            </a:r>
            <a:r>
              <a:rPr dirty="0" err="1"/>
              <a:t>compétences</a:t>
            </a:r>
            <a:r>
              <a:rPr dirty="0"/>
              <a:t> </a:t>
            </a:r>
            <a:r>
              <a:rPr dirty="0" err="1"/>
              <a:t>en</a:t>
            </a:r>
            <a:r>
              <a:rPr dirty="0"/>
              <a:t> matière </a:t>
            </a:r>
            <a:r>
              <a:rPr dirty="0" err="1"/>
              <a:t>d'encadrement</a:t>
            </a:r>
            <a:endParaRPr dirty="0"/>
          </a:p>
        </p:txBody>
      </p:sp>
      <p:sp>
        <p:nvSpPr>
          <p:cNvPr id="5" name="Rectangle 4"/>
          <p:cNvSpPr/>
          <p:nvPr/>
        </p:nvSpPr>
        <p:spPr>
          <a:xfrm>
            <a:off x="310467" y="1234739"/>
            <a:ext cx="10182073" cy="461665"/>
          </a:xfrm>
          <a:prstGeom prst="rect">
            <a:avLst/>
          </a:prstGeom>
        </p:spPr>
        <p:txBody>
          <a:bodyPr wrap="square">
            <a:spAutoFit/>
          </a:bodyPr>
          <a:lstStyle/>
          <a:p>
            <a:pPr>
              <a:spcBef>
                <a:spcPts val="600"/>
              </a:spcBef>
              <a:buClr>
                <a:srgbClr val="649E00"/>
              </a:buClr>
              <a:defRPr sz="2400">
                <a:latin typeface="Source Sans Pro Regular"/>
              </a:defRPr>
            </a:pPr>
            <a:r>
              <a:rPr dirty="0"/>
              <a:t>Les </a:t>
            </a:r>
            <a:r>
              <a:rPr dirty="0" err="1"/>
              <a:t>compétences</a:t>
            </a:r>
            <a:r>
              <a:rPr dirty="0"/>
              <a:t> </a:t>
            </a:r>
            <a:r>
              <a:rPr dirty="0" err="1"/>
              <a:t>varient</a:t>
            </a:r>
            <a:r>
              <a:rPr dirty="0"/>
              <a:t> </a:t>
            </a:r>
            <a:r>
              <a:rPr dirty="0" err="1"/>
              <a:t>selon</a:t>
            </a:r>
            <a:r>
              <a:rPr dirty="0"/>
              <a:t> le </a:t>
            </a:r>
            <a:r>
              <a:rPr dirty="0" err="1"/>
              <a:t>niveau</a:t>
            </a:r>
            <a:r>
              <a:rPr dirty="0"/>
              <a:t> </a:t>
            </a:r>
            <a:r>
              <a:rPr dirty="0" err="1"/>
              <a:t>hiérarchique</a:t>
            </a:r>
            <a:r>
              <a:rPr dirty="0"/>
              <a:t> : </a:t>
            </a:r>
            <a:endParaRPr sz="2400" dirty="0">
              <a:latin typeface="Source Sans Pro Regular"/>
            </a:endParaRPr>
          </a:p>
        </p:txBody>
      </p:sp>
      <p:sp>
        <p:nvSpPr>
          <p:cNvPr id="16" name="Rectangle 15"/>
          <p:cNvSpPr/>
          <p:nvPr/>
        </p:nvSpPr>
        <p:spPr>
          <a:xfrm>
            <a:off x="145793" y="8938"/>
            <a:ext cx="11489616" cy="1077218"/>
          </a:xfrm>
          <a:prstGeom prst="rect">
            <a:avLst/>
          </a:prstGeom>
        </p:spPr>
        <p:txBody>
          <a:bodyPr wrap="square">
            <a:spAutoFit/>
          </a:bodyPr>
          <a:lstStyle/>
          <a:p>
            <a:pPr>
              <a:defRPr sz="3200" b="1">
                <a:solidFill>
                  <a:schemeClr val="bg1"/>
                </a:solidFill>
                <a:latin typeface="Source Sans Pro Regular"/>
              </a:defRPr>
            </a:pPr>
            <a:r>
              <a:rPr dirty="0"/>
              <a:t>8.1 </a:t>
            </a:r>
            <a:r>
              <a:rPr dirty="0" err="1"/>
              <a:t>Compétences</a:t>
            </a:r>
            <a:r>
              <a:rPr dirty="0"/>
              <a:t> que doit </a:t>
            </a:r>
            <a:r>
              <a:rPr dirty="0" err="1"/>
              <a:t>posséder</a:t>
            </a:r>
            <a:r>
              <a:rPr dirty="0"/>
              <a:t> un </a:t>
            </a:r>
            <a:r>
              <a:rPr dirty="0" err="1"/>
              <a:t>gestionnaire</a:t>
            </a:r>
            <a:endParaRPr dirty="0"/>
          </a:p>
          <a:p>
            <a:endParaRPr sz="3200" dirty="0">
              <a:solidFill>
                <a:schemeClr val="bg1"/>
              </a:solidFill>
              <a:latin typeface="Source Sans Pro Regular"/>
            </a:endParaRPr>
          </a:p>
        </p:txBody>
      </p:sp>
      <p:sp>
        <p:nvSpPr>
          <p:cNvPr id="21" name="TextBox 20">
            <a:extLst>
              <a:ext uri="{FF2B5EF4-FFF2-40B4-BE49-F238E27FC236}">
                <a16:creationId xmlns:a16="http://schemas.microsoft.com/office/drawing/2014/main" id="{08F5B58B-1B7F-4562-8B1A-215D35798576}"/>
              </a:ext>
            </a:extLst>
          </p:cNvPr>
          <p:cNvSpPr txBox="1"/>
          <p:nvPr/>
        </p:nvSpPr>
        <p:spPr>
          <a:xfrm>
            <a:off x="0" y="6139686"/>
            <a:ext cx="12192000" cy="707886"/>
          </a:xfrm>
          <a:prstGeom prst="rect">
            <a:avLst/>
          </a:prstGeom>
          <a:solidFill>
            <a:srgbClr val="C00000"/>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ctr">
              <a:spcBef>
                <a:spcPts val="0"/>
              </a:spcBef>
              <a:spcAft>
                <a:spcPts val="600"/>
              </a:spcAft>
              <a:defRPr sz="2000" b="1">
                <a:solidFill>
                  <a:schemeClr val="bg1"/>
                </a:solidFill>
                <a:latin typeface="Source Sans Pro" panose="020B0503030403020204" pitchFamily="34" charset="0"/>
                <a:ea typeface="Times New Roman" panose="02020603050405020304" pitchFamily="18" charset="0"/>
                <a:cs typeface="Courier New" panose="02070309020205020404" pitchFamily="49" charset="0"/>
              </a:defRPr>
            </a:pPr>
            <a:r>
              <a:rPr dirty="0" err="1"/>
              <a:t>Lʼimportance</a:t>
            </a:r>
            <a:r>
              <a:rPr dirty="0"/>
              <a:t> des </a:t>
            </a:r>
            <a:r>
              <a:rPr dirty="0">
                <a:effectLst/>
              </a:rPr>
              <a:t>relations </a:t>
            </a:r>
            <a:r>
              <a:rPr dirty="0" err="1">
                <a:effectLst/>
              </a:rPr>
              <a:t>humaines</a:t>
            </a:r>
            <a:r>
              <a:rPr dirty="0">
                <a:effectLst/>
              </a:rPr>
              <a:t> (</a:t>
            </a:r>
            <a:r>
              <a:rPr dirty="0" err="1">
                <a:effectLst/>
              </a:rPr>
              <a:t>compétences</a:t>
            </a:r>
            <a:r>
              <a:rPr dirty="0">
                <a:effectLst/>
              </a:rPr>
              <a:t> </a:t>
            </a:r>
            <a:r>
              <a:rPr dirty="0" err="1">
                <a:effectLst/>
              </a:rPr>
              <a:t>humaines</a:t>
            </a:r>
            <a:r>
              <a:rPr dirty="0">
                <a:effectLst/>
              </a:rPr>
              <a:t> et non techniques) </a:t>
            </a:r>
            <a:r>
              <a:rPr dirty="0" err="1">
                <a:effectLst/>
              </a:rPr>
              <a:t>est</a:t>
            </a:r>
            <a:r>
              <a:rPr dirty="0">
                <a:effectLst/>
              </a:rPr>
              <a:t> la </a:t>
            </a:r>
            <a:r>
              <a:rPr dirty="0" err="1">
                <a:effectLst/>
              </a:rPr>
              <a:t>même</a:t>
            </a:r>
            <a:r>
              <a:rPr dirty="0">
                <a:effectLst/>
              </a:rPr>
              <a:t> à </a:t>
            </a:r>
            <a:r>
              <a:rPr dirty="0" err="1">
                <a:effectLst/>
              </a:rPr>
              <a:t>tous</a:t>
            </a:r>
            <a:r>
              <a:rPr dirty="0">
                <a:effectLst/>
              </a:rPr>
              <a:t> les </a:t>
            </a:r>
            <a:r>
              <a:rPr dirty="0" err="1">
                <a:effectLst/>
              </a:rPr>
              <a:t>niveaux</a:t>
            </a:r>
            <a:r>
              <a:rPr dirty="0">
                <a:effectLst/>
              </a:rPr>
              <a:t> </a:t>
            </a:r>
            <a:r>
              <a:rPr dirty="0" err="1">
                <a:effectLst/>
              </a:rPr>
              <a:t>d'encadrement</a:t>
            </a:r>
            <a:endParaRPr dirty="0">
              <a:effectLst/>
            </a:endParaRPr>
          </a:p>
        </p:txBody>
      </p:sp>
      <p:sp>
        <p:nvSpPr>
          <p:cNvPr id="22" name="Slide Number Placeholder 5">
            <a:extLst>
              <a:ext uri="{FF2B5EF4-FFF2-40B4-BE49-F238E27FC236}">
                <a16:creationId xmlns:a16="http://schemas.microsoft.com/office/drawing/2014/main" id="{15FECC1C-0985-4B66-8368-941B61A30AF7}"/>
              </a:ext>
            </a:extLst>
          </p:cNvPr>
          <p:cNvSpPr txBox="1">
            <a:spLocks noGrp="1"/>
          </p:cNvSpPr>
          <p:nvPr>
            <p:ph type="sldNum" sz="quarter" idx="2"/>
          </p:nvPr>
        </p:nvSpPr>
        <p:spPr>
          <a:xfrm>
            <a:off x="11832771" y="6527531"/>
            <a:ext cx="359229"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18</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30161157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9A233-DD56-F840-BA8E-FF65A54DFFF3}"/>
              </a:ext>
            </a:extLst>
          </p:cNvPr>
          <p:cNvSpPr>
            <a:spLocks noGrp="1"/>
          </p:cNvSpPr>
          <p:nvPr>
            <p:ph type="title"/>
          </p:nvPr>
        </p:nvSpPr>
        <p:spPr>
          <a:xfrm>
            <a:off x="150229" y="935819"/>
            <a:ext cx="10667999" cy="646114"/>
          </a:xfrm>
        </p:spPr>
        <p:txBody>
          <a:bodyPr>
            <a:noAutofit/>
          </a:bodyPr>
          <a:lstStyle/>
          <a:p>
            <a:pPr>
              <a:defRPr sz="2800" b="1" kern="1200">
                <a:solidFill>
                  <a:srgbClr val="A1010D"/>
                </a:solidFill>
                <a:latin typeface="Source Sans Pro Regular"/>
                <a:cs typeface="Arial"/>
              </a:defRPr>
            </a:pPr>
            <a:r>
              <a:rPr dirty="0" err="1"/>
              <a:t>Principales</a:t>
            </a:r>
            <a:r>
              <a:rPr dirty="0"/>
              <a:t> </a:t>
            </a:r>
            <a:r>
              <a:rPr dirty="0" err="1"/>
              <a:t>compétences</a:t>
            </a:r>
            <a:r>
              <a:rPr dirty="0"/>
              <a:t> non techniques d'un </a:t>
            </a:r>
            <a:r>
              <a:rPr dirty="0" err="1"/>
              <a:t>gestionnaire</a:t>
            </a:r>
            <a:r>
              <a:rPr dirty="0"/>
              <a:t> </a:t>
            </a:r>
            <a:r>
              <a:rPr dirty="0" err="1"/>
              <a:t>d'EIR</a:t>
            </a:r>
            <a:endParaRPr dirty="0"/>
          </a:p>
        </p:txBody>
      </p:sp>
      <p:sp>
        <p:nvSpPr>
          <p:cNvPr id="6" name="Rectangle 1">
            <a:extLst>
              <a:ext uri="{FF2B5EF4-FFF2-40B4-BE49-F238E27FC236}">
                <a16:creationId xmlns:a16="http://schemas.microsoft.com/office/drawing/2014/main" id="{784231F1-061F-D04A-91C2-934E6F5F604B}"/>
              </a:ext>
            </a:extLst>
          </p:cNvPr>
          <p:cNvSpPr>
            <a:spLocks noChangeArrowheads="1"/>
          </p:cNvSpPr>
          <p:nvPr/>
        </p:nvSpPr>
        <p:spPr bwMode="auto">
          <a:xfrm>
            <a:off x="875071" y="2112755"/>
            <a:ext cx="10668000"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400" baseline="-25000">
                <a:solidFill>
                  <a:srgbClr val="FFFF66"/>
                </a:solidFill>
                <a:latin typeface="Arial" panose="020B0604020202020204" pitchFamily="34" charset="0"/>
                <a:ea typeface="MS PGothic" panose="020B0600070205080204" pitchFamily="34" charset="-128"/>
              </a:defRPr>
            </a:lvl1pPr>
            <a:lvl2pPr marL="742950" indent="-285750">
              <a:defRPr sz="2400" baseline="-25000">
                <a:solidFill>
                  <a:srgbClr val="FFFF66"/>
                </a:solidFill>
                <a:latin typeface="Arial" panose="020B0604020202020204" pitchFamily="34" charset="0"/>
                <a:ea typeface="MS PGothic" panose="020B0600070205080204" pitchFamily="34" charset="-128"/>
              </a:defRPr>
            </a:lvl2pPr>
            <a:lvl3pPr marL="1143000" indent="-228600">
              <a:defRPr sz="2400" baseline="-25000">
                <a:solidFill>
                  <a:srgbClr val="FFFF66"/>
                </a:solidFill>
                <a:latin typeface="Arial" panose="020B0604020202020204" pitchFamily="34" charset="0"/>
                <a:ea typeface="MS PGothic" panose="020B0600070205080204" pitchFamily="34" charset="-128"/>
              </a:defRPr>
            </a:lvl3pPr>
            <a:lvl4pPr marL="1600200" indent="-228600">
              <a:defRPr sz="2400" baseline="-25000">
                <a:solidFill>
                  <a:srgbClr val="FFFF66"/>
                </a:solidFill>
                <a:latin typeface="Arial" panose="020B0604020202020204" pitchFamily="34" charset="0"/>
                <a:ea typeface="MS PGothic" panose="020B0600070205080204" pitchFamily="34" charset="-128"/>
              </a:defRPr>
            </a:lvl4pPr>
            <a:lvl5pPr marL="2057400" indent="-228600">
              <a:defRPr sz="2400" baseline="-25000">
                <a:solidFill>
                  <a:srgbClr val="FFFF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9pPr>
          </a:lstStyle>
          <a:p>
            <a:pPr hangingPunct="1">
              <a:buClr>
                <a:srgbClr val="649E00"/>
              </a:buClr>
              <a:defRPr kern="1200" baseline="0">
                <a:solidFill>
                  <a:prstClr val="black"/>
                </a:solidFill>
                <a:latin typeface="Source Sans Pro Regular"/>
                <a:ea typeface="+mn-ea"/>
                <a:cs typeface="Arial" panose="020B0604020202020204" pitchFamily="34" charset="0"/>
              </a:defRPr>
            </a:pPr>
            <a:r>
              <a:t>Ce module se concentre sur quatre compétences non techniques essentielles que doit posséder un gestionnaire d'EIR :</a:t>
            </a:r>
          </a:p>
          <a:p>
            <a:pPr marL="342900" indent="-342900" hangingPunct="1">
              <a:buClr>
                <a:srgbClr val="649E00"/>
              </a:buClr>
              <a:buFont typeface="Arial" panose="020B0604020202020204" pitchFamily="34" charset="0"/>
              <a:buChar char="•"/>
              <a:defRPr kern="1200" baseline="0">
                <a:solidFill>
                  <a:prstClr val="black"/>
                </a:solidFill>
                <a:latin typeface="Source Sans Pro Regular"/>
                <a:ea typeface="+mn-ea"/>
                <a:cs typeface="Arial" panose="020B0604020202020204" pitchFamily="34" charset="0"/>
              </a:defRPr>
            </a:pPr>
            <a:r>
              <a:t>Gestion d’équipe</a:t>
            </a:r>
          </a:p>
          <a:p>
            <a:pPr marL="342900" indent="-342900" hangingPunct="1">
              <a:buClr>
                <a:srgbClr val="649E00"/>
              </a:buClr>
              <a:buFont typeface="Arial" panose="020B0604020202020204" pitchFamily="34" charset="0"/>
              <a:buChar char="•"/>
              <a:defRPr kern="1200" baseline="0">
                <a:solidFill>
                  <a:schemeClr val="tx1"/>
                </a:solidFill>
                <a:latin typeface="Source Sans Pro Regular"/>
                <a:ea typeface="+mn-ea"/>
                <a:cs typeface="Arial"/>
              </a:defRPr>
            </a:pPr>
            <a:r>
              <a:t>Règlement des conflits</a:t>
            </a:r>
            <a:endParaRPr kern="1200" baseline="0">
              <a:solidFill>
                <a:schemeClr val="tx1"/>
              </a:solidFill>
              <a:latin typeface="Source Sans Pro Regular"/>
              <a:ea typeface="+mn-ea"/>
              <a:cs typeface="Arial" panose="020B0604020202020204" pitchFamily="34" charset="0"/>
            </a:endParaRPr>
          </a:p>
          <a:p>
            <a:pPr marL="342900" indent="-342900" hangingPunct="1">
              <a:buClr>
                <a:srgbClr val="649E00"/>
              </a:buClr>
              <a:buFont typeface="Arial" panose="020B0604020202020204" pitchFamily="34" charset="0"/>
              <a:buChar char="•"/>
              <a:defRPr kern="1200" baseline="0">
                <a:solidFill>
                  <a:prstClr val="black"/>
                </a:solidFill>
                <a:latin typeface="Source Sans Pro Regular"/>
                <a:ea typeface="+mn-ea"/>
                <a:cs typeface="Arial" panose="020B0604020202020204" pitchFamily="34" charset="0"/>
              </a:defRPr>
            </a:pPr>
            <a:r>
              <a:t>Communication</a:t>
            </a:r>
          </a:p>
          <a:p>
            <a:pPr marL="342900" indent="-342900" hangingPunct="1">
              <a:buClr>
                <a:srgbClr val="649E00"/>
              </a:buClr>
              <a:buFont typeface="Arial" panose="020B0604020202020204" pitchFamily="34" charset="0"/>
              <a:buChar char="•"/>
              <a:defRPr kern="1200" baseline="0">
                <a:solidFill>
                  <a:prstClr val="black"/>
                </a:solidFill>
                <a:latin typeface="Source Sans Pro Regular"/>
                <a:ea typeface="+mn-ea"/>
                <a:cs typeface="Arial" panose="020B0604020202020204" pitchFamily="34" charset="0"/>
              </a:defRPr>
            </a:pPr>
            <a:r>
              <a:t>Plaidoyer</a:t>
            </a:r>
          </a:p>
          <a:p>
            <a:pPr hangingPunct="1"/>
            <a:endParaRPr sz="2800" kern="1200" baseline="0">
              <a:solidFill>
                <a:srgbClr val="002060"/>
              </a:solidFill>
              <a:latin typeface="Arial"/>
              <a:ea typeface="MS PGothic"/>
              <a:cs typeface="Arial"/>
            </a:endParaRPr>
          </a:p>
        </p:txBody>
      </p:sp>
      <p:sp>
        <p:nvSpPr>
          <p:cNvPr id="7" name="Rectangle 6"/>
          <p:cNvSpPr/>
          <p:nvPr/>
        </p:nvSpPr>
        <p:spPr>
          <a:xfrm>
            <a:off x="145793" y="8938"/>
            <a:ext cx="11031794" cy="1077218"/>
          </a:xfrm>
          <a:prstGeom prst="rect">
            <a:avLst/>
          </a:prstGeom>
        </p:spPr>
        <p:txBody>
          <a:bodyPr wrap="square">
            <a:spAutoFit/>
          </a:bodyPr>
          <a:lstStyle/>
          <a:p>
            <a:pPr>
              <a:defRPr sz="3200" b="1">
                <a:solidFill>
                  <a:schemeClr val="bg1"/>
                </a:solidFill>
                <a:latin typeface="Source Sans Pro Regular"/>
              </a:defRPr>
            </a:pPr>
            <a:r>
              <a:t>8.1 Compétences que doit posséder un gestionnaire</a:t>
            </a:r>
          </a:p>
          <a:p>
            <a:endParaRPr sz="3200">
              <a:solidFill>
                <a:schemeClr val="bg1"/>
              </a:solidFill>
              <a:latin typeface="Source Sans Pro Regular"/>
            </a:endParaRPr>
          </a:p>
        </p:txBody>
      </p:sp>
      <p:sp>
        <p:nvSpPr>
          <p:cNvPr id="8" name="Slide Number Placeholder 5">
            <a:extLst>
              <a:ext uri="{FF2B5EF4-FFF2-40B4-BE49-F238E27FC236}">
                <a16:creationId xmlns:a16="http://schemas.microsoft.com/office/drawing/2014/main" id="{1B795C04-BAB4-4187-BEC6-E6F252436CF7}"/>
              </a:ext>
            </a:extLst>
          </p:cNvPr>
          <p:cNvSpPr txBox="1">
            <a:spLocks noGrp="1"/>
          </p:cNvSpPr>
          <p:nvPr>
            <p:ph type="sldNum" sz="quarter" idx="2"/>
          </p:nvPr>
        </p:nvSpPr>
        <p:spPr>
          <a:xfrm>
            <a:off x="11832771" y="6527531"/>
            <a:ext cx="359229"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19</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94959753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Content Placeholder 1"/>
          <p:cNvSpPr txBox="1">
            <a:spLocks noGrp="1"/>
          </p:cNvSpPr>
          <p:nvPr>
            <p:ph type="body" sz="half" idx="1"/>
          </p:nvPr>
        </p:nvSpPr>
        <p:spPr>
          <a:xfrm>
            <a:off x="4302306" y="2333149"/>
            <a:ext cx="7601401" cy="2187486"/>
          </a:xfrm>
          <a:prstGeom prst="rect">
            <a:avLst/>
          </a:prstGeom>
        </p:spPr>
        <p:txBody>
          <a:bodyPr lIns="45719" tIns="45720" rIns="45719" bIns="45720" anchor="t">
            <a:normAutofit/>
          </a:bodyPr>
          <a:lstStyle/>
          <a:p>
            <a:pPr>
              <a:defRPr>
                <a:solidFill>
                  <a:srgbClr val="002060"/>
                </a:solidFill>
                <a:latin typeface="Source Sans Pro Bold"/>
                <a:ea typeface="Source Sans Pro Bold"/>
                <a:cs typeface="Source Sans Pro Bold"/>
                <a:sym typeface="Source Sans Pro Bold"/>
              </a:defRPr>
            </a:pPr>
            <a:endParaRPr/>
          </a:p>
          <a:p>
            <a:pPr>
              <a:defRPr>
                <a:solidFill>
                  <a:srgbClr val="FF0000"/>
                </a:solidFill>
              </a:defRPr>
            </a:pPr>
            <a:r>
              <a:t>Le contenu de cette présentation doit être adapté au programme définitif de l'atelier pour les gestionnaires des EIR et aux particularités de votre pays. Les éléments devant être vérifiés ou complétés par les organisateurs ou les animateurs de l'atelier sont surlignés en jaune.</a:t>
            </a:r>
          </a:p>
        </p:txBody>
      </p:sp>
      <p:sp>
        <p:nvSpPr>
          <p:cNvPr id="569" name="TextBox 8"/>
          <p:cNvSpPr txBox="1"/>
          <p:nvPr/>
        </p:nvSpPr>
        <p:spPr>
          <a:xfrm>
            <a:off x="344450" y="0"/>
            <a:ext cx="3341144" cy="1107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a:t>Remarque à </a:t>
            </a:r>
            <a:r>
              <a:rPr dirty="0" err="1"/>
              <a:t>l’intention</a:t>
            </a:r>
            <a:r>
              <a:rPr dirty="0"/>
              <a:t> des animateurs :</a:t>
            </a:r>
            <a:endParaRPr b="1" dirty="0"/>
          </a:p>
        </p:txBody>
      </p:sp>
      <p:sp>
        <p:nvSpPr>
          <p:cNvPr id="6" name="Slide Number Placeholder 5">
            <a:extLst>
              <a:ext uri="{FF2B5EF4-FFF2-40B4-BE49-F238E27FC236}">
                <a16:creationId xmlns:a16="http://schemas.microsoft.com/office/drawing/2014/main" id="{44C8FE4C-57CE-401F-8215-1C14E03AD520}"/>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a:t>
            </a:fld>
            <a:endParaRPr sz="1000">
              <a:solidFill>
                <a:schemeClr val="tx1">
                  <a:lumMod val="50000"/>
                  <a:lumOff val="50000"/>
                </a:schemeClr>
              </a:solidFill>
              <a:latin typeface="Source Sans Pro" panose="020B0503030403020204" pitchFamily="34" charset="0"/>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97558" y="2904472"/>
            <a:ext cx="5357557" cy="733855"/>
          </a:xfrm>
          <a:prstGeom prst="rect">
            <a:avLst/>
          </a:prstGeom>
        </p:spPr>
        <p:txBody>
          <a:bodyPr wrap="none">
            <a:spAutoFit/>
          </a:bodyPr>
          <a:lstStyle/>
          <a:p>
            <a:pPr algn="ctr">
              <a:lnSpc>
                <a:spcPct val="110000"/>
              </a:lnSpc>
              <a:buSzPts val="2560"/>
              <a:defRPr sz="4000" b="1">
                <a:solidFill>
                  <a:srgbClr val="FFFFFF"/>
                </a:solidFill>
                <a:latin typeface="Source Sans Pro Bold"/>
                <a:ea typeface="Source Sans Pro Bold"/>
                <a:cs typeface="Source Sans Pro Bold"/>
                <a:sym typeface="Source Sans Pro Bold"/>
              </a:defRPr>
            </a:pPr>
            <a:r>
              <a:t>8.2 Gestion d’équipe</a:t>
            </a:r>
          </a:p>
        </p:txBody>
      </p:sp>
      <p:sp>
        <p:nvSpPr>
          <p:cNvPr id="4" name="Slide Number Placeholder 5">
            <a:extLst>
              <a:ext uri="{FF2B5EF4-FFF2-40B4-BE49-F238E27FC236}">
                <a16:creationId xmlns:a16="http://schemas.microsoft.com/office/drawing/2014/main" id="{770F7CFF-3980-487B-AA33-14A66C3B4270}"/>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20</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3328757768"/>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251096" y="2365026"/>
            <a:ext cx="7167921" cy="13285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a:spcBef>
                <a:spcPts val="500"/>
              </a:spcBef>
              <a:buClr>
                <a:srgbClr val="65A000"/>
              </a:buClr>
              <a:buSzPct val="100000"/>
              <a:defRPr sz="2400">
                <a:solidFill>
                  <a:schemeClr val="tx1"/>
                </a:solidFill>
                <a:latin typeface="Source Sans Pro"/>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 </a:t>
            </a:r>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Expliquer</a:t>
            </a:r>
            <a:r>
              <a:rPr dirty="0"/>
              <a:t> comment </a:t>
            </a:r>
            <a:r>
              <a:rPr dirty="0" err="1"/>
              <a:t>gérer</a:t>
            </a:r>
            <a:r>
              <a:rPr dirty="0"/>
              <a:t> </a:t>
            </a:r>
            <a:r>
              <a:rPr dirty="0" err="1"/>
              <a:t>une</a:t>
            </a:r>
            <a:r>
              <a:rPr dirty="0"/>
              <a:t> EIR avec succès</a:t>
            </a:r>
          </a:p>
          <a:p>
            <a:pPr marL="342900" indent="-342900">
              <a:spcBef>
                <a:spcPts val="500"/>
              </a:spcBef>
              <a:buClr>
                <a:srgbClr val="65A000"/>
              </a:buClr>
              <a:buSzPct val="100000"/>
              <a:buFont typeface="Arial" panose="020B0604020202020204" pitchFamily="34" charset="0"/>
              <a:buChar char="•"/>
              <a:defRPr sz="2400">
                <a:solidFill>
                  <a:srgbClr val="10253F"/>
                </a:solidFill>
                <a:latin typeface="Source Sans Pro Regular"/>
                <a:ea typeface="Source Sans Pro Regular"/>
                <a:cs typeface="Source Sans Pro Regular"/>
                <a:sym typeface="Source Sans Pro Regular"/>
              </a:defRPr>
            </a:pPr>
            <a:endParaRPr sz="2400" dirty="0">
              <a:solidFill>
                <a:schemeClr val="tx1"/>
              </a:solidFill>
              <a:latin typeface="Source Sans Pro"/>
              <a:ea typeface="Arial"/>
              <a:cs typeface="Arial"/>
              <a:sym typeface="Source Sans Pro Regular"/>
            </a:endParaRPr>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60508" y="376599"/>
            <a:ext cx="2876457" cy="10772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7" name="Slide Number Placeholder 5">
            <a:extLst>
              <a:ext uri="{FF2B5EF4-FFF2-40B4-BE49-F238E27FC236}">
                <a16:creationId xmlns:a16="http://schemas.microsoft.com/office/drawing/2014/main" id="{4ABD003C-7A71-487F-B476-FD65F06273CF}"/>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21</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91534106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8722967A-B96A-4136-923C-0D8E75EB8A50}"/>
              </a:ext>
            </a:extLst>
          </p:cNvPr>
          <p:cNvSpPr txBox="1">
            <a:spLocks/>
          </p:cNvSpPr>
          <p:nvPr/>
        </p:nvSpPr>
        <p:spPr>
          <a:xfrm>
            <a:off x="1182931" y="733786"/>
            <a:ext cx="7886700" cy="620835"/>
          </a:xfrm>
          <a:prstGeom prst="rect">
            <a:avLst/>
          </a:prstGeom>
        </p:spPr>
        <p:txBody>
          <a:bodyPr vert="horz" lIns="91440" tIns="45720" rIns="91440" bIns="45720" anchor="ctr">
            <a:normAutofit fontScale="97500"/>
          </a:bodyPr>
          <a:lstStyle>
            <a:lvl1pPr algn="l" defTabSz="914400" rtl="0" eaLnBrk="1" latinLnBrk="0" hangingPunct="1">
              <a:lnSpc>
                <a:spcPct val="90000"/>
              </a:lnSpc>
              <a:spcBef>
                <a:spcPct val="0"/>
              </a:spcBef>
              <a:buNone/>
              <a:defRPr sz="4000" b="1" kern="1200">
                <a:solidFill>
                  <a:srgbClr val="004D79"/>
                </a:solidFill>
                <a:latin typeface="Franklin Gothic Medium" panose="020B0603020102020204" pitchFamily="34" charset="0"/>
                <a:ea typeface="+mj-ea"/>
                <a:cs typeface="+mj-cs"/>
              </a:defRPr>
            </a:lvl1pPr>
          </a:lstStyle>
          <a:p>
            <a:endParaRPr sz="3600">
              <a:solidFill>
                <a:srgbClr val="F36D32"/>
              </a:solidFill>
            </a:endParaRPr>
          </a:p>
        </p:txBody>
      </p:sp>
      <p:sp>
        <p:nvSpPr>
          <p:cNvPr id="5" name="Rectangle 4"/>
          <p:cNvSpPr/>
          <p:nvPr/>
        </p:nvSpPr>
        <p:spPr>
          <a:xfrm>
            <a:off x="109022" y="9828"/>
            <a:ext cx="6635907" cy="605550"/>
          </a:xfrm>
          <a:prstGeom prst="rect">
            <a:avLst/>
          </a:prstGeom>
        </p:spPr>
        <p:txBody>
          <a:bodyPr wrap="square">
            <a:spAutoFit/>
          </a:bodyPr>
          <a:lstStyle/>
          <a:p>
            <a:pPr>
              <a:lnSpc>
                <a:spcPct val="110000"/>
              </a:lnSpc>
              <a:buSzPts val="2560"/>
              <a:defRPr sz="3200" b="1">
                <a:solidFill>
                  <a:srgbClr val="FFFFFF"/>
                </a:solidFill>
                <a:latin typeface="Source Sans Pro Bold"/>
                <a:ea typeface="Source Sans Pro Bold"/>
                <a:cs typeface="Source Sans Pro Bold"/>
                <a:sym typeface="Source Sans Pro Bold"/>
              </a:defRPr>
            </a:pPr>
            <a:r>
              <a:t>D'après votre expérience...</a:t>
            </a:r>
            <a:endParaRPr sz="3200" b="1">
              <a:solidFill>
                <a:srgbClr val="FFFFFF"/>
              </a:solidFill>
              <a:latin typeface="Source Sans Pro Bold"/>
              <a:ea typeface="Source Sans Pro Bold"/>
              <a:cs typeface="Source Sans Pro Bold"/>
              <a:sym typeface="Source Sans Pro Bold"/>
            </a:endParaRPr>
          </a:p>
        </p:txBody>
      </p:sp>
      <p:sp>
        <p:nvSpPr>
          <p:cNvPr id="11" name="Titre 5"/>
          <p:cNvSpPr txBox="1">
            <a:spLocks/>
          </p:cNvSpPr>
          <p:nvPr/>
        </p:nvSpPr>
        <p:spPr>
          <a:xfrm>
            <a:off x="1264708" y="2248840"/>
            <a:ext cx="4831292" cy="2650391"/>
          </a:xfrm>
          <a:prstGeom prst="rect">
            <a:avLst/>
          </a:prstGeom>
        </p:spPr>
        <p:txBody>
          <a:bodyP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pPr algn="ctr" hangingPunct="1">
              <a:defRPr sz="3600" b="1" kern="1200">
                <a:solidFill>
                  <a:srgbClr val="A1010D"/>
                </a:solidFill>
                <a:latin typeface="Source Sans Pro Regular"/>
                <a:cs typeface="Arial"/>
              </a:defRPr>
            </a:pPr>
            <a:r>
              <a:t>Quels sont les principaux défis à relever pour gérer une équipe dans une situation d'urgence ?</a:t>
            </a:r>
          </a:p>
        </p:txBody>
      </p:sp>
      <p:sp>
        <p:nvSpPr>
          <p:cNvPr id="8" name="Slide Number Placeholder 5">
            <a:extLst>
              <a:ext uri="{FF2B5EF4-FFF2-40B4-BE49-F238E27FC236}">
                <a16:creationId xmlns:a16="http://schemas.microsoft.com/office/drawing/2014/main" id="{8580CAD4-F384-44CC-8609-0029C6D9CFA3}"/>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22</a:t>
            </a:fld>
            <a:endParaRPr sz="1000">
              <a:solidFill>
                <a:schemeClr val="tx1">
                  <a:lumMod val="50000"/>
                  <a:lumOff val="50000"/>
                </a:schemeClr>
              </a:solidFill>
              <a:latin typeface="Source Sans Pro" panose="020B0503030403020204" pitchFamily="34" charset="0"/>
            </a:endParaRPr>
          </a:p>
        </p:txBody>
      </p:sp>
      <p:pic>
        <p:nvPicPr>
          <p:cNvPr id="2" name="Graphic 1" descr="Group with solid fill">
            <a:extLst>
              <a:ext uri="{FF2B5EF4-FFF2-40B4-BE49-F238E27FC236}">
                <a16:creationId xmlns:a16="http://schemas.microsoft.com/office/drawing/2014/main" id="{A154FE56-DE86-79F8-33C2-1841D773833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76264" y="2175495"/>
            <a:ext cx="3180735" cy="3180735"/>
          </a:xfrm>
          <a:prstGeom prst="rect">
            <a:avLst/>
          </a:prstGeom>
        </p:spPr>
      </p:pic>
    </p:spTree>
    <p:custDataLst>
      <p:tags r:id="rId1"/>
    </p:custDataLst>
    <p:extLst>
      <p:ext uri="{BB962C8B-B14F-4D97-AF65-F5344CB8AC3E}">
        <p14:creationId xmlns:p14="http://schemas.microsoft.com/office/powerpoint/2010/main" val="135263993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8722967A-B96A-4136-923C-0D8E75EB8A50}"/>
              </a:ext>
            </a:extLst>
          </p:cNvPr>
          <p:cNvSpPr txBox="1">
            <a:spLocks/>
          </p:cNvSpPr>
          <p:nvPr/>
        </p:nvSpPr>
        <p:spPr>
          <a:xfrm>
            <a:off x="1182931" y="733786"/>
            <a:ext cx="7886700" cy="620835"/>
          </a:xfrm>
          <a:prstGeom prst="rect">
            <a:avLst/>
          </a:prstGeom>
        </p:spPr>
        <p:txBody>
          <a:bodyPr vert="horz" lIns="91440" tIns="45720" rIns="91440" bIns="45720" anchor="ctr">
            <a:normAutofit fontScale="97500"/>
          </a:bodyPr>
          <a:lstStyle>
            <a:lvl1pPr algn="l" defTabSz="914400" rtl="0" eaLnBrk="1" latinLnBrk="0" hangingPunct="1">
              <a:lnSpc>
                <a:spcPct val="90000"/>
              </a:lnSpc>
              <a:spcBef>
                <a:spcPct val="0"/>
              </a:spcBef>
              <a:buNone/>
              <a:defRPr sz="4000" b="1" kern="1200">
                <a:solidFill>
                  <a:srgbClr val="004D79"/>
                </a:solidFill>
                <a:latin typeface="Franklin Gothic Medium" panose="020B0603020102020204" pitchFamily="34" charset="0"/>
                <a:ea typeface="+mj-ea"/>
                <a:cs typeface="+mj-cs"/>
              </a:defRPr>
            </a:lvl1pPr>
          </a:lstStyle>
          <a:p>
            <a:endParaRPr sz="3600">
              <a:solidFill>
                <a:srgbClr val="F36D32"/>
              </a:solidFill>
            </a:endParaRPr>
          </a:p>
        </p:txBody>
      </p:sp>
      <p:sp>
        <p:nvSpPr>
          <p:cNvPr id="3" name="Rectangle 2"/>
          <p:cNvSpPr/>
          <p:nvPr/>
        </p:nvSpPr>
        <p:spPr>
          <a:xfrm>
            <a:off x="282771" y="1717770"/>
            <a:ext cx="7678993" cy="3785652"/>
          </a:xfrm>
          <a:prstGeom prst="rect">
            <a:avLst/>
          </a:prstGeom>
        </p:spPr>
        <p:txBody>
          <a:bodyPr wrap="square" lIns="91440" tIns="45720" rIns="91440" bIns="45720" anchor="t">
            <a:spAutoFit/>
          </a:bodyPr>
          <a:lstStyle/>
          <a:p>
            <a:pPr marL="342900" indent="-342900" hangingPunct="1">
              <a:buClr>
                <a:srgbClr val="649E00"/>
              </a:buClr>
              <a:buFont typeface="Arial" panose="020B0604020202020204" pitchFamily="34" charset="0"/>
              <a:buChar char="•"/>
              <a:defRPr sz="2400" kern="1200">
                <a:solidFill>
                  <a:prstClr val="black"/>
                </a:solidFill>
                <a:latin typeface="Source Sans Pro Regular"/>
                <a:ea typeface="+mn-ea"/>
                <a:cs typeface="Arial" panose="020B0604020202020204" pitchFamily="34" charset="0"/>
              </a:defRPr>
            </a:pPr>
            <a:r>
              <a:t>Une équipe est un ensemble de deux ou plusieurs personnes interdépendantes qui interagissent de manière dynamique et flexible pour atteindre un objectif commun important</a:t>
            </a:r>
          </a:p>
          <a:p>
            <a:pPr marL="342900" indent="-342900" hangingPunct="1">
              <a:buClr>
                <a:srgbClr val="649E00"/>
              </a:buClr>
              <a:buFont typeface="Arial" panose="020B0604020202020204" pitchFamily="34" charset="0"/>
              <a:buChar char="•"/>
            </a:pPr>
            <a:endParaRPr sz="2400" kern="1200">
              <a:solidFill>
                <a:prstClr val="black"/>
              </a:solidFill>
              <a:latin typeface="Source Sans Pro Regular"/>
              <a:ea typeface="+mn-ea"/>
              <a:cs typeface="Arial" panose="020B0604020202020204" pitchFamily="34" charset="0"/>
            </a:endParaRPr>
          </a:p>
          <a:p>
            <a:pPr marL="342900" indent="-342900" hangingPunct="1">
              <a:buClr>
                <a:srgbClr val="649E00"/>
              </a:buClr>
              <a:buFont typeface="Arial" panose="020B0604020202020204" pitchFamily="34" charset="0"/>
              <a:buChar char="•"/>
              <a:defRPr sz="2400" kern="1200">
                <a:solidFill>
                  <a:prstClr val="black"/>
                </a:solidFill>
                <a:latin typeface="Source Sans Pro Regular"/>
                <a:ea typeface="+mn-ea"/>
                <a:cs typeface="Arial" panose="020B0604020202020204" pitchFamily="34" charset="0"/>
              </a:defRPr>
            </a:pPr>
            <a:r>
              <a:t>Comprendre le fonctionnement des équipes en situation d'urgence est important : </a:t>
            </a:r>
          </a:p>
          <a:p>
            <a:pPr marL="514350" lvl="4" indent="-342900" hangingPunct="1">
              <a:buClr>
                <a:srgbClr val="649E00"/>
              </a:buClr>
              <a:buFont typeface="Courier New" panose="02070309020205020404" pitchFamily="49" charset="0"/>
              <a:buChar char="o"/>
              <a:defRPr sz="2200" kern="1200">
                <a:solidFill>
                  <a:schemeClr val="tx1"/>
                </a:solidFill>
                <a:latin typeface="Source Sans Pro Regular"/>
                <a:ea typeface="+mn-ea"/>
                <a:cs typeface="Arial"/>
              </a:defRPr>
            </a:pPr>
            <a:r>
              <a:t>Le gestionnaire peut avoir affaire à des personnes différentes dans des conditions nouvelles et stressantes</a:t>
            </a:r>
          </a:p>
          <a:p>
            <a:pPr marL="514350" lvl="6" indent="-342900" hangingPunct="1">
              <a:buClr>
                <a:srgbClr val="649E00"/>
              </a:buClr>
              <a:buFont typeface="Courier New" panose="02070309020205020404" pitchFamily="49" charset="0"/>
              <a:buChar char="o"/>
              <a:defRPr sz="2200" kern="1200">
                <a:solidFill>
                  <a:schemeClr val="tx1"/>
                </a:solidFill>
                <a:latin typeface="Source Sans Pro Regular"/>
                <a:ea typeface="+mn-ea"/>
                <a:cs typeface="Arial"/>
              </a:defRPr>
            </a:pPr>
            <a:r>
              <a:t>Les équipes peuvent subir des changements importants et fréquents pendant les interventions</a:t>
            </a:r>
          </a:p>
        </p:txBody>
      </p:sp>
      <p:sp>
        <p:nvSpPr>
          <p:cNvPr id="5" name="Rectangle 4"/>
          <p:cNvSpPr/>
          <p:nvPr/>
        </p:nvSpPr>
        <p:spPr>
          <a:xfrm>
            <a:off x="109022" y="9828"/>
            <a:ext cx="6635907" cy="605550"/>
          </a:xfrm>
          <a:prstGeom prst="rect">
            <a:avLst/>
          </a:prstGeom>
        </p:spPr>
        <p:txBody>
          <a:bodyPr wrap="square">
            <a:spAutoFit/>
          </a:bodyPr>
          <a:lstStyle/>
          <a:p>
            <a:pPr>
              <a:lnSpc>
                <a:spcPct val="110000"/>
              </a:lnSpc>
              <a:buSzPts val="2560"/>
              <a:defRPr sz="3200" b="1">
                <a:solidFill>
                  <a:srgbClr val="FFFFFF"/>
                </a:solidFill>
                <a:latin typeface="Source Sans Pro Bold"/>
                <a:ea typeface="Source Sans Pro Bold"/>
                <a:cs typeface="Source Sans Pro Bold"/>
                <a:sym typeface="Source Sans Pro Bold"/>
              </a:defRPr>
            </a:pPr>
            <a:r>
              <a:t>8.2 Gestion d’équipe</a:t>
            </a:r>
          </a:p>
        </p:txBody>
      </p:sp>
      <p:sp>
        <p:nvSpPr>
          <p:cNvPr id="11" name="Titre 5"/>
          <p:cNvSpPr txBox="1">
            <a:spLocks/>
          </p:cNvSpPr>
          <p:nvPr/>
        </p:nvSpPr>
        <p:spPr>
          <a:xfrm>
            <a:off x="221319" y="840443"/>
            <a:ext cx="9551946" cy="646114"/>
          </a:xfrm>
          <a:prstGeom prst="rect">
            <a:avLst/>
          </a:prstGeom>
        </p:spPr>
        <p:txBody>
          <a:bodyPr>
            <a:normAutofit fontScale="85000" lnSpcReduction="10000"/>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pPr hangingPunct="1">
              <a:defRPr sz="2800" b="1" kern="1200">
                <a:solidFill>
                  <a:srgbClr val="A1010D"/>
                </a:solidFill>
                <a:latin typeface="Source Sans Pro Regular"/>
                <a:cs typeface="Arial"/>
              </a:defRPr>
            </a:pPr>
            <a:r>
              <a:t>Comprendre le fonctionnement des équipes en situation d'urgence</a:t>
            </a:r>
          </a:p>
        </p:txBody>
      </p:sp>
      <p:sp>
        <p:nvSpPr>
          <p:cNvPr id="8" name="Slide Number Placeholder 5">
            <a:extLst>
              <a:ext uri="{FF2B5EF4-FFF2-40B4-BE49-F238E27FC236}">
                <a16:creationId xmlns:a16="http://schemas.microsoft.com/office/drawing/2014/main" id="{8580CAD4-F384-44CC-8609-0029C6D9CFA3}"/>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23</a:t>
            </a:fld>
            <a:endParaRPr sz="1000">
              <a:solidFill>
                <a:schemeClr val="tx1">
                  <a:lumMod val="50000"/>
                  <a:lumOff val="50000"/>
                </a:schemeClr>
              </a:solidFill>
              <a:latin typeface="Source Sans Pro" panose="020B0503030403020204" pitchFamily="34" charset="0"/>
            </a:endParaRPr>
          </a:p>
        </p:txBody>
      </p:sp>
      <p:pic>
        <p:nvPicPr>
          <p:cNvPr id="6" name="Graphic 5" descr="Group with solid fill">
            <a:extLst>
              <a:ext uri="{FF2B5EF4-FFF2-40B4-BE49-F238E27FC236}">
                <a16:creationId xmlns:a16="http://schemas.microsoft.com/office/drawing/2014/main" id="{785D50FA-7651-7370-7024-2D2144615C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76264" y="2175495"/>
            <a:ext cx="3180735" cy="3180735"/>
          </a:xfrm>
          <a:prstGeom prst="rect">
            <a:avLst/>
          </a:prstGeom>
        </p:spPr>
      </p:pic>
    </p:spTree>
    <p:custDataLst>
      <p:tags r:id="rId1"/>
    </p:custDataLst>
    <p:extLst>
      <p:ext uri="{BB962C8B-B14F-4D97-AF65-F5344CB8AC3E}">
        <p14:creationId xmlns:p14="http://schemas.microsoft.com/office/powerpoint/2010/main" val="4200278347"/>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A8A4E9B-A137-7C41-B885-7AD0B4CBC2E2}"/>
              </a:ext>
            </a:extLst>
          </p:cNvPr>
          <p:cNvSpPr>
            <a:spLocks noGrp="1"/>
          </p:cNvSpPr>
          <p:nvPr>
            <p:ph type="body" idx="1"/>
          </p:nvPr>
        </p:nvSpPr>
        <p:spPr>
          <a:xfrm>
            <a:off x="403122" y="2320385"/>
            <a:ext cx="6872749" cy="3293833"/>
          </a:xfrm>
        </p:spPr>
        <p:txBody>
          <a:bodyPr>
            <a:normAutofit lnSpcReduction="10000"/>
          </a:bodyPr>
          <a:lstStyle/>
          <a:p>
            <a:pPr marL="342900" indent="-342900" defTabSz="914400">
              <a:lnSpc>
                <a:spcPct val="150000"/>
              </a:lnSpc>
              <a:spcBef>
                <a:spcPts val="0"/>
              </a:spcBef>
              <a:buClr>
                <a:srgbClr val="649E00"/>
              </a:buClr>
              <a:buFont typeface="Arial" panose="020B0604020202020204" pitchFamily="34" charset="0"/>
              <a:buChar char="•"/>
              <a:defRPr kern="1200">
                <a:solidFill>
                  <a:prstClr val="black"/>
                </a:solidFill>
                <a:ea typeface="+mn-ea"/>
                <a:cs typeface="Arial" panose="020B0604020202020204" pitchFamily="34" charset="0"/>
                <a:sym typeface="Calibri"/>
              </a:defRPr>
            </a:pPr>
            <a:r>
              <a:rPr dirty="0" err="1"/>
              <a:t>Poursuivre</a:t>
            </a:r>
            <a:r>
              <a:rPr dirty="0"/>
              <a:t> un </a:t>
            </a:r>
            <a:r>
              <a:rPr dirty="0" err="1"/>
              <a:t>objectif</a:t>
            </a:r>
            <a:r>
              <a:rPr dirty="0"/>
              <a:t> </a:t>
            </a:r>
            <a:r>
              <a:rPr dirty="0" err="1"/>
              <a:t>clairement</a:t>
            </a:r>
            <a:r>
              <a:rPr dirty="0"/>
              <a:t> </a:t>
            </a:r>
            <a:r>
              <a:rPr dirty="0" err="1"/>
              <a:t>défini</a:t>
            </a:r>
            <a:r>
              <a:rPr dirty="0"/>
              <a:t> </a:t>
            </a:r>
            <a:r>
              <a:rPr dirty="0" err="1"/>
              <a:t>en</a:t>
            </a:r>
            <a:r>
              <a:rPr dirty="0"/>
              <a:t> </a:t>
            </a:r>
            <a:r>
              <a:rPr dirty="0" err="1"/>
              <a:t>respectant</a:t>
            </a:r>
            <a:r>
              <a:rPr dirty="0"/>
              <a:t> les </a:t>
            </a:r>
            <a:r>
              <a:rPr dirty="0" err="1"/>
              <a:t>échéances</a:t>
            </a:r>
            <a:endParaRPr dirty="0"/>
          </a:p>
          <a:p>
            <a:pPr marL="342900" indent="-342900" defTabSz="914400">
              <a:lnSpc>
                <a:spcPct val="150000"/>
              </a:lnSpc>
              <a:spcBef>
                <a:spcPts val="0"/>
              </a:spcBef>
              <a:buClr>
                <a:srgbClr val="649E00"/>
              </a:buClr>
              <a:buFont typeface="Arial" panose="020B0604020202020204" pitchFamily="34" charset="0"/>
              <a:buChar char="•"/>
              <a:defRPr kern="1200">
                <a:solidFill>
                  <a:prstClr val="black"/>
                </a:solidFill>
                <a:ea typeface="+mn-ea"/>
                <a:cs typeface="Arial" panose="020B0604020202020204" pitchFamily="34" charset="0"/>
                <a:sym typeface="Calibri"/>
              </a:defRPr>
            </a:pPr>
            <a:r>
              <a:rPr dirty="0" err="1"/>
              <a:t>S'engager</a:t>
            </a:r>
            <a:r>
              <a:rPr dirty="0"/>
              <a:t> </a:t>
            </a:r>
            <a:r>
              <a:rPr dirty="0" err="1"/>
              <a:t>en</a:t>
            </a:r>
            <a:r>
              <a:rPr dirty="0"/>
              <a:t> </a:t>
            </a:r>
            <a:r>
              <a:rPr dirty="0" err="1"/>
              <a:t>faveur</a:t>
            </a:r>
            <a:r>
              <a:rPr dirty="0"/>
              <a:t> d’un </a:t>
            </a:r>
            <a:r>
              <a:rPr dirty="0" err="1"/>
              <a:t>objectif</a:t>
            </a:r>
            <a:endParaRPr dirty="0"/>
          </a:p>
          <a:p>
            <a:pPr marL="342900" indent="-342900" defTabSz="914400">
              <a:lnSpc>
                <a:spcPct val="150000"/>
              </a:lnSpc>
              <a:spcBef>
                <a:spcPts val="0"/>
              </a:spcBef>
              <a:buClr>
                <a:srgbClr val="649E00"/>
              </a:buClr>
              <a:buFont typeface="Arial" panose="020B0604020202020204" pitchFamily="34" charset="0"/>
              <a:buChar char="•"/>
              <a:defRPr kern="1200">
                <a:solidFill>
                  <a:prstClr val="black"/>
                </a:solidFill>
                <a:ea typeface="+mn-ea"/>
                <a:cs typeface="Arial" panose="020B0604020202020204" pitchFamily="34" charset="0"/>
                <a:sym typeface="Calibri"/>
              </a:defRPr>
            </a:pPr>
            <a:r>
              <a:rPr dirty="0" err="1"/>
              <a:t>Évoluer</a:t>
            </a:r>
            <a:r>
              <a:rPr dirty="0"/>
              <a:t> dans un </a:t>
            </a:r>
            <a:r>
              <a:rPr dirty="0" err="1"/>
              <a:t>environnement</a:t>
            </a:r>
            <a:r>
              <a:rPr dirty="0"/>
              <a:t> favorable</a:t>
            </a:r>
          </a:p>
          <a:p>
            <a:pPr marL="342900" indent="-342900" defTabSz="914400">
              <a:lnSpc>
                <a:spcPct val="150000"/>
              </a:lnSpc>
              <a:spcBef>
                <a:spcPts val="0"/>
              </a:spcBef>
              <a:buClr>
                <a:srgbClr val="649E00"/>
              </a:buClr>
              <a:buFont typeface="Arial" panose="020B0604020202020204" pitchFamily="34" charset="0"/>
              <a:buChar char="•"/>
              <a:defRPr kern="1200">
                <a:solidFill>
                  <a:prstClr val="black"/>
                </a:solidFill>
                <a:ea typeface="+mn-ea"/>
                <a:cs typeface="Arial" panose="020B0604020202020204" pitchFamily="34" charset="0"/>
                <a:sym typeface="Calibri"/>
              </a:defRPr>
            </a:pPr>
            <a:r>
              <a:rPr dirty="0" err="1"/>
              <a:t>Participer</a:t>
            </a:r>
            <a:r>
              <a:rPr dirty="0"/>
              <a:t> à des </a:t>
            </a:r>
            <a:r>
              <a:rPr dirty="0" err="1"/>
              <a:t>réunions</a:t>
            </a:r>
            <a:r>
              <a:rPr dirty="0"/>
              <a:t> </a:t>
            </a:r>
            <a:r>
              <a:rPr dirty="0" err="1"/>
              <a:t>structurées</a:t>
            </a:r>
            <a:endParaRPr dirty="0"/>
          </a:p>
          <a:p>
            <a:pPr marL="342900" indent="-342900" defTabSz="914400">
              <a:lnSpc>
                <a:spcPct val="150000"/>
              </a:lnSpc>
              <a:spcBef>
                <a:spcPts val="0"/>
              </a:spcBef>
              <a:buClr>
                <a:srgbClr val="649E00"/>
              </a:buClr>
              <a:buFont typeface="Arial" panose="020B0604020202020204" pitchFamily="34" charset="0"/>
              <a:buChar char="•"/>
              <a:defRPr kern="1200">
                <a:solidFill>
                  <a:prstClr val="black"/>
                </a:solidFill>
                <a:ea typeface="+mn-ea"/>
                <a:cs typeface="Arial" panose="020B0604020202020204" pitchFamily="34" charset="0"/>
                <a:sym typeface="Calibri"/>
              </a:defRPr>
            </a:pPr>
            <a:r>
              <a:rPr dirty="0" err="1"/>
              <a:t>Avoir</a:t>
            </a:r>
            <a:r>
              <a:rPr dirty="0"/>
              <a:t> un leader </a:t>
            </a:r>
            <a:r>
              <a:rPr dirty="0" err="1"/>
              <a:t>fiable</a:t>
            </a:r>
            <a:r>
              <a:rPr dirty="0"/>
              <a:t> et </a:t>
            </a:r>
            <a:r>
              <a:rPr dirty="0" err="1"/>
              <a:t>solide</a:t>
            </a:r>
            <a:endParaRPr dirty="0"/>
          </a:p>
          <a:p>
            <a:pPr marL="342900" indent="-342900" defTabSz="914400">
              <a:lnSpc>
                <a:spcPct val="100000"/>
              </a:lnSpc>
              <a:spcBef>
                <a:spcPts val="0"/>
              </a:spcBef>
              <a:buClr>
                <a:srgbClr val="649E00"/>
              </a:buClr>
              <a:buFont typeface="Arial" panose="020B0604020202020204" pitchFamily="34" charset="0"/>
              <a:buChar char="•"/>
            </a:pPr>
            <a:endParaRPr kern="1200" dirty="0">
              <a:solidFill>
                <a:prstClr val="black"/>
              </a:solidFill>
              <a:ea typeface="+mn-ea"/>
              <a:cs typeface="Arial" panose="020B0604020202020204" pitchFamily="34" charset="0"/>
              <a:sym typeface="Calibri"/>
            </a:endParaRPr>
          </a:p>
          <a:p>
            <a:pPr marL="342900" indent="-342900" defTabSz="914400">
              <a:lnSpc>
                <a:spcPct val="100000"/>
              </a:lnSpc>
              <a:spcBef>
                <a:spcPts val="0"/>
              </a:spcBef>
              <a:buClr>
                <a:srgbClr val="649E00"/>
              </a:buClr>
              <a:buFont typeface="Arial" panose="020B0604020202020204" pitchFamily="34" charset="0"/>
              <a:buChar char="•"/>
            </a:pPr>
            <a:endParaRPr kern="1200" dirty="0">
              <a:solidFill>
                <a:prstClr val="black"/>
              </a:solidFill>
              <a:ea typeface="+mn-ea"/>
              <a:cs typeface="Arial" panose="020B0604020202020204" pitchFamily="34" charset="0"/>
              <a:sym typeface="Calibri"/>
            </a:endParaRPr>
          </a:p>
        </p:txBody>
      </p:sp>
      <p:sp>
        <p:nvSpPr>
          <p:cNvPr id="8" name="Espace réservé du texte 7"/>
          <p:cNvSpPr>
            <a:spLocks noGrp="1"/>
          </p:cNvSpPr>
          <p:nvPr>
            <p:ph type="body" sz="quarter" idx="21"/>
          </p:nvPr>
        </p:nvSpPr>
        <p:spPr>
          <a:xfrm>
            <a:off x="17206" y="-58994"/>
            <a:ext cx="5616678" cy="605550"/>
          </a:xfrm>
          <a:prstGeom prst="rect">
            <a:avLst/>
          </a:prstGeom>
        </p:spPr>
        <p:txBody>
          <a:bodyPr wrap="square">
            <a:spAutoFit/>
          </a:bodyPr>
          <a:lstStyle/>
          <a:p>
            <a:pPr>
              <a:lnSpc>
                <a:spcPct val="110000"/>
              </a:lnSpc>
              <a:buSzPts val="2560"/>
              <a:defRPr sz="3200" b="1">
                <a:solidFill>
                  <a:srgbClr val="FFFFFF"/>
                </a:solidFill>
                <a:latin typeface="Source Sans Pro Bold"/>
                <a:ea typeface="Source Sans Pro Bold"/>
                <a:cs typeface="Source Sans Pro Bold"/>
                <a:sym typeface="Source Sans Pro Bold"/>
              </a:defRPr>
            </a:pPr>
            <a:r>
              <a:t>8.2 Gestion d’équipe</a:t>
            </a:r>
          </a:p>
        </p:txBody>
      </p:sp>
      <p:sp>
        <p:nvSpPr>
          <p:cNvPr id="10" name="Title 1">
            <a:extLst>
              <a:ext uri="{FF2B5EF4-FFF2-40B4-BE49-F238E27FC236}">
                <a16:creationId xmlns:a16="http://schemas.microsoft.com/office/drawing/2014/main" id="{1DDDEA35-F446-6946-8A6F-FC10F550297F}"/>
              </a:ext>
            </a:extLst>
          </p:cNvPr>
          <p:cNvSpPr txBox="1">
            <a:spLocks/>
          </p:cNvSpPr>
          <p:nvPr/>
        </p:nvSpPr>
        <p:spPr>
          <a:xfrm>
            <a:off x="17206" y="920725"/>
            <a:ext cx="6361471" cy="646114"/>
          </a:xfrm>
          <a:prstGeom prst="rect">
            <a:avLst/>
          </a:prstGeom>
        </p:spPr>
        <p:txBody>
          <a:bodyP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pPr hangingPunct="1">
              <a:defRPr sz="2800" b="1" kern="1200">
                <a:solidFill>
                  <a:srgbClr val="A1010D"/>
                </a:solidFill>
                <a:latin typeface="Source Sans Pro Regular"/>
                <a:cs typeface="Arial"/>
                <a:sym typeface="Calibri"/>
              </a:defRPr>
            </a:pPr>
            <a:r>
              <a:t>Caractéristiques d’une équipe efficace</a:t>
            </a:r>
            <a:br/>
            <a:endParaRPr sz="2800" b="1">
              <a:solidFill>
                <a:srgbClr val="C00000"/>
              </a:solidFill>
            </a:endParaRPr>
          </a:p>
        </p:txBody>
      </p:sp>
      <p:sp>
        <p:nvSpPr>
          <p:cNvPr id="7" name="Slide Number Placeholder 5">
            <a:extLst>
              <a:ext uri="{FF2B5EF4-FFF2-40B4-BE49-F238E27FC236}">
                <a16:creationId xmlns:a16="http://schemas.microsoft.com/office/drawing/2014/main" id="{20372B74-606E-4345-B877-0337D60BCD28}"/>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24</a:t>
            </a:fld>
            <a:endParaRPr sz="1000">
              <a:solidFill>
                <a:schemeClr val="tx1">
                  <a:lumMod val="50000"/>
                  <a:lumOff val="50000"/>
                </a:schemeClr>
              </a:solidFill>
              <a:latin typeface="Source Sans Pro" panose="020B0503030403020204" pitchFamily="34" charset="0"/>
            </a:endParaRPr>
          </a:p>
        </p:txBody>
      </p:sp>
      <p:pic>
        <p:nvPicPr>
          <p:cNvPr id="2" name="Graphic 1" descr="Group with solid fill">
            <a:extLst>
              <a:ext uri="{FF2B5EF4-FFF2-40B4-BE49-F238E27FC236}">
                <a16:creationId xmlns:a16="http://schemas.microsoft.com/office/drawing/2014/main" id="{0DF61048-C7C2-0317-3EFE-B28B70E753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76264" y="2175495"/>
            <a:ext cx="3180735" cy="3180735"/>
          </a:xfrm>
          <a:prstGeom prst="rect">
            <a:avLst/>
          </a:prstGeom>
        </p:spPr>
      </p:pic>
    </p:spTree>
    <p:custDataLst>
      <p:tags r:id="rId1"/>
    </p:custDataLst>
    <p:extLst>
      <p:ext uri="{BB962C8B-B14F-4D97-AF65-F5344CB8AC3E}">
        <p14:creationId xmlns:p14="http://schemas.microsoft.com/office/powerpoint/2010/main" val="44440326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26F4D1F-E40F-49C1-94D0-4CD9EF5A1338}"/>
              </a:ext>
            </a:extLst>
          </p:cNvPr>
          <p:cNvSpPr txBox="1">
            <a:spLocks/>
          </p:cNvSpPr>
          <p:nvPr/>
        </p:nvSpPr>
        <p:spPr>
          <a:xfrm>
            <a:off x="1763035" y="435433"/>
            <a:ext cx="7886700" cy="620835"/>
          </a:xfrm>
          <a:prstGeom prst="rect">
            <a:avLst/>
          </a:prstGeom>
        </p:spPr>
        <p:txBody>
          <a:bodyPr vert="horz" lIns="91440" tIns="45720" rIns="91440" bIns="45720" anchor="ctr">
            <a:normAutofit fontScale="97500"/>
          </a:bodyPr>
          <a:lstStyle>
            <a:lvl1pPr algn="l" defTabSz="914400" rtl="0" eaLnBrk="1" latinLnBrk="0" hangingPunct="1">
              <a:lnSpc>
                <a:spcPct val="90000"/>
              </a:lnSpc>
              <a:spcBef>
                <a:spcPct val="0"/>
              </a:spcBef>
              <a:buNone/>
              <a:defRPr sz="4000" b="1" kern="1200">
                <a:solidFill>
                  <a:srgbClr val="004D79"/>
                </a:solidFill>
                <a:latin typeface="Franklin Gothic Medium" panose="020B0603020102020204" pitchFamily="34" charset="0"/>
                <a:ea typeface="+mj-ea"/>
                <a:cs typeface="+mj-cs"/>
              </a:defRPr>
            </a:lvl1pPr>
          </a:lstStyle>
          <a:p>
            <a:endParaRPr sz="3600">
              <a:solidFill>
                <a:srgbClr val="F36D32"/>
              </a:solidFill>
            </a:endParaRPr>
          </a:p>
        </p:txBody>
      </p:sp>
      <p:sp>
        <p:nvSpPr>
          <p:cNvPr id="5" name="Title 4">
            <a:extLst>
              <a:ext uri="{FF2B5EF4-FFF2-40B4-BE49-F238E27FC236}">
                <a16:creationId xmlns:a16="http://schemas.microsoft.com/office/drawing/2014/main" id="{96D4133D-2894-9F44-8349-8BE0F7B88E25}"/>
              </a:ext>
            </a:extLst>
          </p:cNvPr>
          <p:cNvSpPr>
            <a:spLocks noGrp="1"/>
          </p:cNvSpPr>
          <p:nvPr>
            <p:ph type="title" idx="4294967295"/>
          </p:nvPr>
        </p:nvSpPr>
        <p:spPr>
          <a:xfrm>
            <a:off x="138683" y="987495"/>
            <a:ext cx="10515600" cy="459831"/>
          </a:xfrm>
        </p:spPr>
        <p:txBody>
          <a:bodyPr>
            <a:noAutofit/>
          </a:bodyPr>
          <a:lstStyle/>
          <a:p>
            <a:pPr>
              <a:defRPr sz="2800" b="1" kern="1200">
                <a:solidFill>
                  <a:srgbClr val="A1010D"/>
                </a:solidFill>
                <a:latin typeface="Source Sans Pro Regular"/>
                <a:cs typeface="Arial"/>
              </a:defRPr>
            </a:pPr>
            <a:r>
              <a:t>Compétences du chef d’équipe</a:t>
            </a:r>
            <a:br/>
            <a:endParaRPr sz="2800" b="1" kern="1200">
              <a:solidFill>
                <a:srgbClr val="A1010D"/>
              </a:solidFill>
              <a:latin typeface="Source Sans Pro Regular"/>
              <a:cs typeface="Arial"/>
            </a:endParaRPr>
          </a:p>
        </p:txBody>
      </p:sp>
      <p:sp>
        <p:nvSpPr>
          <p:cNvPr id="7" name="ZoneTexte 6"/>
          <p:cNvSpPr txBox="1"/>
          <p:nvPr/>
        </p:nvSpPr>
        <p:spPr>
          <a:xfrm>
            <a:off x="138167" y="3352420"/>
            <a:ext cx="4925962" cy="461665"/>
          </a:xfrm>
          <a:prstGeom prst="rect">
            <a:avLst/>
          </a:prstGeom>
          <a:noFill/>
        </p:spPr>
        <p:txBody>
          <a:bodyPr wrap="square">
            <a:spAutoFit/>
          </a:bodyPr>
          <a:lstStyle/>
          <a:p>
            <a:pPr hangingPunct="1">
              <a:defRPr sz="2400" kern="1200">
                <a:solidFill>
                  <a:prstClr val="black"/>
                </a:solidFill>
                <a:latin typeface="Source Sans Pro Regular"/>
                <a:ea typeface="+mn-ea"/>
                <a:cs typeface="Arial" panose="020B0604020202020204" pitchFamily="34" charset="0"/>
              </a:defRPr>
            </a:pPr>
            <a:r>
              <a:t>Les compétences du chef d’équipe sont notamment :</a:t>
            </a:r>
          </a:p>
        </p:txBody>
      </p:sp>
      <p:sp>
        <p:nvSpPr>
          <p:cNvPr id="12" name="Espace réservé du texte 7"/>
          <p:cNvSpPr>
            <a:spLocks noGrp="1"/>
          </p:cNvSpPr>
          <p:nvPr>
            <p:ph type="body" sz="quarter" idx="21"/>
          </p:nvPr>
        </p:nvSpPr>
        <p:spPr>
          <a:prstGeom prst="rect">
            <a:avLst/>
          </a:prstGeom>
        </p:spPr>
        <p:txBody>
          <a:bodyPr wrap="square">
            <a:spAutoFit/>
          </a:bodyPr>
          <a:lstStyle/>
          <a:p>
            <a:pPr>
              <a:lnSpc>
                <a:spcPct val="110000"/>
              </a:lnSpc>
              <a:buSzPts val="2560"/>
              <a:defRPr sz="3200" b="1">
                <a:solidFill>
                  <a:srgbClr val="FFFFFF"/>
                </a:solidFill>
                <a:latin typeface="Source Sans Pro Bold"/>
                <a:ea typeface="Source Sans Pro Bold"/>
                <a:cs typeface="Source Sans Pro Bold"/>
                <a:sym typeface="Source Sans Pro Bold"/>
              </a:defRPr>
            </a:pPr>
            <a:r>
              <a:t>8.2 Gestion d’équipe</a:t>
            </a:r>
          </a:p>
        </p:txBody>
      </p:sp>
      <p:sp>
        <p:nvSpPr>
          <p:cNvPr id="8" name="Slide Number Placeholder 5">
            <a:extLst>
              <a:ext uri="{FF2B5EF4-FFF2-40B4-BE49-F238E27FC236}">
                <a16:creationId xmlns:a16="http://schemas.microsoft.com/office/drawing/2014/main" id="{634DC277-910D-483F-84FA-2E8F356A0095}"/>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25</a:t>
            </a:fld>
            <a:endParaRPr sz="1000">
              <a:solidFill>
                <a:schemeClr val="tx1">
                  <a:lumMod val="50000"/>
                  <a:lumOff val="50000"/>
                </a:schemeClr>
              </a:solidFill>
              <a:latin typeface="Source Sans Pro" panose="020B0503030403020204" pitchFamily="34" charset="0"/>
            </a:endParaRPr>
          </a:p>
        </p:txBody>
      </p:sp>
      <p:pic>
        <p:nvPicPr>
          <p:cNvPr id="4" name="Picture 3">
            <a:extLst>
              <a:ext uri="{FF2B5EF4-FFF2-40B4-BE49-F238E27FC236}">
                <a16:creationId xmlns:a16="http://schemas.microsoft.com/office/drawing/2014/main" id="{2455B92E-2F1E-956A-83E1-307DACDB1EDB}"/>
              </a:ext>
            </a:extLst>
          </p:cNvPr>
          <p:cNvPicPr>
            <a:picLocks noChangeAspect="1"/>
          </p:cNvPicPr>
          <p:nvPr/>
        </p:nvPicPr>
        <p:blipFill rotWithShape="1">
          <a:blip r:embed="rId4"/>
          <a:srcRect l="15208" t="20000" r="65729" b="26667"/>
          <a:stretch/>
        </p:blipFill>
        <p:spPr>
          <a:xfrm>
            <a:off x="5549900" y="1217410"/>
            <a:ext cx="5575300" cy="4874580"/>
          </a:xfrm>
          <a:prstGeom prst="rect">
            <a:avLst/>
          </a:prstGeom>
        </p:spPr>
      </p:pic>
    </p:spTree>
    <p:custDataLst>
      <p:tags r:id="rId1"/>
    </p:custDataLst>
    <p:extLst>
      <p:ext uri="{BB962C8B-B14F-4D97-AF65-F5344CB8AC3E}">
        <p14:creationId xmlns:p14="http://schemas.microsoft.com/office/powerpoint/2010/main" val="128101066"/>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4320" y="2134336"/>
            <a:ext cx="5023867" cy="3700262"/>
          </a:xfrm>
        </p:spPr>
        <p:txBody>
          <a:bodyPr>
            <a:normAutofit/>
          </a:bodyPr>
          <a:lstStyle/>
          <a:p>
            <a:pPr marL="91440" indent="0" algn="ctr">
              <a:buNone/>
              <a:defRPr sz="3600" b="1">
                <a:solidFill>
                  <a:srgbClr val="951D19"/>
                </a:solidFill>
              </a:defRPr>
            </a:pPr>
            <a:r>
              <a:t>En tant que gestionnaire, comment pouvez-vous aider une équipe à remplir sa mission ?</a:t>
            </a:r>
            <a:endParaRPr sz="3600" b="1">
              <a:solidFill>
                <a:srgbClr val="951D19"/>
              </a:solidFill>
            </a:endParaRPr>
          </a:p>
        </p:txBody>
      </p:sp>
      <p:sp>
        <p:nvSpPr>
          <p:cNvPr id="6" name="Title 1">
            <a:extLst>
              <a:ext uri="{FF2B5EF4-FFF2-40B4-BE49-F238E27FC236}">
                <a16:creationId xmlns:a16="http://schemas.microsoft.com/office/drawing/2014/main" id="{9C3283E3-9F90-49C6-8505-D16C481A6A9E}"/>
              </a:ext>
            </a:extLst>
          </p:cNvPr>
          <p:cNvSpPr txBox="1">
            <a:spLocks/>
          </p:cNvSpPr>
          <p:nvPr/>
        </p:nvSpPr>
        <p:spPr>
          <a:xfrm>
            <a:off x="1763035" y="435433"/>
            <a:ext cx="7886700" cy="620835"/>
          </a:xfrm>
          <a:prstGeom prst="rect">
            <a:avLst/>
          </a:prstGeom>
        </p:spPr>
        <p:txBody>
          <a:bodyPr vert="horz" lIns="91440" tIns="45720" rIns="91440" bIns="45720" anchor="ctr">
            <a:normAutofit fontScale="97500"/>
          </a:bodyPr>
          <a:lstStyle>
            <a:lvl1pPr algn="l" defTabSz="914400" rtl="0" eaLnBrk="1" latinLnBrk="0" hangingPunct="1">
              <a:lnSpc>
                <a:spcPct val="90000"/>
              </a:lnSpc>
              <a:spcBef>
                <a:spcPct val="0"/>
              </a:spcBef>
              <a:buNone/>
              <a:defRPr sz="4000" b="1" kern="1200">
                <a:solidFill>
                  <a:srgbClr val="004D79"/>
                </a:solidFill>
                <a:latin typeface="Franklin Gothic Medium" panose="020B0603020102020204" pitchFamily="34" charset="0"/>
                <a:ea typeface="+mj-ea"/>
                <a:cs typeface="+mj-cs"/>
              </a:defRPr>
            </a:lvl1pPr>
          </a:lstStyle>
          <a:p>
            <a:endParaRPr sz="3600">
              <a:solidFill>
                <a:srgbClr val="F36D32"/>
              </a:solidFill>
            </a:endParaRPr>
          </a:p>
        </p:txBody>
      </p:sp>
      <p:pic>
        <p:nvPicPr>
          <p:cNvPr id="4" name="Imag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72200" y="2207287"/>
            <a:ext cx="5837074" cy="3554361"/>
          </a:xfrm>
          <a:prstGeom prst="rect">
            <a:avLst/>
          </a:prstGeom>
        </p:spPr>
      </p:pic>
      <p:sp>
        <p:nvSpPr>
          <p:cNvPr id="9" name="Espace réservé du texte 7"/>
          <p:cNvSpPr>
            <a:spLocks noGrp="1"/>
          </p:cNvSpPr>
          <p:nvPr>
            <p:ph type="body" sz="quarter" idx="21"/>
          </p:nvPr>
        </p:nvSpPr>
        <p:spPr>
          <a:prstGeom prst="rect">
            <a:avLst/>
          </a:prstGeom>
        </p:spPr>
        <p:txBody>
          <a:bodyPr wrap="square">
            <a:spAutoFit/>
          </a:bodyPr>
          <a:lstStyle/>
          <a:p>
            <a:pPr>
              <a:lnSpc>
                <a:spcPct val="110000"/>
              </a:lnSpc>
              <a:buSzPts val="2560"/>
              <a:defRPr sz="3200" b="1">
                <a:solidFill>
                  <a:srgbClr val="FFFFFF"/>
                </a:solidFill>
                <a:latin typeface="Source Sans Pro Bold"/>
                <a:ea typeface="Source Sans Pro Bold"/>
                <a:cs typeface="Source Sans Pro Bold"/>
                <a:sym typeface="Source Sans Pro Bold"/>
              </a:defRPr>
            </a:pPr>
            <a:r>
              <a:t>D'après votre expérience...</a:t>
            </a:r>
            <a:endParaRPr sz="3200" b="1">
              <a:solidFill>
                <a:srgbClr val="FFFFFF"/>
              </a:solidFill>
              <a:latin typeface="Source Sans Pro Bold"/>
              <a:ea typeface="Source Sans Pro Bold"/>
              <a:cs typeface="Source Sans Pro Bold"/>
              <a:sym typeface="Source Sans Pro Bold"/>
            </a:endParaRPr>
          </a:p>
        </p:txBody>
      </p:sp>
      <p:sp>
        <p:nvSpPr>
          <p:cNvPr id="8" name="Slide Number Placeholder 5">
            <a:extLst>
              <a:ext uri="{FF2B5EF4-FFF2-40B4-BE49-F238E27FC236}">
                <a16:creationId xmlns:a16="http://schemas.microsoft.com/office/drawing/2014/main" id="{3C5687EC-2BC3-49AD-BE06-8AA27F43C249}"/>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26</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26956732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19098" y="2207287"/>
            <a:ext cx="8222168" cy="3700262"/>
          </a:xfrm>
        </p:spPr>
        <p:txBody>
          <a:bodyPr>
            <a:normAutofit/>
          </a:bodyPr>
          <a:lstStyle/>
          <a:p>
            <a:pPr marL="91440" indent="0">
              <a:buNone/>
            </a:pPr>
            <a:r>
              <a:t>En général, pour gérer une équipe avec succès il faut :</a:t>
            </a:r>
          </a:p>
          <a:p>
            <a:pPr marL="457200" indent="-365760">
              <a:buClr>
                <a:srgbClr val="73A003"/>
              </a:buClr>
              <a:buFont typeface="+mj-lt"/>
              <a:buAutoNum type="arabicPeriod"/>
            </a:pPr>
            <a:r>
              <a:t>Pratiquer le renforcement positif</a:t>
            </a:r>
          </a:p>
          <a:p>
            <a:pPr marL="457200" indent="-365760">
              <a:buClr>
                <a:srgbClr val="73A003"/>
              </a:buClr>
              <a:buFont typeface="+mj-lt"/>
              <a:buAutoNum type="arabicPeriod"/>
            </a:pPr>
            <a:r>
              <a:t>Formuler des critiques constructives</a:t>
            </a:r>
          </a:p>
          <a:p>
            <a:pPr marL="457200" indent="-365760">
              <a:buClr>
                <a:srgbClr val="73A003"/>
              </a:buClr>
              <a:buFont typeface="+mj-lt"/>
              <a:buAutoNum type="arabicPeriod"/>
            </a:pPr>
            <a:r>
              <a:t>Traiter les personnes équitablement</a:t>
            </a:r>
          </a:p>
          <a:p>
            <a:pPr marL="457200" indent="-365760">
              <a:buClr>
                <a:srgbClr val="73A003"/>
              </a:buClr>
              <a:buFont typeface="+mj-lt"/>
              <a:buAutoNum type="arabicPeriod"/>
            </a:pPr>
            <a:r>
              <a:t>Répondre aux besoins</a:t>
            </a:r>
          </a:p>
          <a:p>
            <a:pPr marL="457200" indent="-365760">
              <a:buClr>
                <a:srgbClr val="73A003"/>
              </a:buClr>
              <a:buFont typeface="+mj-lt"/>
              <a:buAutoNum type="arabicPeriod"/>
            </a:pPr>
            <a:r>
              <a:t>Définir des objectifs</a:t>
            </a:r>
          </a:p>
          <a:p>
            <a:pPr marL="457200" indent="-365760">
              <a:buClr>
                <a:srgbClr val="73A003"/>
              </a:buClr>
              <a:buFont typeface="+mj-lt"/>
              <a:buAutoNum type="arabicPeriod"/>
            </a:pPr>
            <a:r>
              <a:t>Revoir la structuration des tâches selon les besoins</a:t>
            </a:r>
          </a:p>
          <a:p>
            <a:pPr marL="457200" indent="-365760">
              <a:buClr>
                <a:srgbClr val="73A003"/>
              </a:buClr>
              <a:buFont typeface="+mj-lt"/>
              <a:buAutoNum type="arabicPeriod"/>
            </a:pPr>
            <a:r>
              <a:t>Favoriser la gestion participative</a:t>
            </a:r>
          </a:p>
          <a:p>
            <a:pPr marL="457200" indent="-365760">
              <a:buClr>
                <a:srgbClr val="73A003"/>
              </a:buClr>
              <a:buFont typeface="+mj-lt"/>
              <a:buAutoNum type="arabicPeriod"/>
            </a:pPr>
            <a:r>
              <a:t>Communiquer</a:t>
            </a:r>
            <a:endParaRPr sz="2400"/>
          </a:p>
        </p:txBody>
      </p:sp>
      <p:sp>
        <p:nvSpPr>
          <p:cNvPr id="2" name="Title 1">
            <a:extLst>
              <a:ext uri="{FF2B5EF4-FFF2-40B4-BE49-F238E27FC236}">
                <a16:creationId xmlns:a16="http://schemas.microsoft.com/office/drawing/2014/main" id="{2A3DAB30-A8C5-5C42-A122-CC027B42CC09}"/>
              </a:ext>
            </a:extLst>
          </p:cNvPr>
          <p:cNvSpPr>
            <a:spLocks noGrp="1"/>
          </p:cNvSpPr>
          <p:nvPr>
            <p:ph type="title" idx="4294967295"/>
          </p:nvPr>
        </p:nvSpPr>
        <p:spPr>
          <a:xfrm>
            <a:off x="138683" y="1056268"/>
            <a:ext cx="10515600" cy="709613"/>
          </a:xfrm>
        </p:spPr>
        <p:txBody>
          <a:bodyPr>
            <a:noAutofit/>
          </a:bodyPr>
          <a:lstStyle/>
          <a:p>
            <a:pPr>
              <a:defRPr sz="2800" b="1" kern="1200">
                <a:solidFill>
                  <a:srgbClr val="A1010D"/>
                </a:solidFill>
                <a:latin typeface="Source Sans Pro Regular"/>
                <a:cs typeface="Arial"/>
              </a:defRPr>
            </a:pPr>
            <a:r>
              <a:t>Mener son équipe au succès</a:t>
            </a:r>
            <a:br/>
            <a:endParaRPr sz="2800" b="1" kern="1200">
              <a:solidFill>
                <a:srgbClr val="A1010D"/>
              </a:solidFill>
              <a:latin typeface="Source Sans Pro Regular"/>
              <a:cs typeface="Arial"/>
            </a:endParaRPr>
          </a:p>
        </p:txBody>
      </p:sp>
      <p:sp>
        <p:nvSpPr>
          <p:cNvPr id="6" name="Title 1">
            <a:extLst>
              <a:ext uri="{FF2B5EF4-FFF2-40B4-BE49-F238E27FC236}">
                <a16:creationId xmlns:a16="http://schemas.microsoft.com/office/drawing/2014/main" id="{9C3283E3-9F90-49C6-8505-D16C481A6A9E}"/>
              </a:ext>
            </a:extLst>
          </p:cNvPr>
          <p:cNvSpPr txBox="1">
            <a:spLocks/>
          </p:cNvSpPr>
          <p:nvPr/>
        </p:nvSpPr>
        <p:spPr>
          <a:xfrm>
            <a:off x="1763035" y="435433"/>
            <a:ext cx="7886700" cy="620835"/>
          </a:xfrm>
          <a:prstGeom prst="rect">
            <a:avLst/>
          </a:prstGeom>
        </p:spPr>
        <p:txBody>
          <a:bodyPr vert="horz" lIns="91440" tIns="45720" rIns="91440" bIns="45720" anchor="ctr">
            <a:normAutofit fontScale="97500"/>
          </a:bodyPr>
          <a:lstStyle>
            <a:lvl1pPr algn="l" defTabSz="914400" rtl="0" eaLnBrk="1" latinLnBrk="0" hangingPunct="1">
              <a:lnSpc>
                <a:spcPct val="90000"/>
              </a:lnSpc>
              <a:spcBef>
                <a:spcPct val="0"/>
              </a:spcBef>
              <a:buNone/>
              <a:defRPr sz="4000" b="1" kern="1200">
                <a:solidFill>
                  <a:srgbClr val="004D79"/>
                </a:solidFill>
                <a:latin typeface="Franklin Gothic Medium" panose="020B0603020102020204" pitchFamily="34" charset="0"/>
                <a:ea typeface="+mj-ea"/>
                <a:cs typeface="+mj-cs"/>
              </a:defRPr>
            </a:lvl1pPr>
          </a:lstStyle>
          <a:p>
            <a:endParaRPr sz="3600">
              <a:solidFill>
                <a:srgbClr val="F36D32"/>
              </a:solidFill>
            </a:endParaRPr>
          </a:p>
        </p:txBody>
      </p:sp>
      <p:pic>
        <p:nvPicPr>
          <p:cNvPr id="4" name="Imag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43476" y="2676939"/>
            <a:ext cx="5065798" cy="3084709"/>
          </a:xfrm>
          <a:prstGeom prst="rect">
            <a:avLst/>
          </a:prstGeom>
        </p:spPr>
      </p:pic>
      <p:sp>
        <p:nvSpPr>
          <p:cNvPr id="9" name="Espace réservé du texte 7"/>
          <p:cNvSpPr>
            <a:spLocks noGrp="1"/>
          </p:cNvSpPr>
          <p:nvPr>
            <p:ph type="body" sz="quarter" idx="21"/>
          </p:nvPr>
        </p:nvSpPr>
        <p:spPr>
          <a:prstGeom prst="rect">
            <a:avLst/>
          </a:prstGeom>
        </p:spPr>
        <p:txBody>
          <a:bodyPr wrap="square">
            <a:spAutoFit/>
          </a:bodyPr>
          <a:lstStyle/>
          <a:p>
            <a:pPr>
              <a:lnSpc>
                <a:spcPct val="110000"/>
              </a:lnSpc>
              <a:buSzPts val="2560"/>
              <a:defRPr sz="3200" b="1">
                <a:solidFill>
                  <a:srgbClr val="FFFFFF"/>
                </a:solidFill>
                <a:latin typeface="Source Sans Pro Bold"/>
                <a:ea typeface="Source Sans Pro Bold"/>
                <a:cs typeface="Source Sans Pro Bold"/>
                <a:sym typeface="Source Sans Pro Bold"/>
              </a:defRPr>
            </a:pPr>
            <a:r>
              <a:t>8.2 Gestion d’équipe</a:t>
            </a:r>
          </a:p>
        </p:txBody>
      </p:sp>
      <p:sp>
        <p:nvSpPr>
          <p:cNvPr id="8" name="Slide Number Placeholder 5">
            <a:extLst>
              <a:ext uri="{FF2B5EF4-FFF2-40B4-BE49-F238E27FC236}">
                <a16:creationId xmlns:a16="http://schemas.microsoft.com/office/drawing/2014/main" id="{3C5687EC-2BC3-49AD-BE06-8AA27F43C249}"/>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27</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69339866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49698" y="1366889"/>
            <a:ext cx="10654304" cy="4002975"/>
          </a:xfrm>
        </p:spPr>
        <p:txBody>
          <a:bodyPr lIns="45719" tIns="45720" rIns="45719" bIns="45720" anchor="t">
            <a:normAutofit fontScale="85000" lnSpcReduction="10000"/>
          </a:bodyPr>
          <a:lstStyle/>
          <a:p>
            <a:pPr marL="91440"/>
            <a:r>
              <a:rPr dirty="0"/>
              <a:t>Pour </a:t>
            </a:r>
            <a:r>
              <a:rPr dirty="0" err="1"/>
              <a:t>mener</a:t>
            </a:r>
            <a:r>
              <a:rPr dirty="0"/>
              <a:t> son équipe au succès il faut :  </a:t>
            </a:r>
          </a:p>
          <a:p>
            <a:pPr marL="91440"/>
            <a:endParaRPr dirty="0"/>
          </a:p>
          <a:p>
            <a:pPr marL="457200" indent="-365760">
              <a:buClr>
                <a:srgbClr val="73A003"/>
              </a:buClr>
              <a:buFont typeface="Arial"/>
              <a:buChar char="•"/>
            </a:pPr>
            <a:r>
              <a:rPr dirty="0"/>
              <a:t>Assurer un </a:t>
            </a:r>
            <a:r>
              <a:rPr dirty="0" err="1"/>
              <a:t>suivi</a:t>
            </a:r>
            <a:r>
              <a:rPr dirty="0"/>
              <a:t> </a:t>
            </a:r>
            <a:r>
              <a:rPr dirty="0" err="1"/>
              <a:t>régulier</a:t>
            </a:r>
            <a:r>
              <a:rPr dirty="0"/>
              <a:t> de </a:t>
            </a:r>
            <a:r>
              <a:rPr dirty="0" err="1"/>
              <a:t>lʼétat</a:t>
            </a:r>
            <a:r>
              <a:rPr dirty="0"/>
              <a:t> de </a:t>
            </a:r>
            <a:r>
              <a:rPr dirty="0" err="1"/>
              <a:t>préparation</a:t>
            </a:r>
            <a:r>
              <a:rPr dirty="0"/>
              <a:t> des EIR</a:t>
            </a:r>
          </a:p>
          <a:p>
            <a:pPr marL="457200" indent="-365760">
              <a:buClr>
                <a:srgbClr val="73A003"/>
              </a:buClr>
              <a:buFont typeface="Arial"/>
              <a:buChar char="•"/>
            </a:pPr>
            <a:r>
              <a:rPr dirty="0"/>
              <a:t>Faire </a:t>
            </a:r>
            <a:r>
              <a:rPr dirty="0" err="1"/>
              <a:t>en</a:t>
            </a:r>
            <a:r>
              <a:rPr dirty="0"/>
              <a:t> </a:t>
            </a:r>
            <a:r>
              <a:rPr dirty="0" err="1"/>
              <a:t>sorte</a:t>
            </a:r>
            <a:r>
              <a:rPr dirty="0"/>
              <a:t> que </a:t>
            </a:r>
            <a:r>
              <a:rPr dirty="0" err="1"/>
              <a:t>l'équipe</a:t>
            </a:r>
            <a:r>
              <a:rPr dirty="0"/>
              <a:t> </a:t>
            </a:r>
            <a:r>
              <a:rPr dirty="0" err="1"/>
              <a:t>mobilisée</a:t>
            </a:r>
            <a:r>
              <a:rPr dirty="0"/>
              <a:t> :</a:t>
            </a:r>
          </a:p>
          <a:p>
            <a:pPr marL="857250" indent="-365760">
              <a:buClr>
                <a:srgbClr val="73A003"/>
              </a:buClr>
              <a:buFont typeface="Courier New"/>
              <a:buChar char="o"/>
            </a:pPr>
            <a:r>
              <a:rPr dirty="0" err="1"/>
              <a:t>Soit</a:t>
            </a:r>
            <a:r>
              <a:rPr dirty="0"/>
              <a:t> </a:t>
            </a:r>
            <a:r>
              <a:rPr dirty="0" err="1"/>
              <a:t>composée</a:t>
            </a:r>
            <a:r>
              <a:rPr dirty="0"/>
              <a:t> pour </a:t>
            </a:r>
            <a:r>
              <a:rPr dirty="0" err="1"/>
              <a:t>répondre</a:t>
            </a:r>
            <a:r>
              <a:rPr dirty="0"/>
              <a:t> aux </a:t>
            </a:r>
            <a:r>
              <a:rPr dirty="0" err="1"/>
              <a:t>besoins</a:t>
            </a:r>
            <a:r>
              <a:rPr dirty="0"/>
              <a:t> de </a:t>
            </a:r>
            <a:r>
              <a:rPr dirty="0" err="1"/>
              <a:t>l'intervention</a:t>
            </a:r>
            <a:r>
              <a:rPr dirty="0"/>
              <a:t> </a:t>
            </a:r>
            <a:r>
              <a:rPr dirty="0" err="1"/>
              <a:t>d'urgence</a:t>
            </a:r>
            <a:endParaRPr dirty="0"/>
          </a:p>
          <a:p>
            <a:pPr marL="857250" indent="-365760">
              <a:buClr>
                <a:srgbClr val="73A003"/>
              </a:buClr>
              <a:buFont typeface="Courier New"/>
              <a:buChar char="o"/>
            </a:pPr>
            <a:r>
              <a:rPr dirty="0" err="1"/>
              <a:t>Satisfasse</a:t>
            </a:r>
            <a:r>
              <a:rPr dirty="0"/>
              <a:t> à </a:t>
            </a:r>
            <a:r>
              <a:rPr dirty="0" err="1"/>
              <a:t>toutes</a:t>
            </a:r>
            <a:r>
              <a:rPr dirty="0"/>
              <a:t> les exigences </a:t>
            </a:r>
            <a:r>
              <a:rPr dirty="0" err="1"/>
              <a:t>formulées</a:t>
            </a:r>
            <a:r>
              <a:rPr dirty="0"/>
              <a:t> dans les POS (dispositions </a:t>
            </a:r>
            <a:r>
              <a:rPr dirty="0" err="1"/>
              <a:t>administratives</a:t>
            </a:r>
            <a:r>
              <a:rPr dirty="0"/>
              <a:t>, formation, etc.)</a:t>
            </a:r>
          </a:p>
          <a:p>
            <a:pPr marL="857250" indent="-365760">
              <a:buClr>
                <a:srgbClr val="73A003"/>
              </a:buClr>
              <a:buFont typeface="Courier New"/>
              <a:buChar char="o"/>
            </a:pPr>
            <a:r>
              <a:rPr dirty="0" err="1"/>
              <a:t>Participe</a:t>
            </a:r>
            <a:r>
              <a:rPr dirty="0"/>
              <a:t> à la </a:t>
            </a:r>
            <a:r>
              <a:rPr lang="fr-FR" dirty="0"/>
              <a:t>session</a:t>
            </a:r>
            <a:r>
              <a:rPr dirty="0"/>
              <a:t> </a:t>
            </a:r>
            <a:r>
              <a:rPr dirty="0" err="1"/>
              <a:t>d’information</a:t>
            </a:r>
            <a:r>
              <a:rPr dirty="0"/>
              <a:t> </a:t>
            </a:r>
            <a:r>
              <a:rPr dirty="0" err="1"/>
              <a:t>préalable</a:t>
            </a:r>
            <a:r>
              <a:rPr dirty="0"/>
              <a:t> au </a:t>
            </a:r>
            <a:r>
              <a:rPr dirty="0" err="1"/>
              <a:t>déploiement</a:t>
            </a:r>
            <a:r>
              <a:rPr dirty="0"/>
              <a:t> </a:t>
            </a:r>
          </a:p>
          <a:p>
            <a:pPr marL="457200" indent="-365760">
              <a:buClr>
                <a:srgbClr val="73A003"/>
              </a:buClr>
              <a:buFont typeface="Arial"/>
              <a:buChar char="•"/>
            </a:pPr>
            <a:r>
              <a:rPr dirty="0"/>
              <a:t>Sur le terrain, le </a:t>
            </a:r>
            <a:r>
              <a:rPr dirty="0" err="1"/>
              <a:t>gestionnaire</a:t>
            </a:r>
            <a:r>
              <a:rPr dirty="0"/>
              <a:t> des EIR assure, via les chefs </a:t>
            </a:r>
            <a:r>
              <a:rPr dirty="0" err="1"/>
              <a:t>d’équipe</a:t>
            </a:r>
            <a:r>
              <a:rPr dirty="0"/>
              <a:t> :</a:t>
            </a:r>
          </a:p>
          <a:p>
            <a:pPr marL="857250" indent="-365760">
              <a:buClr>
                <a:srgbClr val="73A003"/>
              </a:buClr>
              <a:buFont typeface="Courier New"/>
              <a:buChar char="o"/>
            </a:pPr>
            <a:r>
              <a:rPr dirty="0"/>
              <a:t>La </a:t>
            </a:r>
            <a:r>
              <a:rPr dirty="0" err="1"/>
              <a:t>sûreté</a:t>
            </a:r>
            <a:r>
              <a:rPr dirty="0"/>
              <a:t> et la </a:t>
            </a:r>
            <a:r>
              <a:rPr dirty="0" err="1"/>
              <a:t>sécurité</a:t>
            </a:r>
            <a:r>
              <a:rPr dirty="0"/>
              <a:t> des EIR </a:t>
            </a:r>
          </a:p>
          <a:p>
            <a:pPr marL="857250" indent="-365760">
              <a:buClr>
                <a:srgbClr val="73A003"/>
              </a:buClr>
              <a:buFont typeface="Courier New"/>
              <a:buChar char="o"/>
            </a:pPr>
            <a:r>
              <a:rPr dirty="0"/>
              <a:t>Le </a:t>
            </a:r>
            <a:r>
              <a:rPr dirty="0" err="1"/>
              <a:t>suivi</a:t>
            </a:r>
            <a:r>
              <a:rPr dirty="0"/>
              <a:t> de la SST, </a:t>
            </a:r>
            <a:r>
              <a:rPr dirty="0" err="1"/>
              <a:t>en</a:t>
            </a:r>
            <a:r>
              <a:rPr dirty="0"/>
              <a:t> accordant </a:t>
            </a:r>
            <a:r>
              <a:rPr dirty="0" err="1"/>
              <a:t>une</a:t>
            </a:r>
            <a:r>
              <a:rPr dirty="0"/>
              <a:t> attention </a:t>
            </a:r>
            <a:r>
              <a:rPr dirty="0" err="1"/>
              <a:t>particulière</a:t>
            </a:r>
            <a:r>
              <a:rPr dirty="0"/>
              <a:t> au stress </a:t>
            </a:r>
            <a:r>
              <a:rPr dirty="0" err="1"/>
              <a:t>psychologique</a:t>
            </a:r>
            <a:endParaRPr dirty="0"/>
          </a:p>
          <a:p>
            <a:pPr marL="857250" indent="-365760">
              <a:buClr>
                <a:srgbClr val="73A003"/>
              </a:buClr>
              <a:buFont typeface="Courier New"/>
              <a:buChar char="o"/>
            </a:pPr>
            <a:r>
              <a:rPr dirty="0"/>
              <a:t>La coordination des </a:t>
            </a:r>
            <a:r>
              <a:rPr dirty="0" err="1"/>
              <a:t>activités</a:t>
            </a:r>
            <a:r>
              <a:rPr dirty="0"/>
              <a:t> de </a:t>
            </a:r>
            <a:r>
              <a:rPr dirty="0" err="1"/>
              <a:t>l'intervention</a:t>
            </a:r>
            <a:r>
              <a:rPr dirty="0"/>
              <a:t> et de </a:t>
            </a:r>
            <a:r>
              <a:rPr dirty="0" err="1"/>
              <a:t>celles</a:t>
            </a:r>
            <a:r>
              <a:rPr dirty="0"/>
              <a:t> des </a:t>
            </a:r>
            <a:r>
              <a:rPr dirty="0" err="1"/>
              <a:t>autres</a:t>
            </a:r>
            <a:r>
              <a:rPr dirty="0"/>
              <a:t> </a:t>
            </a:r>
            <a:r>
              <a:rPr dirty="0" err="1"/>
              <a:t>partenaires</a:t>
            </a:r>
            <a:r>
              <a:rPr dirty="0"/>
              <a:t> et agents de première </a:t>
            </a:r>
            <a:r>
              <a:rPr dirty="0" err="1"/>
              <a:t>ligne</a:t>
            </a:r>
            <a:endParaRPr dirty="0"/>
          </a:p>
          <a:p>
            <a:pPr marL="857250" indent="-365760">
              <a:buClr>
                <a:srgbClr val="73A003"/>
              </a:buClr>
              <a:buFont typeface="Courier New"/>
              <a:buChar char="o"/>
            </a:pPr>
            <a:r>
              <a:rPr dirty="0"/>
              <a:t>La </a:t>
            </a:r>
            <a:r>
              <a:rPr dirty="0" err="1"/>
              <a:t>conformité</a:t>
            </a:r>
            <a:r>
              <a:rPr dirty="0"/>
              <a:t> des retours </a:t>
            </a:r>
            <a:r>
              <a:rPr dirty="0" err="1"/>
              <a:t>dʼinformation</a:t>
            </a:r>
            <a:r>
              <a:rPr dirty="0"/>
              <a:t> et des rapports aux exigences </a:t>
            </a:r>
            <a:r>
              <a:rPr dirty="0" err="1"/>
              <a:t>définies</a:t>
            </a:r>
            <a:r>
              <a:rPr dirty="0"/>
              <a:t> par les POS</a:t>
            </a:r>
          </a:p>
          <a:p>
            <a:pPr marL="857250" indent="-365760">
              <a:buClr>
                <a:srgbClr val="73A003"/>
              </a:buClr>
              <a:buFont typeface="Courier New"/>
              <a:buChar char="o"/>
            </a:pPr>
            <a:endParaRPr dirty="0"/>
          </a:p>
          <a:p>
            <a:pPr marL="857250" indent="-365760">
              <a:buClr>
                <a:srgbClr val="73A003"/>
              </a:buClr>
              <a:buFont typeface="Courier New"/>
              <a:buChar char="o"/>
            </a:pPr>
            <a:endParaRPr dirty="0"/>
          </a:p>
          <a:p>
            <a:pPr marL="857250" indent="-365760">
              <a:buClr>
                <a:srgbClr val="73A003"/>
              </a:buClr>
              <a:buFont typeface="Courier New"/>
              <a:buChar char="o"/>
            </a:pPr>
            <a:endParaRPr dirty="0"/>
          </a:p>
          <a:p>
            <a:pPr marL="457200" indent="-365760">
              <a:buClr>
                <a:srgbClr val="73A003"/>
              </a:buClr>
              <a:buFont typeface="Arial"/>
              <a:buChar char="•"/>
            </a:pPr>
            <a:endParaRPr dirty="0"/>
          </a:p>
        </p:txBody>
      </p:sp>
      <p:sp>
        <p:nvSpPr>
          <p:cNvPr id="2" name="Title 1">
            <a:extLst>
              <a:ext uri="{FF2B5EF4-FFF2-40B4-BE49-F238E27FC236}">
                <a16:creationId xmlns:a16="http://schemas.microsoft.com/office/drawing/2014/main" id="{2A3DAB30-A8C5-5C42-A122-CC027B42CC09}"/>
              </a:ext>
            </a:extLst>
          </p:cNvPr>
          <p:cNvSpPr>
            <a:spLocks noGrp="1"/>
          </p:cNvSpPr>
          <p:nvPr>
            <p:ph type="title" idx="4294967295"/>
          </p:nvPr>
        </p:nvSpPr>
        <p:spPr>
          <a:xfrm>
            <a:off x="138683" y="751468"/>
            <a:ext cx="10515600" cy="709613"/>
          </a:xfrm>
        </p:spPr>
        <p:txBody>
          <a:bodyPr lIns="45719" tIns="45720" rIns="45719" bIns="45720" anchor="ctr">
            <a:noAutofit/>
          </a:bodyPr>
          <a:lstStyle/>
          <a:p>
            <a:pPr>
              <a:defRPr sz="2800" b="1" kern="1200">
                <a:solidFill>
                  <a:srgbClr val="A1010D"/>
                </a:solidFill>
                <a:latin typeface="Source Sans Pro Regular"/>
                <a:cs typeface="Arial"/>
              </a:defRPr>
            </a:pPr>
            <a:r>
              <a:t>Caractéristiques de la gestion d'une EIR</a:t>
            </a:r>
          </a:p>
        </p:txBody>
      </p:sp>
      <p:sp>
        <p:nvSpPr>
          <p:cNvPr id="6" name="Title 1">
            <a:extLst>
              <a:ext uri="{FF2B5EF4-FFF2-40B4-BE49-F238E27FC236}">
                <a16:creationId xmlns:a16="http://schemas.microsoft.com/office/drawing/2014/main" id="{9C3283E3-9F90-49C6-8505-D16C481A6A9E}"/>
              </a:ext>
            </a:extLst>
          </p:cNvPr>
          <p:cNvSpPr txBox="1">
            <a:spLocks/>
          </p:cNvSpPr>
          <p:nvPr/>
        </p:nvSpPr>
        <p:spPr>
          <a:xfrm>
            <a:off x="1763035" y="435433"/>
            <a:ext cx="7886700" cy="620835"/>
          </a:xfrm>
          <a:prstGeom prst="rect">
            <a:avLst/>
          </a:prstGeom>
        </p:spPr>
        <p:txBody>
          <a:bodyPr vert="horz" lIns="91440" tIns="45720" rIns="91440" bIns="45720" anchor="ctr">
            <a:normAutofit fontScale="97500"/>
          </a:bodyPr>
          <a:lstStyle>
            <a:lvl1pPr algn="l" defTabSz="914400" rtl="0" eaLnBrk="1" latinLnBrk="0" hangingPunct="1">
              <a:lnSpc>
                <a:spcPct val="90000"/>
              </a:lnSpc>
              <a:spcBef>
                <a:spcPct val="0"/>
              </a:spcBef>
              <a:buNone/>
              <a:defRPr sz="4000" b="1" kern="1200">
                <a:solidFill>
                  <a:srgbClr val="004D79"/>
                </a:solidFill>
                <a:latin typeface="Franklin Gothic Medium" panose="020B0603020102020204" pitchFamily="34" charset="0"/>
                <a:ea typeface="+mj-ea"/>
                <a:cs typeface="+mj-cs"/>
              </a:defRPr>
            </a:lvl1pPr>
          </a:lstStyle>
          <a:p>
            <a:endParaRPr sz="3600">
              <a:solidFill>
                <a:srgbClr val="F36D32"/>
              </a:solidFill>
            </a:endParaRPr>
          </a:p>
        </p:txBody>
      </p:sp>
      <p:sp>
        <p:nvSpPr>
          <p:cNvPr id="9" name="Espace réservé du texte 7"/>
          <p:cNvSpPr>
            <a:spLocks noGrp="1"/>
          </p:cNvSpPr>
          <p:nvPr>
            <p:ph type="body" sz="quarter" idx="21"/>
          </p:nvPr>
        </p:nvSpPr>
        <p:spPr>
          <a:prstGeom prst="rect">
            <a:avLst/>
          </a:prstGeom>
        </p:spPr>
        <p:txBody>
          <a:bodyPr wrap="square">
            <a:spAutoFit/>
          </a:bodyPr>
          <a:lstStyle/>
          <a:p>
            <a:pPr>
              <a:lnSpc>
                <a:spcPct val="110000"/>
              </a:lnSpc>
              <a:buSzPts val="2560"/>
              <a:defRPr sz="3200" b="1">
                <a:solidFill>
                  <a:srgbClr val="FFFFFF"/>
                </a:solidFill>
                <a:latin typeface="Source Sans Pro Bold"/>
                <a:ea typeface="Source Sans Pro Bold"/>
                <a:cs typeface="Source Sans Pro Bold"/>
                <a:sym typeface="Source Sans Pro Bold"/>
              </a:defRPr>
            </a:pPr>
            <a:r>
              <a:t>8.2 Gestion d’équipe</a:t>
            </a:r>
          </a:p>
        </p:txBody>
      </p:sp>
      <p:sp>
        <p:nvSpPr>
          <p:cNvPr id="7" name="TextBox 6">
            <a:extLst>
              <a:ext uri="{FF2B5EF4-FFF2-40B4-BE49-F238E27FC236}">
                <a16:creationId xmlns:a16="http://schemas.microsoft.com/office/drawing/2014/main" id="{317D3C27-E87D-7F31-C0B4-D83C8B373317}"/>
              </a:ext>
            </a:extLst>
          </p:cNvPr>
          <p:cNvSpPr txBox="1"/>
          <p:nvPr/>
        </p:nvSpPr>
        <p:spPr>
          <a:xfrm>
            <a:off x="0" y="6150116"/>
            <a:ext cx="12192000" cy="707884"/>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t">
            <a:spAutoFit/>
          </a:bodyPr>
          <a:lstStyle/>
          <a:p>
            <a:pPr algn="ctr">
              <a:defRPr sz="2000" b="1">
                <a:solidFill>
                  <a:schemeClr val="bg1"/>
                </a:solidFill>
                <a:latin typeface="Source Sans Pro"/>
              </a:defRPr>
            </a:pPr>
            <a:r>
              <a:rPr dirty="0"/>
              <a:t>Il </a:t>
            </a:r>
            <a:r>
              <a:rPr dirty="0" err="1"/>
              <a:t>importe</a:t>
            </a:r>
            <a:r>
              <a:rPr dirty="0"/>
              <a:t> de trier les </a:t>
            </a:r>
            <a:r>
              <a:rPr dirty="0" err="1"/>
              <a:t>demandes</a:t>
            </a:r>
            <a:r>
              <a:rPr dirty="0"/>
              <a:t> </a:t>
            </a:r>
            <a:r>
              <a:rPr dirty="0" err="1"/>
              <a:t>d'information</a:t>
            </a:r>
            <a:r>
              <a:rPr dirty="0"/>
              <a:t> de manière à ne pas </a:t>
            </a:r>
            <a:r>
              <a:rPr dirty="0" err="1"/>
              <a:t>submerger</a:t>
            </a:r>
            <a:r>
              <a:rPr dirty="0"/>
              <a:t> </a:t>
            </a:r>
            <a:r>
              <a:rPr dirty="0" err="1"/>
              <a:t>l'équipe</a:t>
            </a:r>
            <a:r>
              <a:rPr dirty="0"/>
              <a:t> sur le terrain</a:t>
            </a:r>
            <a:endParaRPr lang="fr-FR" dirty="0"/>
          </a:p>
          <a:p>
            <a:pPr algn="ctr">
              <a:defRPr sz="2000" b="1">
                <a:solidFill>
                  <a:schemeClr val="bg1"/>
                </a:solidFill>
                <a:latin typeface="Source Sans Pro"/>
              </a:defRPr>
            </a:pPr>
            <a:r>
              <a:rPr dirty="0"/>
              <a:t> </a:t>
            </a:r>
          </a:p>
        </p:txBody>
      </p:sp>
      <p:sp>
        <p:nvSpPr>
          <p:cNvPr id="8" name="Slide Number Placeholder 5">
            <a:extLst>
              <a:ext uri="{FF2B5EF4-FFF2-40B4-BE49-F238E27FC236}">
                <a16:creationId xmlns:a16="http://schemas.microsoft.com/office/drawing/2014/main" id="{9825877C-39FC-48CC-8A18-97F042854C88}"/>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28</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50592947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76105" y="2904472"/>
            <a:ext cx="5200463" cy="733855"/>
          </a:xfrm>
          <a:prstGeom prst="rect">
            <a:avLst/>
          </a:prstGeom>
        </p:spPr>
        <p:txBody>
          <a:bodyPr wrap="none">
            <a:spAutoFit/>
          </a:bodyPr>
          <a:lstStyle/>
          <a:p>
            <a:pPr algn="ctr">
              <a:lnSpc>
                <a:spcPct val="110000"/>
              </a:lnSpc>
              <a:buSzPts val="2560"/>
              <a:defRPr sz="4000" b="1">
                <a:solidFill>
                  <a:srgbClr val="FFFFFF"/>
                </a:solidFill>
                <a:latin typeface="Source Sans Pro Bold"/>
                <a:ea typeface="Source Sans Pro Bold"/>
                <a:cs typeface="Source Sans Pro Bold"/>
              </a:defRPr>
            </a:pPr>
            <a:r>
              <a:rPr>
                <a:sym typeface="Source Sans Pro Bold"/>
              </a:rPr>
              <a:t>8.3 </a:t>
            </a:r>
            <a:r>
              <a:t>Règlement des conflits</a:t>
            </a:r>
            <a:endParaRPr sz="4000" b="1">
              <a:solidFill>
                <a:srgbClr val="FFFFFF"/>
              </a:solidFill>
              <a:latin typeface="Source Sans Pro Bold"/>
              <a:ea typeface="Source Sans Pro Bold"/>
              <a:cs typeface="Source Sans Pro Bold"/>
              <a:sym typeface="Source Sans Pro Bold"/>
            </a:endParaRPr>
          </a:p>
        </p:txBody>
      </p:sp>
      <p:sp>
        <p:nvSpPr>
          <p:cNvPr id="4" name="Slide Number Placeholder 5">
            <a:extLst>
              <a:ext uri="{FF2B5EF4-FFF2-40B4-BE49-F238E27FC236}">
                <a16:creationId xmlns:a16="http://schemas.microsoft.com/office/drawing/2014/main" id="{F7FFEA00-0BEC-4099-B95D-FB55AF300B75}"/>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29</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17054243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TextBox 2"/>
          <p:cNvSpPr txBox="1"/>
          <p:nvPr/>
        </p:nvSpPr>
        <p:spPr>
          <a:xfrm>
            <a:off x="0" y="1435544"/>
            <a:ext cx="12192000" cy="21236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lgn="ctr">
              <a:defRPr sz="4400">
                <a:solidFill>
                  <a:srgbClr val="FFFFFF"/>
                </a:solidFill>
                <a:latin typeface="Source Sans Pro Bold"/>
                <a:ea typeface="Source Sans Pro Bold"/>
                <a:cs typeface="Source Sans Pro Bold"/>
                <a:sym typeface="Source Sans Pro Bold"/>
              </a:defRPr>
            </a:lvl1pPr>
          </a:lstStyle>
          <a:p>
            <a:pPr>
              <a:defRPr b="1"/>
            </a:pPr>
            <a:r>
              <a:rPr dirty="0"/>
              <a:t>Module 8 : </a:t>
            </a:r>
          </a:p>
          <a:p>
            <a:pPr>
              <a:defRPr b="1"/>
            </a:pPr>
            <a:r>
              <a:rPr dirty="0"/>
              <a:t>Gestion des interventions </a:t>
            </a:r>
            <a:r>
              <a:rPr dirty="0" err="1"/>
              <a:t>rapides</a:t>
            </a:r>
            <a:r>
              <a:rPr dirty="0"/>
              <a:t> </a:t>
            </a:r>
          </a:p>
          <a:p>
            <a:pPr>
              <a:defRPr b="1"/>
            </a:pPr>
            <a:r>
              <a:rPr dirty="0"/>
              <a:t>et </a:t>
            </a:r>
            <a:r>
              <a:rPr dirty="0" err="1"/>
              <a:t>compétences</a:t>
            </a:r>
            <a:r>
              <a:rPr dirty="0"/>
              <a:t> non techniques</a:t>
            </a:r>
            <a:endParaRPr b="1" dirty="0">
              <a:solidFill>
                <a:srgbClr val="FF0000"/>
              </a:solidFill>
              <a:highlight>
                <a:srgbClr val="FFFF00"/>
              </a:highlight>
            </a:endParaRPr>
          </a:p>
        </p:txBody>
      </p:sp>
      <p:sp>
        <p:nvSpPr>
          <p:cNvPr id="572" name="Rounded Rectangle 3"/>
          <p:cNvSpPr/>
          <p:nvPr/>
        </p:nvSpPr>
        <p:spPr>
          <a:xfrm flipV="1">
            <a:off x="4838412" y="3667099"/>
            <a:ext cx="2515175" cy="111824"/>
          </a:xfrm>
          <a:prstGeom prst="roundRect">
            <a:avLst>
              <a:gd name="adj" fmla="val 50000"/>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6" name="Slide Number Placeholder 5">
            <a:extLst>
              <a:ext uri="{FF2B5EF4-FFF2-40B4-BE49-F238E27FC236}">
                <a16:creationId xmlns:a16="http://schemas.microsoft.com/office/drawing/2014/main" id="{BC187945-31F8-410B-A480-2CA6C62FED02}"/>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a:t>
            </a:fld>
            <a:endParaRPr sz="1000">
              <a:solidFill>
                <a:schemeClr val="tx1">
                  <a:lumMod val="50000"/>
                  <a:lumOff val="50000"/>
                </a:schemeClr>
              </a:solidFill>
              <a:latin typeface="Source Sans Pro" panose="020B0503030403020204" pitchFamily="34" charset="0"/>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251096" y="2365026"/>
            <a:ext cx="7167921" cy="213135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p>
            <a:pPr>
              <a:spcBef>
                <a:spcPts val="500"/>
              </a:spcBef>
              <a:buClr>
                <a:srgbClr val="65A000"/>
              </a:buClr>
              <a:buSzPct val="100000"/>
              <a:defRPr sz="2400">
                <a:solidFill>
                  <a:schemeClr val="tx1"/>
                </a:solidFill>
                <a:latin typeface="Source Sans Pro"/>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 </a:t>
            </a:r>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Définir</a:t>
            </a:r>
            <a:r>
              <a:rPr dirty="0"/>
              <a:t> les </a:t>
            </a:r>
            <a:r>
              <a:rPr dirty="0" err="1"/>
              <a:t>principales</a:t>
            </a:r>
            <a:r>
              <a:rPr dirty="0"/>
              <a:t> causes des </a:t>
            </a:r>
            <a:r>
              <a:rPr dirty="0" err="1"/>
              <a:t>conflits</a:t>
            </a:r>
            <a:r>
              <a:rPr dirty="0"/>
              <a:t> au travail</a:t>
            </a:r>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Définir</a:t>
            </a:r>
            <a:r>
              <a:rPr dirty="0"/>
              <a:t> les </a:t>
            </a:r>
            <a:r>
              <a:rPr dirty="0" err="1"/>
              <a:t>principaux</a:t>
            </a:r>
            <a:r>
              <a:rPr dirty="0"/>
              <a:t> types de </a:t>
            </a:r>
            <a:r>
              <a:rPr dirty="0" err="1"/>
              <a:t>conflits</a:t>
            </a:r>
            <a:r>
              <a:rPr dirty="0"/>
              <a:t> et les </a:t>
            </a:r>
            <a:r>
              <a:rPr dirty="0" err="1"/>
              <a:t>réponses</a:t>
            </a:r>
            <a:r>
              <a:rPr dirty="0"/>
              <a:t> </a:t>
            </a:r>
            <a:r>
              <a:rPr dirty="0" err="1"/>
              <a:t>quʼil</a:t>
            </a:r>
            <a:r>
              <a:rPr dirty="0"/>
              <a:t> </a:t>
            </a:r>
            <a:r>
              <a:rPr dirty="0" err="1"/>
              <a:t>est</a:t>
            </a:r>
            <a:r>
              <a:rPr dirty="0"/>
              <a:t> possible de </a:t>
            </a:r>
            <a:r>
              <a:rPr dirty="0" err="1"/>
              <a:t>leur</a:t>
            </a:r>
            <a:r>
              <a:rPr dirty="0"/>
              <a:t> </a:t>
            </a:r>
            <a:r>
              <a:rPr dirty="0" err="1"/>
              <a:t>apporter</a:t>
            </a:r>
            <a:endParaRPr dirty="0"/>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Décrire</a:t>
            </a:r>
            <a:r>
              <a:rPr dirty="0"/>
              <a:t> les sept étapes du </a:t>
            </a:r>
            <a:r>
              <a:rPr dirty="0" err="1"/>
              <a:t>règlement</a:t>
            </a:r>
            <a:r>
              <a:rPr dirty="0"/>
              <a:t> des </a:t>
            </a:r>
            <a:r>
              <a:rPr dirty="0" err="1"/>
              <a:t>conflits</a:t>
            </a:r>
            <a:endParaRPr sz="2400" dirty="0">
              <a:solidFill>
                <a:schemeClr val="tx1"/>
              </a:solidFill>
              <a:latin typeface="Source Sans Pro"/>
              <a:ea typeface="Arial"/>
              <a:cs typeface="Arial"/>
            </a:endParaRPr>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60508" y="376599"/>
            <a:ext cx="2876457"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7" name="Slide Number Placeholder 5">
            <a:extLst>
              <a:ext uri="{FF2B5EF4-FFF2-40B4-BE49-F238E27FC236}">
                <a16:creationId xmlns:a16="http://schemas.microsoft.com/office/drawing/2014/main" id="{4ABD003C-7A71-487F-B476-FD65F06273CF}"/>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30</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359620890"/>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8C6B246-F828-4960-9E13-60F9669067FB}"/>
              </a:ext>
            </a:extLst>
          </p:cNvPr>
          <p:cNvSpPr>
            <a:spLocks noGrp="1"/>
          </p:cNvSpPr>
          <p:nvPr>
            <p:ph type="body" idx="1"/>
          </p:nvPr>
        </p:nvSpPr>
        <p:spPr>
          <a:xfrm>
            <a:off x="1000153" y="2147874"/>
            <a:ext cx="5095847" cy="3361129"/>
          </a:xfrm>
        </p:spPr>
        <p:txBody>
          <a:bodyPr>
            <a:normAutofit/>
          </a:bodyPr>
          <a:lstStyle/>
          <a:p>
            <a:pPr algn="ctr">
              <a:defRPr sz="3200" b="1">
                <a:solidFill>
                  <a:srgbClr val="951D19"/>
                </a:solidFill>
              </a:defRPr>
            </a:pPr>
            <a:r>
              <a:t>Avez-vous déjà eu affaire à un conflit sur votre lieu de travail ?</a:t>
            </a:r>
          </a:p>
          <a:p>
            <a:pPr algn="ctr"/>
            <a:endParaRPr sz="3200" b="1">
              <a:solidFill>
                <a:srgbClr val="951D19"/>
              </a:solidFill>
            </a:endParaRPr>
          </a:p>
          <a:p>
            <a:pPr algn="ctr">
              <a:defRPr sz="3200" b="1">
                <a:solidFill>
                  <a:srgbClr val="951D19"/>
                </a:solidFill>
              </a:defRPr>
            </a:pPr>
            <a:r>
              <a:t>Avez-vous été en mesure de le régler ? Comment ?</a:t>
            </a:r>
          </a:p>
        </p:txBody>
      </p:sp>
      <p:sp>
        <p:nvSpPr>
          <p:cNvPr id="3" name="Espace réservé du texte 2"/>
          <p:cNvSpPr>
            <a:spLocks noGrp="1"/>
          </p:cNvSpPr>
          <p:nvPr>
            <p:ph type="body" sz="quarter" idx="21"/>
          </p:nvPr>
        </p:nvSpPr>
        <p:spPr/>
        <p:txBody>
          <a:bodyPr>
            <a:normAutofit/>
          </a:bodyPr>
          <a:lstStyle/>
          <a:p>
            <a:pPr>
              <a:defRPr sz="3200" b="1">
                <a:solidFill>
                  <a:schemeClr val="bg1"/>
                </a:solidFill>
              </a:defRPr>
            </a:pPr>
            <a:r>
              <a:t>Partage d'expériences</a:t>
            </a:r>
          </a:p>
        </p:txBody>
      </p:sp>
      <p:pic>
        <p:nvPicPr>
          <p:cNvPr id="1026" name="Picture 2">
            <a:extLst>
              <a:ext uri="{FF2B5EF4-FFF2-40B4-BE49-F238E27FC236}">
                <a16:creationId xmlns:a16="http://schemas.microsoft.com/office/drawing/2014/main" id="{1919DF66-33BC-4734-A515-C2ECEA4F436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97291" y="2373742"/>
            <a:ext cx="4114907" cy="290939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330A8F6-B1C8-48F7-AF8E-D581A3208EE2}"/>
              </a:ext>
            </a:extLst>
          </p:cNvPr>
          <p:cNvSpPr/>
          <p:nvPr/>
        </p:nvSpPr>
        <p:spPr>
          <a:xfrm>
            <a:off x="7594643" y="5296972"/>
            <a:ext cx="1266693" cy="246221"/>
          </a:xfrm>
          <a:prstGeom prst="rect">
            <a:avLst/>
          </a:prstGeom>
        </p:spPr>
        <p:txBody>
          <a:bodyPr wrap="none">
            <a:spAutoFit/>
          </a:bodyPr>
          <a:lstStyle/>
          <a:p>
            <a:pPr hangingPunct="1">
              <a:defRPr sz="1000" kern="1200">
                <a:ea typeface="+mn-ea"/>
                <a:cs typeface="+mn-cs"/>
              </a:defRPr>
            </a:pPr>
            <a:r>
              <a:rPr dirty="0"/>
              <a:t>© OIE/H. </a:t>
            </a:r>
            <a:r>
              <a:rPr dirty="0" err="1"/>
              <a:t>Alhamzah</a:t>
            </a:r>
            <a:r>
              <a:rPr dirty="0">
                <a:solidFill>
                  <a:prstClr val="black"/>
                </a:solidFill>
              </a:rPr>
              <a:t> </a:t>
            </a:r>
          </a:p>
        </p:txBody>
      </p:sp>
      <p:sp>
        <p:nvSpPr>
          <p:cNvPr id="9" name="Slide Number Placeholder 5">
            <a:extLst>
              <a:ext uri="{FF2B5EF4-FFF2-40B4-BE49-F238E27FC236}">
                <a16:creationId xmlns:a16="http://schemas.microsoft.com/office/drawing/2014/main" id="{E84E939E-07A4-46FC-A12A-A56FE7CE95C8}"/>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31</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1910500755"/>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8C6B246-F828-4960-9E13-60F9669067FB}"/>
              </a:ext>
            </a:extLst>
          </p:cNvPr>
          <p:cNvSpPr>
            <a:spLocks noGrp="1"/>
          </p:cNvSpPr>
          <p:nvPr>
            <p:ph type="body" idx="1"/>
          </p:nvPr>
        </p:nvSpPr>
        <p:spPr>
          <a:xfrm>
            <a:off x="551918" y="2147875"/>
            <a:ext cx="6645294" cy="3361129"/>
          </a:xfrm>
        </p:spPr>
        <p:txBody>
          <a:bodyPr>
            <a:normAutofit/>
          </a:bodyPr>
          <a:lstStyle/>
          <a:p>
            <a:pPr marL="0" indent="0">
              <a:buNone/>
              <a:defRPr>
                <a:solidFill>
                  <a:schemeClr val="tx1"/>
                </a:solidFill>
              </a:defRPr>
            </a:pPr>
            <a:r>
              <a:t>Un conflit :</a:t>
            </a:r>
          </a:p>
          <a:p>
            <a:pPr marL="0" indent="0">
              <a:buNone/>
            </a:pPr>
            <a:endParaRPr>
              <a:solidFill>
                <a:schemeClr val="accent2"/>
              </a:solidFill>
            </a:endParaRPr>
          </a:p>
          <a:p>
            <a:pPr marL="342900" indent="-342900" defTabSz="914400">
              <a:lnSpc>
                <a:spcPct val="100000"/>
              </a:lnSpc>
              <a:spcBef>
                <a:spcPts val="0"/>
              </a:spcBef>
              <a:buClr>
                <a:srgbClr val="649E00"/>
              </a:buClr>
              <a:buFont typeface="Arial" panose="020B0604020202020204" pitchFamily="34" charset="0"/>
              <a:buChar char="•"/>
              <a:defRPr kern="1200">
                <a:solidFill>
                  <a:prstClr val="black"/>
                </a:solidFill>
                <a:ea typeface="+mn-ea"/>
                <a:cs typeface="Arial" panose="020B0604020202020204" pitchFamily="34" charset="0"/>
                <a:sym typeface="Calibri"/>
              </a:defRPr>
            </a:pPr>
            <a:r>
              <a:t>Est un désaccord qui porte sur ce que les parties concernées perçoivent comme une menace au regard de leurs besoins, de leurs intérêts ou de leurs sujets de préoccupation</a:t>
            </a:r>
          </a:p>
          <a:p>
            <a:pPr marL="342900" indent="-342900" defTabSz="914400">
              <a:lnSpc>
                <a:spcPct val="100000"/>
              </a:lnSpc>
              <a:spcBef>
                <a:spcPts val="0"/>
              </a:spcBef>
              <a:buClr>
                <a:srgbClr val="649E00"/>
              </a:buClr>
              <a:buFont typeface="Arial" panose="020B0604020202020204" pitchFamily="34" charset="0"/>
              <a:buChar char="•"/>
            </a:pPr>
            <a:endParaRPr kern="1200">
              <a:solidFill>
                <a:prstClr val="black"/>
              </a:solidFill>
              <a:ea typeface="+mn-ea"/>
              <a:cs typeface="Arial" panose="020B0604020202020204" pitchFamily="34" charset="0"/>
              <a:sym typeface="Calibri"/>
            </a:endParaRPr>
          </a:p>
          <a:p>
            <a:pPr marL="342900" indent="-342900" defTabSz="914400">
              <a:lnSpc>
                <a:spcPct val="100000"/>
              </a:lnSpc>
              <a:spcBef>
                <a:spcPts val="0"/>
              </a:spcBef>
              <a:buClr>
                <a:srgbClr val="649E00"/>
              </a:buClr>
              <a:buFont typeface="Arial" panose="020B0604020202020204" pitchFamily="34" charset="0"/>
              <a:buChar char="•"/>
              <a:defRPr kern="1200">
                <a:solidFill>
                  <a:prstClr val="black"/>
                </a:solidFill>
                <a:ea typeface="+mn-ea"/>
                <a:cs typeface="Arial" panose="020B0604020202020204" pitchFamily="34" charset="0"/>
                <a:sym typeface="Calibri"/>
              </a:defRPr>
            </a:pPr>
            <a:r>
              <a:t>Découle de l’opposition entre plusieurs valeurs, points de vue ou avis</a:t>
            </a:r>
          </a:p>
          <a:p>
            <a:endParaRPr/>
          </a:p>
        </p:txBody>
      </p:sp>
      <p:sp>
        <p:nvSpPr>
          <p:cNvPr id="3" name="Espace réservé du texte 2"/>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7" name="Title 6">
            <a:extLst>
              <a:ext uri="{FF2B5EF4-FFF2-40B4-BE49-F238E27FC236}">
                <a16:creationId xmlns:a16="http://schemas.microsoft.com/office/drawing/2014/main" id="{A0FADD14-9F5E-43F4-B3F3-1DEC0BFBA689}"/>
              </a:ext>
            </a:extLst>
          </p:cNvPr>
          <p:cNvSpPr>
            <a:spLocks noGrp="1"/>
          </p:cNvSpPr>
          <p:nvPr>
            <p:ph type="title" idx="4294967295"/>
          </p:nvPr>
        </p:nvSpPr>
        <p:spPr>
          <a:xfrm>
            <a:off x="138683" y="722581"/>
            <a:ext cx="10515600" cy="711200"/>
          </a:xfrm>
        </p:spPr>
        <p:txBody>
          <a:bodyPr>
            <a:normAutofit/>
          </a:bodyPr>
          <a:lstStyle/>
          <a:p>
            <a:pPr>
              <a:defRPr sz="2800" b="1" kern="1200">
                <a:solidFill>
                  <a:srgbClr val="A1010D"/>
                </a:solidFill>
                <a:latin typeface="Source Sans Pro Regular"/>
                <a:cs typeface="Arial"/>
              </a:defRPr>
            </a:pPr>
            <a:r>
              <a:t>Règlement des conflits</a:t>
            </a:r>
          </a:p>
        </p:txBody>
      </p:sp>
      <p:pic>
        <p:nvPicPr>
          <p:cNvPr id="1026" name="Picture 2">
            <a:extLst>
              <a:ext uri="{FF2B5EF4-FFF2-40B4-BE49-F238E27FC236}">
                <a16:creationId xmlns:a16="http://schemas.microsoft.com/office/drawing/2014/main" id="{1919DF66-33BC-4734-A515-C2ECEA4F436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97291" y="2373742"/>
            <a:ext cx="4114907" cy="290939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330A8F6-B1C8-48F7-AF8E-D581A3208EE2}"/>
              </a:ext>
            </a:extLst>
          </p:cNvPr>
          <p:cNvSpPr/>
          <p:nvPr/>
        </p:nvSpPr>
        <p:spPr>
          <a:xfrm>
            <a:off x="7581391" y="5270468"/>
            <a:ext cx="1266693" cy="246221"/>
          </a:xfrm>
          <a:prstGeom prst="rect">
            <a:avLst/>
          </a:prstGeom>
        </p:spPr>
        <p:txBody>
          <a:bodyPr wrap="none">
            <a:spAutoFit/>
          </a:bodyPr>
          <a:lstStyle/>
          <a:p>
            <a:pPr hangingPunct="1">
              <a:defRPr sz="1000" kern="1200">
                <a:ea typeface="+mn-ea"/>
                <a:cs typeface="+mn-cs"/>
              </a:defRPr>
            </a:pPr>
            <a:r>
              <a:rPr dirty="0"/>
              <a:t>© OIE/H. </a:t>
            </a:r>
            <a:r>
              <a:rPr dirty="0" err="1"/>
              <a:t>Alhamzah</a:t>
            </a:r>
            <a:r>
              <a:rPr dirty="0">
                <a:solidFill>
                  <a:prstClr val="black"/>
                </a:solidFill>
              </a:rPr>
              <a:t> </a:t>
            </a:r>
          </a:p>
        </p:txBody>
      </p:sp>
      <p:sp>
        <p:nvSpPr>
          <p:cNvPr id="9" name="Slide Number Placeholder 5">
            <a:extLst>
              <a:ext uri="{FF2B5EF4-FFF2-40B4-BE49-F238E27FC236}">
                <a16:creationId xmlns:a16="http://schemas.microsoft.com/office/drawing/2014/main" id="{E84E939E-07A4-46FC-A12A-A56FE7CE95C8}"/>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32</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388587315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2" name="Title 1">
            <a:extLst>
              <a:ext uri="{FF2B5EF4-FFF2-40B4-BE49-F238E27FC236}">
                <a16:creationId xmlns:a16="http://schemas.microsoft.com/office/drawing/2014/main" id="{3C3CE294-E260-44A0-90AA-4765A44C4CF6}"/>
              </a:ext>
            </a:extLst>
          </p:cNvPr>
          <p:cNvSpPr>
            <a:spLocks noGrp="1"/>
          </p:cNvSpPr>
          <p:nvPr>
            <p:ph type="title" idx="4294967295"/>
          </p:nvPr>
        </p:nvSpPr>
        <p:spPr>
          <a:xfrm>
            <a:off x="88488" y="585118"/>
            <a:ext cx="7423355" cy="646113"/>
          </a:xfrm>
        </p:spPr>
        <p:txBody>
          <a:bodyPr>
            <a:noAutofit/>
          </a:bodyPr>
          <a:lstStyle/>
          <a:p>
            <a:pPr>
              <a:defRPr sz="2800" b="1" kern="1200">
                <a:solidFill>
                  <a:srgbClr val="A1010D"/>
                </a:solidFill>
                <a:latin typeface="Source Sans Pro Regular"/>
                <a:cs typeface="Arial"/>
              </a:defRPr>
            </a:pPr>
            <a:r>
              <a:t>Causes des conflits au travail</a:t>
            </a:r>
          </a:p>
        </p:txBody>
      </p:sp>
      <p:sp>
        <p:nvSpPr>
          <p:cNvPr id="8" name="Freeform: Shape 7">
            <a:extLst>
              <a:ext uri="{FF2B5EF4-FFF2-40B4-BE49-F238E27FC236}">
                <a16:creationId xmlns:a16="http://schemas.microsoft.com/office/drawing/2014/main" id="{91FE9A81-6936-4621-91EB-9CF8F8E1EC17}"/>
              </a:ext>
            </a:extLst>
          </p:cNvPr>
          <p:cNvSpPr/>
          <p:nvPr/>
        </p:nvSpPr>
        <p:spPr>
          <a:xfrm>
            <a:off x="5204741" y="4915362"/>
            <a:ext cx="1722170" cy="1757275"/>
          </a:xfrm>
          <a:custGeom>
            <a:avLst/>
            <a:gdLst>
              <a:gd name="connsiteX0" fmla="*/ 0 w 1360755"/>
              <a:gd name="connsiteY0" fmla="*/ 680378 h 1360755"/>
              <a:gd name="connsiteX1" fmla="*/ 680378 w 1360755"/>
              <a:gd name="connsiteY1" fmla="*/ 0 h 1360755"/>
              <a:gd name="connsiteX2" fmla="*/ 1360756 w 1360755"/>
              <a:gd name="connsiteY2" fmla="*/ 680378 h 1360755"/>
              <a:gd name="connsiteX3" fmla="*/ 680378 w 1360755"/>
              <a:gd name="connsiteY3" fmla="*/ 1360756 h 1360755"/>
              <a:gd name="connsiteX4" fmla="*/ 0 w 1360755"/>
              <a:gd name="connsiteY4" fmla="*/ 680378 h 1360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755" h="1360755">
                <a:moveTo>
                  <a:pt x="0" y="680378"/>
                </a:moveTo>
                <a:cubicBezTo>
                  <a:pt x="0" y="304616"/>
                  <a:pt x="304616" y="0"/>
                  <a:pt x="680378" y="0"/>
                </a:cubicBezTo>
                <a:cubicBezTo>
                  <a:pt x="1056140" y="0"/>
                  <a:pt x="1360756" y="304616"/>
                  <a:pt x="1360756" y="680378"/>
                </a:cubicBezTo>
                <a:cubicBezTo>
                  <a:pt x="1360756" y="1056140"/>
                  <a:pt x="1056140" y="1360756"/>
                  <a:pt x="680378" y="1360756"/>
                </a:cubicBezTo>
                <a:cubicBezTo>
                  <a:pt x="304616" y="1360756"/>
                  <a:pt x="0" y="1056140"/>
                  <a:pt x="0" y="680378"/>
                </a:cubicBezTo>
                <a:close/>
              </a:path>
            </a:pathLst>
          </a:custGeom>
          <a:solidFill>
            <a:srgbClr val="971D19"/>
          </a:solidFill>
        </p:spPr>
        <p:style>
          <a:lnRef idx="0">
            <a:schemeClr val="accent2"/>
          </a:lnRef>
          <a:fillRef idx="3">
            <a:schemeClr val="accent2"/>
          </a:fillRef>
          <a:effectRef idx="3">
            <a:schemeClr val="accent2"/>
          </a:effectRef>
          <a:fontRef idx="minor">
            <a:schemeClr val="lt1"/>
          </a:fontRef>
        </p:style>
        <p:txBody>
          <a:bodyPr spcFirstLastPara="0" vert="horz" wrap="square" lIns="209438" tIns="209438" rIns="209438" bIns="209438" numCol="1" spcCol="1270" anchor="ctr" anchorCtr="0">
            <a:noAutofit/>
          </a:bodyPr>
          <a:lstStyle/>
          <a:p>
            <a:pPr algn="ctr" defTabSz="711200" hangingPunct="1">
              <a:lnSpc>
                <a:spcPct val="90000"/>
              </a:lnSpc>
              <a:spcBef>
                <a:spcPct val="0"/>
              </a:spcBef>
              <a:spcAft>
                <a:spcPct val="35000"/>
              </a:spcAft>
              <a:defRPr b="1" kern="1200"/>
            </a:pPr>
            <a:r>
              <a:t>CONFLIT</a:t>
            </a:r>
          </a:p>
        </p:txBody>
      </p:sp>
      <p:sp>
        <p:nvSpPr>
          <p:cNvPr id="9" name="Arrow: Left 8">
            <a:extLst>
              <a:ext uri="{FF2B5EF4-FFF2-40B4-BE49-F238E27FC236}">
                <a16:creationId xmlns:a16="http://schemas.microsoft.com/office/drawing/2014/main" id="{29C06E0A-E83F-40B3-B807-88BCF04305A3}"/>
              </a:ext>
            </a:extLst>
          </p:cNvPr>
          <p:cNvSpPr/>
          <p:nvPr/>
        </p:nvSpPr>
        <p:spPr>
          <a:xfrm rot="10800000">
            <a:off x="2372956" y="5649251"/>
            <a:ext cx="2705805" cy="40676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a:p>
        </p:txBody>
      </p:sp>
      <p:sp>
        <p:nvSpPr>
          <p:cNvPr id="10" name="Freeform: Shape 9">
            <a:extLst>
              <a:ext uri="{FF2B5EF4-FFF2-40B4-BE49-F238E27FC236}">
                <a16:creationId xmlns:a16="http://schemas.microsoft.com/office/drawing/2014/main" id="{3C372945-DD50-4A1C-AF44-4F99A7B5FC62}"/>
              </a:ext>
            </a:extLst>
          </p:cNvPr>
          <p:cNvSpPr/>
          <p:nvPr/>
        </p:nvSpPr>
        <p:spPr>
          <a:xfrm>
            <a:off x="1601193" y="5189787"/>
            <a:ext cx="1554701" cy="984074"/>
          </a:xfrm>
          <a:custGeom>
            <a:avLst/>
            <a:gdLst>
              <a:gd name="connsiteX0" fmla="*/ 0 w 952529"/>
              <a:gd name="connsiteY0" fmla="*/ 76202 h 762023"/>
              <a:gd name="connsiteX1" fmla="*/ 76202 w 952529"/>
              <a:gd name="connsiteY1" fmla="*/ 0 h 762023"/>
              <a:gd name="connsiteX2" fmla="*/ 876327 w 952529"/>
              <a:gd name="connsiteY2" fmla="*/ 0 h 762023"/>
              <a:gd name="connsiteX3" fmla="*/ 952529 w 952529"/>
              <a:gd name="connsiteY3" fmla="*/ 76202 h 762023"/>
              <a:gd name="connsiteX4" fmla="*/ 952529 w 952529"/>
              <a:gd name="connsiteY4" fmla="*/ 685821 h 762023"/>
              <a:gd name="connsiteX5" fmla="*/ 876327 w 952529"/>
              <a:gd name="connsiteY5" fmla="*/ 762023 h 762023"/>
              <a:gd name="connsiteX6" fmla="*/ 76202 w 952529"/>
              <a:gd name="connsiteY6" fmla="*/ 762023 h 762023"/>
              <a:gd name="connsiteX7" fmla="*/ 0 w 952529"/>
              <a:gd name="connsiteY7" fmla="*/ 685821 h 762023"/>
              <a:gd name="connsiteX8" fmla="*/ 0 w 952529"/>
              <a:gd name="connsiteY8" fmla="*/ 76202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29" h="762023">
                <a:moveTo>
                  <a:pt x="0" y="76202"/>
                </a:moveTo>
                <a:cubicBezTo>
                  <a:pt x="0" y="34117"/>
                  <a:pt x="34117" y="0"/>
                  <a:pt x="76202" y="0"/>
                </a:cubicBezTo>
                <a:lnTo>
                  <a:pt x="876327" y="0"/>
                </a:lnTo>
                <a:cubicBezTo>
                  <a:pt x="918412" y="0"/>
                  <a:pt x="952529" y="34117"/>
                  <a:pt x="952529" y="76202"/>
                </a:cubicBezTo>
                <a:lnTo>
                  <a:pt x="952529" y="685821"/>
                </a:lnTo>
                <a:cubicBezTo>
                  <a:pt x="952529" y="727906"/>
                  <a:pt x="918412" y="762023"/>
                  <a:pt x="876327" y="762023"/>
                </a:cubicBezTo>
                <a:lnTo>
                  <a:pt x="76202" y="762023"/>
                </a:lnTo>
                <a:cubicBezTo>
                  <a:pt x="34117" y="762023"/>
                  <a:pt x="0" y="727906"/>
                  <a:pt x="0" y="685821"/>
                </a:cubicBezTo>
                <a:lnTo>
                  <a:pt x="0" y="76202"/>
                </a:lnTo>
                <a:close/>
              </a:path>
            </a:pathLst>
          </a:custGeom>
          <a:solidFill>
            <a:srgbClr val="002060"/>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9464" tIns="39464" rIns="39464" bIns="39464" numCol="1" spcCol="1270" anchor="ctr" anchorCtr="0">
            <a:noAutofit/>
          </a:bodyPr>
          <a:lstStyle/>
          <a:p>
            <a:pPr algn="ctr" defTabSz="400050" hangingPunct="1">
              <a:lnSpc>
                <a:spcPct val="90000"/>
              </a:lnSpc>
              <a:spcBef>
                <a:spcPct val="0"/>
              </a:spcBef>
              <a:spcAft>
                <a:spcPct val="35000"/>
              </a:spcAft>
              <a:buFont typeface="Georgia" charset="0"/>
              <a:buNone/>
              <a:defRPr sz="1400" kern="1200">
                <a:solidFill>
                  <a:prstClr val="white"/>
                </a:solidFill>
                <a:ea typeface="ＭＳ Ｐゴシック" charset="0"/>
                <a:cs typeface="ＭＳ Ｐゴシック" charset="0"/>
              </a:defRPr>
            </a:pPr>
            <a:r>
              <a:t>Communication inadaptée</a:t>
            </a:r>
            <a:endParaRPr sz="1400" kern="1200">
              <a:solidFill>
                <a:prstClr val="white"/>
              </a:solidFill>
            </a:endParaRPr>
          </a:p>
        </p:txBody>
      </p:sp>
      <p:sp>
        <p:nvSpPr>
          <p:cNvPr id="11" name="Arrow: Left 10">
            <a:extLst>
              <a:ext uri="{FF2B5EF4-FFF2-40B4-BE49-F238E27FC236}">
                <a16:creationId xmlns:a16="http://schemas.microsoft.com/office/drawing/2014/main" id="{993EE9FB-161E-4D64-BD0D-4DF37D3B38F3}"/>
              </a:ext>
            </a:extLst>
          </p:cNvPr>
          <p:cNvSpPr/>
          <p:nvPr/>
        </p:nvSpPr>
        <p:spPr>
          <a:xfrm rot="12118884">
            <a:off x="2712587" y="4707301"/>
            <a:ext cx="2602508" cy="411032"/>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a:p>
        </p:txBody>
      </p:sp>
      <p:sp>
        <p:nvSpPr>
          <p:cNvPr id="12" name="Freeform: Shape 11">
            <a:extLst>
              <a:ext uri="{FF2B5EF4-FFF2-40B4-BE49-F238E27FC236}">
                <a16:creationId xmlns:a16="http://schemas.microsoft.com/office/drawing/2014/main" id="{4BA2AA18-E931-4E18-97D1-53996ADD88AB}"/>
              </a:ext>
            </a:extLst>
          </p:cNvPr>
          <p:cNvSpPr/>
          <p:nvPr/>
        </p:nvSpPr>
        <p:spPr>
          <a:xfrm>
            <a:off x="1910648" y="3960430"/>
            <a:ext cx="1554701" cy="984074"/>
          </a:xfrm>
          <a:custGeom>
            <a:avLst/>
            <a:gdLst>
              <a:gd name="connsiteX0" fmla="*/ 0 w 952529"/>
              <a:gd name="connsiteY0" fmla="*/ 76202 h 762023"/>
              <a:gd name="connsiteX1" fmla="*/ 76202 w 952529"/>
              <a:gd name="connsiteY1" fmla="*/ 0 h 762023"/>
              <a:gd name="connsiteX2" fmla="*/ 876327 w 952529"/>
              <a:gd name="connsiteY2" fmla="*/ 0 h 762023"/>
              <a:gd name="connsiteX3" fmla="*/ 952529 w 952529"/>
              <a:gd name="connsiteY3" fmla="*/ 76202 h 762023"/>
              <a:gd name="connsiteX4" fmla="*/ 952529 w 952529"/>
              <a:gd name="connsiteY4" fmla="*/ 685821 h 762023"/>
              <a:gd name="connsiteX5" fmla="*/ 876327 w 952529"/>
              <a:gd name="connsiteY5" fmla="*/ 762023 h 762023"/>
              <a:gd name="connsiteX6" fmla="*/ 76202 w 952529"/>
              <a:gd name="connsiteY6" fmla="*/ 762023 h 762023"/>
              <a:gd name="connsiteX7" fmla="*/ 0 w 952529"/>
              <a:gd name="connsiteY7" fmla="*/ 685821 h 762023"/>
              <a:gd name="connsiteX8" fmla="*/ 0 w 952529"/>
              <a:gd name="connsiteY8" fmla="*/ 76202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29" h="762023">
                <a:moveTo>
                  <a:pt x="0" y="76202"/>
                </a:moveTo>
                <a:cubicBezTo>
                  <a:pt x="0" y="34117"/>
                  <a:pt x="34117" y="0"/>
                  <a:pt x="76202" y="0"/>
                </a:cubicBezTo>
                <a:lnTo>
                  <a:pt x="876327" y="0"/>
                </a:lnTo>
                <a:cubicBezTo>
                  <a:pt x="918412" y="0"/>
                  <a:pt x="952529" y="34117"/>
                  <a:pt x="952529" y="76202"/>
                </a:cubicBezTo>
                <a:lnTo>
                  <a:pt x="952529" y="685821"/>
                </a:lnTo>
                <a:cubicBezTo>
                  <a:pt x="952529" y="727906"/>
                  <a:pt x="918412" y="762023"/>
                  <a:pt x="876327" y="762023"/>
                </a:cubicBezTo>
                <a:lnTo>
                  <a:pt x="76202" y="762023"/>
                </a:lnTo>
                <a:cubicBezTo>
                  <a:pt x="34117" y="762023"/>
                  <a:pt x="0" y="727906"/>
                  <a:pt x="0" y="685821"/>
                </a:cubicBezTo>
                <a:lnTo>
                  <a:pt x="0" y="76202"/>
                </a:lnTo>
                <a:close/>
              </a:path>
            </a:pathLst>
          </a:custGeom>
          <a:solidFill>
            <a:srgbClr val="002060"/>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9464" tIns="39464" rIns="39464" bIns="39464" numCol="1" spcCol="1270" anchor="ctr" anchorCtr="0">
            <a:noAutofit/>
          </a:bodyPr>
          <a:lstStyle/>
          <a:p>
            <a:pPr algn="ctr" defTabSz="400050" hangingPunct="1">
              <a:lnSpc>
                <a:spcPct val="90000"/>
              </a:lnSpc>
              <a:spcBef>
                <a:spcPct val="0"/>
              </a:spcBef>
              <a:spcAft>
                <a:spcPct val="35000"/>
              </a:spcAft>
              <a:defRPr sz="1400" kern="1200">
                <a:solidFill>
                  <a:prstClr val="white"/>
                </a:solidFill>
              </a:defRPr>
            </a:pPr>
            <a:r>
              <a:t>Non-satisfaction des besoins individuels</a:t>
            </a:r>
          </a:p>
        </p:txBody>
      </p:sp>
      <p:sp>
        <p:nvSpPr>
          <p:cNvPr id="13" name="Arrow: Left 12">
            <a:extLst>
              <a:ext uri="{FF2B5EF4-FFF2-40B4-BE49-F238E27FC236}">
                <a16:creationId xmlns:a16="http://schemas.microsoft.com/office/drawing/2014/main" id="{4A7E0C47-AF2F-4532-B7E1-87CC6745B5AB}"/>
              </a:ext>
            </a:extLst>
          </p:cNvPr>
          <p:cNvSpPr/>
          <p:nvPr/>
        </p:nvSpPr>
        <p:spPr>
          <a:xfrm rot="13500000">
            <a:off x="2847810" y="3810686"/>
            <a:ext cx="3058362" cy="373751"/>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a:p>
        </p:txBody>
      </p:sp>
      <p:sp>
        <p:nvSpPr>
          <p:cNvPr id="14" name="Freeform: Shape 13">
            <a:extLst>
              <a:ext uri="{FF2B5EF4-FFF2-40B4-BE49-F238E27FC236}">
                <a16:creationId xmlns:a16="http://schemas.microsoft.com/office/drawing/2014/main" id="{F4E5D390-7773-4C71-ABB9-DAE08FF2EC1A}"/>
              </a:ext>
            </a:extLst>
          </p:cNvPr>
          <p:cNvSpPr/>
          <p:nvPr/>
        </p:nvSpPr>
        <p:spPr>
          <a:xfrm>
            <a:off x="2467213" y="2575873"/>
            <a:ext cx="1554701" cy="984074"/>
          </a:xfrm>
          <a:custGeom>
            <a:avLst/>
            <a:gdLst>
              <a:gd name="connsiteX0" fmla="*/ 0 w 952529"/>
              <a:gd name="connsiteY0" fmla="*/ 76202 h 762023"/>
              <a:gd name="connsiteX1" fmla="*/ 76202 w 952529"/>
              <a:gd name="connsiteY1" fmla="*/ 0 h 762023"/>
              <a:gd name="connsiteX2" fmla="*/ 876327 w 952529"/>
              <a:gd name="connsiteY2" fmla="*/ 0 h 762023"/>
              <a:gd name="connsiteX3" fmla="*/ 952529 w 952529"/>
              <a:gd name="connsiteY3" fmla="*/ 76202 h 762023"/>
              <a:gd name="connsiteX4" fmla="*/ 952529 w 952529"/>
              <a:gd name="connsiteY4" fmla="*/ 685821 h 762023"/>
              <a:gd name="connsiteX5" fmla="*/ 876327 w 952529"/>
              <a:gd name="connsiteY5" fmla="*/ 762023 h 762023"/>
              <a:gd name="connsiteX6" fmla="*/ 76202 w 952529"/>
              <a:gd name="connsiteY6" fmla="*/ 762023 h 762023"/>
              <a:gd name="connsiteX7" fmla="*/ 0 w 952529"/>
              <a:gd name="connsiteY7" fmla="*/ 685821 h 762023"/>
              <a:gd name="connsiteX8" fmla="*/ 0 w 952529"/>
              <a:gd name="connsiteY8" fmla="*/ 76202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29" h="762023">
                <a:moveTo>
                  <a:pt x="0" y="76202"/>
                </a:moveTo>
                <a:cubicBezTo>
                  <a:pt x="0" y="34117"/>
                  <a:pt x="34117" y="0"/>
                  <a:pt x="76202" y="0"/>
                </a:cubicBezTo>
                <a:lnTo>
                  <a:pt x="876327" y="0"/>
                </a:lnTo>
                <a:cubicBezTo>
                  <a:pt x="918412" y="0"/>
                  <a:pt x="952529" y="34117"/>
                  <a:pt x="952529" y="76202"/>
                </a:cubicBezTo>
                <a:lnTo>
                  <a:pt x="952529" y="685821"/>
                </a:lnTo>
                <a:cubicBezTo>
                  <a:pt x="952529" y="727906"/>
                  <a:pt x="918412" y="762023"/>
                  <a:pt x="876327" y="762023"/>
                </a:cubicBezTo>
                <a:lnTo>
                  <a:pt x="76202" y="762023"/>
                </a:lnTo>
                <a:cubicBezTo>
                  <a:pt x="34117" y="762023"/>
                  <a:pt x="0" y="727906"/>
                  <a:pt x="0" y="685821"/>
                </a:cubicBezTo>
                <a:lnTo>
                  <a:pt x="0" y="76202"/>
                </a:lnTo>
                <a:close/>
              </a:path>
            </a:pathLst>
          </a:custGeom>
          <a:solidFill>
            <a:srgbClr val="002060"/>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9464" tIns="39464" rIns="39464" bIns="39464" numCol="1" spcCol="1270" anchor="ctr" anchorCtr="0">
            <a:noAutofit/>
          </a:bodyPr>
          <a:lstStyle/>
          <a:p>
            <a:pPr algn="ctr" defTabSz="400050" hangingPunct="1">
              <a:lnSpc>
                <a:spcPct val="90000"/>
              </a:lnSpc>
              <a:spcBef>
                <a:spcPct val="0"/>
              </a:spcBef>
              <a:spcAft>
                <a:spcPct val="35000"/>
              </a:spcAft>
              <a:defRPr sz="1400" kern="1200">
                <a:solidFill>
                  <a:prstClr val="white"/>
                </a:solidFill>
                <a:ea typeface="ＭＳ Ｐゴシック" charset="0"/>
                <a:cs typeface="ＭＳ Ｐゴシック" charset="0"/>
              </a:defRPr>
            </a:pPr>
            <a:r>
              <a:t>Accès concurrentiel aux ressources </a:t>
            </a:r>
          </a:p>
        </p:txBody>
      </p:sp>
      <p:sp>
        <p:nvSpPr>
          <p:cNvPr id="15" name="Arrow: Left 14">
            <a:extLst>
              <a:ext uri="{FF2B5EF4-FFF2-40B4-BE49-F238E27FC236}">
                <a16:creationId xmlns:a16="http://schemas.microsoft.com/office/drawing/2014/main" id="{5202B0EB-74BF-4FCA-B2D9-B9FDA671A7AB}"/>
              </a:ext>
            </a:extLst>
          </p:cNvPr>
          <p:cNvSpPr/>
          <p:nvPr/>
        </p:nvSpPr>
        <p:spPr>
          <a:xfrm rot="14850000">
            <a:off x="3635201" y="3271617"/>
            <a:ext cx="3058362" cy="386232"/>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a:p>
        </p:txBody>
      </p:sp>
      <p:sp>
        <p:nvSpPr>
          <p:cNvPr id="16" name="Freeform: Shape 15">
            <a:extLst>
              <a:ext uri="{FF2B5EF4-FFF2-40B4-BE49-F238E27FC236}">
                <a16:creationId xmlns:a16="http://schemas.microsoft.com/office/drawing/2014/main" id="{2A036377-927B-45B4-B0CA-5CA6E48E7331}"/>
              </a:ext>
            </a:extLst>
          </p:cNvPr>
          <p:cNvSpPr/>
          <p:nvPr/>
        </p:nvSpPr>
        <p:spPr>
          <a:xfrm>
            <a:off x="3717546" y="1435562"/>
            <a:ext cx="1554701" cy="984074"/>
          </a:xfrm>
          <a:custGeom>
            <a:avLst/>
            <a:gdLst>
              <a:gd name="connsiteX0" fmla="*/ 0 w 952529"/>
              <a:gd name="connsiteY0" fmla="*/ 76202 h 762023"/>
              <a:gd name="connsiteX1" fmla="*/ 76202 w 952529"/>
              <a:gd name="connsiteY1" fmla="*/ 0 h 762023"/>
              <a:gd name="connsiteX2" fmla="*/ 876327 w 952529"/>
              <a:gd name="connsiteY2" fmla="*/ 0 h 762023"/>
              <a:gd name="connsiteX3" fmla="*/ 952529 w 952529"/>
              <a:gd name="connsiteY3" fmla="*/ 76202 h 762023"/>
              <a:gd name="connsiteX4" fmla="*/ 952529 w 952529"/>
              <a:gd name="connsiteY4" fmla="*/ 685821 h 762023"/>
              <a:gd name="connsiteX5" fmla="*/ 876327 w 952529"/>
              <a:gd name="connsiteY5" fmla="*/ 762023 h 762023"/>
              <a:gd name="connsiteX6" fmla="*/ 76202 w 952529"/>
              <a:gd name="connsiteY6" fmla="*/ 762023 h 762023"/>
              <a:gd name="connsiteX7" fmla="*/ 0 w 952529"/>
              <a:gd name="connsiteY7" fmla="*/ 685821 h 762023"/>
              <a:gd name="connsiteX8" fmla="*/ 0 w 952529"/>
              <a:gd name="connsiteY8" fmla="*/ 76202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29" h="762023">
                <a:moveTo>
                  <a:pt x="0" y="76202"/>
                </a:moveTo>
                <a:cubicBezTo>
                  <a:pt x="0" y="34117"/>
                  <a:pt x="34117" y="0"/>
                  <a:pt x="76202" y="0"/>
                </a:cubicBezTo>
                <a:lnTo>
                  <a:pt x="876327" y="0"/>
                </a:lnTo>
                <a:cubicBezTo>
                  <a:pt x="918412" y="0"/>
                  <a:pt x="952529" y="34117"/>
                  <a:pt x="952529" y="76202"/>
                </a:cubicBezTo>
                <a:lnTo>
                  <a:pt x="952529" y="685821"/>
                </a:lnTo>
                <a:cubicBezTo>
                  <a:pt x="952529" y="727906"/>
                  <a:pt x="918412" y="762023"/>
                  <a:pt x="876327" y="762023"/>
                </a:cubicBezTo>
                <a:lnTo>
                  <a:pt x="76202" y="762023"/>
                </a:lnTo>
                <a:cubicBezTo>
                  <a:pt x="34117" y="762023"/>
                  <a:pt x="0" y="727906"/>
                  <a:pt x="0" y="685821"/>
                </a:cubicBezTo>
                <a:lnTo>
                  <a:pt x="0" y="76202"/>
                </a:lnTo>
                <a:close/>
              </a:path>
            </a:pathLst>
          </a:custGeom>
          <a:solidFill>
            <a:srgbClr val="002060"/>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9464" tIns="39464" rIns="39464" bIns="39464" numCol="1" spcCol="1270" anchor="ctr" anchorCtr="0">
            <a:noAutofit/>
          </a:bodyPr>
          <a:lstStyle/>
          <a:p>
            <a:pPr algn="ctr" defTabSz="400050" hangingPunct="1">
              <a:lnSpc>
                <a:spcPct val="90000"/>
              </a:lnSpc>
              <a:spcBef>
                <a:spcPct val="0"/>
              </a:spcBef>
              <a:spcAft>
                <a:spcPct val="35000"/>
              </a:spcAft>
              <a:defRPr sz="1400" kern="1200">
                <a:solidFill>
                  <a:prstClr val="white"/>
                </a:solidFill>
                <a:ea typeface="ＭＳ Ｐゴシック" charset="0"/>
                <a:cs typeface="ＭＳ Ｐゴシック" charset="0"/>
              </a:defRPr>
            </a:pPr>
            <a:r>
              <a:t>Méfiance et suspicion</a:t>
            </a:r>
          </a:p>
        </p:txBody>
      </p:sp>
      <p:sp>
        <p:nvSpPr>
          <p:cNvPr id="17" name="Arrow: Left 16">
            <a:extLst>
              <a:ext uri="{FF2B5EF4-FFF2-40B4-BE49-F238E27FC236}">
                <a16:creationId xmlns:a16="http://schemas.microsoft.com/office/drawing/2014/main" id="{2DCB50E3-9914-4E51-BD62-3DB8892488E6}"/>
              </a:ext>
            </a:extLst>
          </p:cNvPr>
          <p:cNvSpPr/>
          <p:nvPr/>
        </p:nvSpPr>
        <p:spPr>
          <a:xfrm rot="16200000">
            <a:off x="4783603" y="3254044"/>
            <a:ext cx="2721196" cy="395223"/>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a:p>
        </p:txBody>
      </p:sp>
      <p:sp>
        <p:nvSpPr>
          <p:cNvPr id="18" name="Freeform: Shape 17">
            <a:extLst>
              <a:ext uri="{FF2B5EF4-FFF2-40B4-BE49-F238E27FC236}">
                <a16:creationId xmlns:a16="http://schemas.microsoft.com/office/drawing/2014/main" id="{0DA5CB11-8937-48A8-B505-38486E66A63D}"/>
              </a:ext>
            </a:extLst>
          </p:cNvPr>
          <p:cNvSpPr/>
          <p:nvPr/>
        </p:nvSpPr>
        <p:spPr>
          <a:xfrm>
            <a:off x="5494783" y="1257563"/>
            <a:ext cx="1554701" cy="984074"/>
          </a:xfrm>
          <a:custGeom>
            <a:avLst/>
            <a:gdLst>
              <a:gd name="connsiteX0" fmla="*/ 0 w 952529"/>
              <a:gd name="connsiteY0" fmla="*/ 76202 h 762023"/>
              <a:gd name="connsiteX1" fmla="*/ 76202 w 952529"/>
              <a:gd name="connsiteY1" fmla="*/ 0 h 762023"/>
              <a:gd name="connsiteX2" fmla="*/ 876327 w 952529"/>
              <a:gd name="connsiteY2" fmla="*/ 0 h 762023"/>
              <a:gd name="connsiteX3" fmla="*/ 952529 w 952529"/>
              <a:gd name="connsiteY3" fmla="*/ 76202 h 762023"/>
              <a:gd name="connsiteX4" fmla="*/ 952529 w 952529"/>
              <a:gd name="connsiteY4" fmla="*/ 685821 h 762023"/>
              <a:gd name="connsiteX5" fmla="*/ 876327 w 952529"/>
              <a:gd name="connsiteY5" fmla="*/ 762023 h 762023"/>
              <a:gd name="connsiteX6" fmla="*/ 76202 w 952529"/>
              <a:gd name="connsiteY6" fmla="*/ 762023 h 762023"/>
              <a:gd name="connsiteX7" fmla="*/ 0 w 952529"/>
              <a:gd name="connsiteY7" fmla="*/ 685821 h 762023"/>
              <a:gd name="connsiteX8" fmla="*/ 0 w 952529"/>
              <a:gd name="connsiteY8" fmla="*/ 76202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29" h="762023">
                <a:moveTo>
                  <a:pt x="0" y="76202"/>
                </a:moveTo>
                <a:cubicBezTo>
                  <a:pt x="0" y="34117"/>
                  <a:pt x="34117" y="0"/>
                  <a:pt x="76202" y="0"/>
                </a:cubicBezTo>
                <a:lnTo>
                  <a:pt x="876327" y="0"/>
                </a:lnTo>
                <a:cubicBezTo>
                  <a:pt x="918412" y="0"/>
                  <a:pt x="952529" y="34117"/>
                  <a:pt x="952529" y="76202"/>
                </a:cubicBezTo>
                <a:lnTo>
                  <a:pt x="952529" y="685821"/>
                </a:lnTo>
                <a:cubicBezTo>
                  <a:pt x="952529" y="727906"/>
                  <a:pt x="918412" y="762023"/>
                  <a:pt x="876327" y="762023"/>
                </a:cubicBezTo>
                <a:lnTo>
                  <a:pt x="76202" y="762023"/>
                </a:lnTo>
                <a:cubicBezTo>
                  <a:pt x="34117" y="762023"/>
                  <a:pt x="0" y="727906"/>
                  <a:pt x="0" y="685821"/>
                </a:cubicBezTo>
                <a:lnTo>
                  <a:pt x="0" y="76202"/>
                </a:lnTo>
                <a:close/>
              </a:path>
            </a:pathLst>
          </a:custGeom>
          <a:solidFill>
            <a:srgbClr val="002060"/>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9464" tIns="39464" rIns="39464" bIns="39464" numCol="1" spcCol="1270" anchor="ctr" anchorCtr="0">
            <a:noAutofit/>
          </a:bodyPr>
          <a:lstStyle/>
          <a:p>
            <a:pPr algn="ctr" defTabSz="400050" hangingPunct="1">
              <a:lnSpc>
                <a:spcPct val="90000"/>
              </a:lnSpc>
              <a:spcBef>
                <a:spcPct val="0"/>
              </a:spcBef>
              <a:spcAft>
                <a:spcPct val="35000"/>
              </a:spcAft>
              <a:defRPr sz="1400" kern="1200">
                <a:solidFill>
                  <a:prstClr val="white"/>
                </a:solidFill>
                <a:ea typeface="ＭＳ Ｐゴシック" charset="0"/>
                <a:cs typeface="ＭＳ Ｐゴシック" charset="0"/>
              </a:defRPr>
            </a:pPr>
            <a:r>
              <a:t>Qualifications et connaissances</a:t>
            </a:r>
          </a:p>
        </p:txBody>
      </p:sp>
      <p:sp>
        <p:nvSpPr>
          <p:cNvPr id="19" name="Arrow: Left 18">
            <a:extLst>
              <a:ext uri="{FF2B5EF4-FFF2-40B4-BE49-F238E27FC236}">
                <a16:creationId xmlns:a16="http://schemas.microsoft.com/office/drawing/2014/main" id="{2A797B0B-D148-43D5-AFB9-EE2DDFE2118B}"/>
              </a:ext>
            </a:extLst>
          </p:cNvPr>
          <p:cNvSpPr/>
          <p:nvPr/>
        </p:nvSpPr>
        <p:spPr>
          <a:xfrm rot="17550000">
            <a:off x="5703783" y="3436966"/>
            <a:ext cx="2721196" cy="443090"/>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a:p>
        </p:txBody>
      </p:sp>
      <p:sp>
        <p:nvSpPr>
          <p:cNvPr id="20" name="Freeform: Shape 19">
            <a:extLst>
              <a:ext uri="{FF2B5EF4-FFF2-40B4-BE49-F238E27FC236}">
                <a16:creationId xmlns:a16="http://schemas.microsoft.com/office/drawing/2014/main" id="{E0121D4B-2C2E-41E6-A0D1-CA48AB069417}"/>
              </a:ext>
            </a:extLst>
          </p:cNvPr>
          <p:cNvSpPr/>
          <p:nvPr/>
        </p:nvSpPr>
        <p:spPr>
          <a:xfrm>
            <a:off x="7235149" y="1577033"/>
            <a:ext cx="1554701" cy="984074"/>
          </a:xfrm>
          <a:custGeom>
            <a:avLst/>
            <a:gdLst>
              <a:gd name="connsiteX0" fmla="*/ 0 w 952529"/>
              <a:gd name="connsiteY0" fmla="*/ 76202 h 762023"/>
              <a:gd name="connsiteX1" fmla="*/ 76202 w 952529"/>
              <a:gd name="connsiteY1" fmla="*/ 0 h 762023"/>
              <a:gd name="connsiteX2" fmla="*/ 876327 w 952529"/>
              <a:gd name="connsiteY2" fmla="*/ 0 h 762023"/>
              <a:gd name="connsiteX3" fmla="*/ 952529 w 952529"/>
              <a:gd name="connsiteY3" fmla="*/ 76202 h 762023"/>
              <a:gd name="connsiteX4" fmla="*/ 952529 w 952529"/>
              <a:gd name="connsiteY4" fmla="*/ 685821 h 762023"/>
              <a:gd name="connsiteX5" fmla="*/ 876327 w 952529"/>
              <a:gd name="connsiteY5" fmla="*/ 762023 h 762023"/>
              <a:gd name="connsiteX6" fmla="*/ 76202 w 952529"/>
              <a:gd name="connsiteY6" fmla="*/ 762023 h 762023"/>
              <a:gd name="connsiteX7" fmla="*/ 0 w 952529"/>
              <a:gd name="connsiteY7" fmla="*/ 685821 h 762023"/>
              <a:gd name="connsiteX8" fmla="*/ 0 w 952529"/>
              <a:gd name="connsiteY8" fmla="*/ 76202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29" h="762023">
                <a:moveTo>
                  <a:pt x="0" y="76202"/>
                </a:moveTo>
                <a:cubicBezTo>
                  <a:pt x="0" y="34117"/>
                  <a:pt x="34117" y="0"/>
                  <a:pt x="76202" y="0"/>
                </a:cubicBezTo>
                <a:lnTo>
                  <a:pt x="876327" y="0"/>
                </a:lnTo>
                <a:cubicBezTo>
                  <a:pt x="918412" y="0"/>
                  <a:pt x="952529" y="34117"/>
                  <a:pt x="952529" y="76202"/>
                </a:cubicBezTo>
                <a:lnTo>
                  <a:pt x="952529" y="685821"/>
                </a:lnTo>
                <a:cubicBezTo>
                  <a:pt x="952529" y="727906"/>
                  <a:pt x="918412" y="762023"/>
                  <a:pt x="876327" y="762023"/>
                </a:cubicBezTo>
                <a:lnTo>
                  <a:pt x="76202" y="762023"/>
                </a:lnTo>
                <a:cubicBezTo>
                  <a:pt x="34117" y="762023"/>
                  <a:pt x="0" y="727906"/>
                  <a:pt x="0" y="685821"/>
                </a:cubicBezTo>
                <a:lnTo>
                  <a:pt x="0" y="76202"/>
                </a:lnTo>
                <a:close/>
              </a:path>
            </a:pathLst>
          </a:custGeom>
          <a:solidFill>
            <a:srgbClr val="002060"/>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9464" tIns="39464" rIns="39464" bIns="39464" numCol="1" spcCol="1270" anchor="ctr" anchorCtr="0">
            <a:noAutofit/>
          </a:bodyPr>
          <a:lstStyle/>
          <a:p>
            <a:pPr algn="ctr" defTabSz="400050" hangingPunct="1">
              <a:lnSpc>
                <a:spcPct val="90000"/>
              </a:lnSpc>
              <a:spcBef>
                <a:spcPct val="0"/>
              </a:spcBef>
              <a:spcAft>
                <a:spcPct val="35000"/>
              </a:spcAft>
              <a:defRPr sz="1400" kern="1200">
                <a:solidFill>
                  <a:prstClr val="white"/>
                </a:solidFill>
                <a:ea typeface="ＭＳ Ｐゴシック" charset="0"/>
                <a:cs typeface="ＭＳ Ｐゴシック" charset="0"/>
              </a:defRPr>
            </a:pPr>
            <a:r>
              <a:t>Expériences précédentes</a:t>
            </a:r>
          </a:p>
        </p:txBody>
      </p:sp>
      <p:sp>
        <p:nvSpPr>
          <p:cNvPr id="21" name="Arrow: Left 20">
            <a:extLst>
              <a:ext uri="{FF2B5EF4-FFF2-40B4-BE49-F238E27FC236}">
                <a16:creationId xmlns:a16="http://schemas.microsoft.com/office/drawing/2014/main" id="{94142709-67DE-42AE-A21F-382BA6B16F3C}"/>
              </a:ext>
            </a:extLst>
          </p:cNvPr>
          <p:cNvSpPr/>
          <p:nvPr/>
        </p:nvSpPr>
        <p:spPr>
          <a:xfrm rot="19268962">
            <a:off x="6357738" y="4110350"/>
            <a:ext cx="2673857" cy="425239"/>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a:p>
        </p:txBody>
      </p:sp>
      <p:sp>
        <p:nvSpPr>
          <p:cNvPr id="22" name="Freeform: Shape 21">
            <a:extLst>
              <a:ext uri="{FF2B5EF4-FFF2-40B4-BE49-F238E27FC236}">
                <a16:creationId xmlns:a16="http://schemas.microsoft.com/office/drawing/2014/main" id="{34C0D3D0-8029-4B40-91B8-0DE73990809A}"/>
              </a:ext>
            </a:extLst>
          </p:cNvPr>
          <p:cNvSpPr/>
          <p:nvPr/>
        </p:nvSpPr>
        <p:spPr>
          <a:xfrm>
            <a:off x="8492891" y="2721073"/>
            <a:ext cx="1554701" cy="984074"/>
          </a:xfrm>
          <a:custGeom>
            <a:avLst/>
            <a:gdLst>
              <a:gd name="connsiteX0" fmla="*/ 0 w 952529"/>
              <a:gd name="connsiteY0" fmla="*/ 76202 h 762023"/>
              <a:gd name="connsiteX1" fmla="*/ 76202 w 952529"/>
              <a:gd name="connsiteY1" fmla="*/ 0 h 762023"/>
              <a:gd name="connsiteX2" fmla="*/ 876327 w 952529"/>
              <a:gd name="connsiteY2" fmla="*/ 0 h 762023"/>
              <a:gd name="connsiteX3" fmla="*/ 952529 w 952529"/>
              <a:gd name="connsiteY3" fmla="*/ 76202 h 762023"/>
              <a:gd name="connsiteX4" fmla="*/ 952529 w 952529"/>
              <a:gd name="connsiteY4" fmla="*/ 685821 h 762023"/>
              <a:gd name="connsiteX5" fmla="*/ 876327 w 952529"/>
              <a:gd name="connsiteY5" fmla="*/ 762023 h 762023"/>
              <a:gd name="connsiteX6" fmla="*/ 76202 w 952529"/>
              <a:gd name="connsiteY6" fmla="*/ 762023 h 762023"/>
              <a:gd name="connsiteX7" fmla="*/ 0 w 952529"/>
              <a:gd name="connsiteY7" fmla="*/ 685821 h 762023"/>
              <a:gd name="connsiteX8" fmla="*/ 0 w 952529"/>
              <a:gd name="connsiteY8" fmla="*/ 76202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29" h="762023">
                <a:moveTo>
                  <a:pt x="0" y="76202"/>
                </a:moveTo>
                <a:cubicBezTo>
                  <a:pt x="0" y="34117"/>
                  <a:pt x="34117" y="0"/>
                  <a:pt x="76202" y="0"/>
                </a:cubicBezTo>
                <a:lnTo>
                  <a:pt x="876327" y="0"/>
                </a:lnTo>
                <a:cubicBezTo>
                  <a:pt x="918412" y="0"/>
                  <a:pt x="952529" y="34117"/>
                  <a:pt x="952529" y="76202"/>
                </a:cubicBezTo>
                <a:lnTo>
                  <a:pt x="952529" y="685821"/>
                </a:lnTo>
                <a:cubicBezTo>
                  <a:pt x="952529" y="727906"/>
                  <a:pt x="918412" y="762023"/>
                  <a:pt x="876327" y="762023"/>
                </a:cubicBezTo>
                <a:lnTo>
                  <a:pt x="76202" y="762023"/>
                </a:lnTo>
                <a:cubicBezTo>
                  <a:pt x="34117" y="762023"/>
                  <a:pt x="0" y="727906"/>
                  <a:pt x="0" y="685821"/>
                </a:cubicBezTo>
                <a:lnTo>
                  <a:pt x="0" y="76202"/>
                </a:lnTo>
                <a:close/>
              </a:path>
            </a:pathLst>
          </a:custGeom>
          <a:solidFill>
            <a:srgbClr val="002060"/>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9464" tIns="39464" rIns="39464" bIns="39464" numCol="1" spcCol="1270" anchor="ctr" anchorCtr="0">
            <a:noAutofit/>
          </a:bodyPr>
          <a:lstStyle/>
          <a:p>
            <a:pPr algn="ctr" defTabSz="400050" hangingPunct="1">
              <a:lnSpc>
                <a:spcPct val="90000"/>
              </a:lnSpc>
              <a:spcBef>
                <a:spcPct val="0"/>
              </a:spcBef>
              <a:spcAft>
                <a:spcPct val="35000"/>
              </a:spcAft>
              <a:defRPr sz="1400" kern="1200">
                <a:solidFill>
                  <a:prstClr val="white"/>
                </a:solidFill>
                <a:ea typeface="ＭＳ Ｐゴシック" charset="0"/>
                <a:cs typeface="ＭＳ Ｐゴシック" charset="0"/>
              </a:defRPr>
            </a:pPr>
            <a:r>
              <a:t>Rapports de force et privilèges</a:t>
            </a:r>
          </a:p>
        </p:txBody>
      </p:sp>
      <p:sp>
        <p:nvSpPr>
          <p:cNvPr id="23" name="Arrow: Left 22">
            <a:extLst>
              <a:ext uri="{FF2B5EF4-FFF2-40B4-BE49-F238E27FC236}">
                <a16:creationId xmlns:a16="http://schemas.microsoft.com/office/drawing/2014/main" id="{7B298910-5788-46BB-910A-DEFF4D0991DA}"/>
              </a:ext>
            </a:extLst>
          </p:cNvPr>
          <p:cNvSpPr/>
          <p:nvPr/>
        </p:nvSpPr>
        <p:spPr>
          <a:xfrm rot="20250000">
            <a:off x="6864561" y="4778574"/>
            <a:ext cx="2650449" cy="439245"/>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a:p>
        </p:txBody>
      </p:sp>
      <p:sp>
        <p:nvSpPr>
          <p:cNvPr id="24" name="Freeform: Shape 23">
            <a:extLst>
              <a:ext uri="{FF2B5EF4-FFF2-40B4-BE49-F238E27FC236}">
                <a16:creationId xmlns:a16="http://schemas.microsoft.com/office/drawing/2014/main" id="{E71367A1-8034-4ABD-A8B5-35C0FC3AC84F}"/>
              </a:ext>
            </a:extLst>
          </p:cNvPr>
          <p:cNvSpPr/>
          <p:nvPr/>
        </p:nvSpPr>
        <p:spPr>
          <a:xfrm>
            <a:off x="8876882" y="3897612"/>
            <a:ext cx="1554701" cy="984074"/>
          </a:xfrm>
          <a:custGeom>
            <a:avLst/>
            <a:gdLst>
              <a:gd name="connsiteX0" fmla="*/ 0 w 952529"/>
              <a:gd name="connsiteY0" fmla="*/ 76202 h 762023"/>
              <a:gd name="connsiteX1" fmla="*/ 76202 w 952529"/>
              <a:gd name="connsiteY1" fmla="*/ 0 h 762023"/>
              <a:gd name="connsiteX2" fmla="*/ 876327 w 952529"/>
              <a:gd name="connsiteY2" fmla="*/ 0 h 762023"/>
              <a:gd name="connsiteX3" fmla="*/ 952529 w 952529"/>
              <a:gd name="connsiteY3" fmla="*/ 76202 h 762023"/>
              <a:gd name="connsiteX4" fmla="*/ 952529 w 952529"/>
              <a:gd name="connsiteY4" fmla="*/ 685821 h 762023"/>
              <a:gd name="connsiteX5" fmla="*/ 876327 w 952529"/>
              <a:gd name="connsiteY5" fmla="*/ 762023 h 762023"/>
              <a:gd name="connsiteX6" fmla="*/ 76202 w 952529"/>
              <a:gd name="connsiteY6" fmla="*/ 762023 h 762023"/>
              <a:gd name="connsiteX7" fmla="*/ 0 w 952529"/>
              <a:gd name="connsiteY7" fmla="*/ 685821 h 762023"/>
              <a:gd name="connsiteX8" fmla="*/ 0 w 952529"/>
              <a:gd name="connsiteY8" fmla="*/ 76202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29" h="762023">
                <a:moveTo>
                  <a:pt x="0" y="76202"/>
                </a:moveTo>
                <a:cubicBezTo>
                  <a:pt x="0" y="34117"/>
                  <a:pt x="34117" y="0"/>
                  <a:pt x="76202" y="0"/>
                </a:cubicBezTo>
                <a:lnTo>
                  <a:pt x="876327" y="0"/>
                </a:lnTo>
                <a:cubicBezTo>
                  <a:pt x="918412" y="0"/>
                  <a:pt x="952529" y="34117"/>
                  <a:pt x="952529" y="76202"/>
                </a:cubicBezTo>
                <a:lnTo>
                  <a:pt x="952529" y="685821"/>
                </a:lnTo>
                <a:cubicBezTo>
                  <a:pt x="952529" y="727906"/>
                  <a:pt x="918412" y="762023"/>
                  <a:pt x="876327" y="762023"/>
                </a:cubicBezTo>
                <a:lnTo>
                  <a:pt x="76202" y="762023"/>
                </a:lnTo>
                <a:cubicBezTo>
                  <a:pt x="34117" y="762023"/>
                  <a:pt x="0" y="727906"/>
                  <a:pt x="0" y="685821"/>
                </a:cubicBezTo>
                <a:lnTo>
                  <a:pt x="0" y="76202"/>
                </a:lnTo>
                <a:close/>
              </a:path>
            </a:pathLst>
          </a:custGeom>
          <a:solidFill>
            <a:srgbClr val="002060"/>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9464" tIns="39464" rIns="39464" bIns="39464" numCol="1" spcCol="1270" anchor="ctr" anchorCtr="0">
            <a:noAutofit/>
          </a:bodyPr>
          <a:lstStyle/>
          <a:p>
            <a:pPr algn="ctr" defTabSz="400050" hangingPunct="1">
              <a:lnSpc>
                <a:spcPct val="90000"/>
              </a:lnSpc>
              <a:spcBef>
                <a:spcPct val="0"/>
              </a:spcBef>
              <a:spcAft>
                <a:spcPct val="35000"/>
              </a:spcAft>
              <a:defRPr sz="1400" kern="1200">
                <a:solidFill>
                  <a:prstClr val="white"/>
                </a:solidFill>
                <a:ea typeface="ＭＳ Ｐゴシック" charset="0"/>
                <a:cs typeface="ＭＳ Ｐゴシック" charset="0"/>
              </a:defRPr>
            </a:pPr>
            <a:r>
              <a:t>Différences d’âge ou de genre</a:t>
            </a:r>
          </a:p>
        </p:txBody>
      </p:sp>
      <p:sp>
        <p:nvSpPr>
          <p:cNvPr id="25" name="Arrow: Left 24">
            <a:extLst>
              <a:ext uri="{FF2B5EF4-FFF2-40B4-BE49-F238E27FC236}">
                <a16:creationId xmlns:a16="http://schemas.microsoft.com/office/drawing/2014/main" id="{18ECF0FD-4E8B-4FF2-A2B5-C60FC6F45392}"/>
              </a:ext>
            </a:extLst>
          </p:cNvPr>
          <p:cNvSpPr/>
          <p:nvPr/>
        </p:nvSpPr>
        <p:spPr>
          <a:xfrm>
            <a:off x="7002930" y="5708243"/>
            <a:ext cx="2651303" cy="406768"/>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a:p>
        </p:txBody>
      </p:sp>
      <p:sp>
        <p:nvSpPr>
          <p:cNvPr id="26" name="Freeform: Shape 25">
            <a:extLst>
              <a:ext uri="{FF2B5EF4-FFF2-40B4-BE49-F238E27FC236}">
                <a16:creationId xmlns:a16="http://schemas.microsoft.com/office/drawing/2014/main" id="{7384CD6D-F911-4BF8-8C53-EF37F41C510A}"/>
              </a:ext>
            </a:extLst>
          </p:cNvPr>
          <p:cNvSpPr/>
          <p:nvPr/>
        </p:nvSpPr>
        <p:spPr>
          <a:xfrm>
            <a:off x="9239433" y="5110041"/>
            <a:ext cx="1554701" cy="984074"/>
          </a:xfrm>
          <a:custGeom>
            <a:avLst/>
            <a:gdLst>
              <a:gd name="connsiteX0" fmla="*/ 0 w 952529"/>
              <a:gd name="connsiteY0" fmla="*/ 76202 h 762023"/>
              <a:gd name="connsiteX1" fmla="*/ 76202 w 952529"/>
              <a:gd name="connsiteY1" fmla="*/ 0 h 762023"/>
              <a:gd name="connsiteX2" fmla="*/ 876327 w 952529"/>
              <a:gd name="connsiteY2" fmla="*/ 0 h 762023"/>
              <a:gd name="connsiteX3" fmla="*/ 952529 w 952529"/>
              <a:gd name="connsiteY3" fmla="*/ 76202 h 762023"/>
              <a:gd name="connsiteX4" fmla="*/ 952529 w 952529"/>
              <a:gd name="connsiteY4" fmla="*/ 685821 h 762023"/>
              <a:gd name="connsiteX5" fmla="*/ 876327 w 952529"/>
              <a:gd name="connsiteY5" fmla="*/ 762023 h 762023"/>
              <a:gd name="connsiteX6" fmla="*/ 76202 w 952529"/>
              <a:gd name="connsiteY6" fmla="*/ 762023 h 762023"/>
              <a:gd name="connsiteX7" fmla="*/ 0 w 952529"/>
              <a:gd name="connsiteY7" fmla="*/ 685821 h 762023"/>
              <a:gd name="connsiteX8" fmla="*/ 0 w 952529"/>
              <a:gd name="connsiteY8" fmla="*/ 76202 h 762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29" h="762023">
                <a:moveTo>
                  <a:pt x="0" y="76202"/>
                </a:moveTo>
                <a:cubicBezTo>
                  <a:pt x="0" y="34117"/>
                  <a:pt x="34117" y="0"/>
                  <a:pt x="76202" y="0"/>
                </a:cubicBezTo>
                <a:lnTo>
                  <a:pt x="876327" y="0"/>
                </a:lnTo>
                <a:cubicBezTo>
                  <a:pt x="918412" y="0"/>
                  <a:pt x="952529" y="34117"/>
                  <a:pt x="952529" y="76202"/>
                </a:cubicBezTo>
                <a:lnTo>
                  <a:pt x="952529" y="685821"/>
                </a:lnTo>
                <a:cubicBezTo>
                  <a:pt x="952529" y="727906"/>
                  <a:pt x="918412" y="762023"/>
                  <a:pt x="876327" y="762023"/>
                </a:cubicBezTo>
                <a:lnTo>
                  <a:pt x="76202" y="762023"/>
                </a:lnTo>
                <a:cubicBezTo>
                  <a:pt x="34117" y="762023"/>
                  <a:pt x="0" y="727906"/>
                  <a:pt x="0" y="685821"/>
                </a:cubicBezTo>
                <a:lnTo>
                  <a:pt x="0" y="76202"/>
                </a:lnTo>
                <a:close/>
              </a:path>
            </a:pathLst>
          </a:custGeom>
          <a:solidFill>
            <a:srgbClr val="002060"/>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9464" tIns="39464" rIns="39464" bIns="39464" numCol="1" spcCol="1270" anchor="ctr" anchorCtr="0">
            <a:noAutofit/>
          </a:bodyPr>
          <a:lstStyle/>
          <a:p>
            <a:pPr algn="ctr" defTabSz="400050" hangingPunct="1">
              <a:lnSpc>
                <a:spcPct val="90000"/>
              </a:lnSpc>
              <a:spcBef>
                <a:spcPct val="0"/>
              </a:spcBef>
              <a:spcAft>
                <a:spcPct val="35000"/>
              </a:spcAft>
              <a:defRPr sz="1400" kern="1200">
                <a:solidFill>
                  <a:prstClr val="white"/>
                </a:solidFill>
                <a:ea typeface="ＭＳ Ｐゴシック" charset="0"/>
                <a:cs typeface="ＭＳ Ｐゴシック" charset="0"/>
              </a:defRPr>
            </a:pPr>
            <a:r>
              <a:t>Culture, race et appartenance ethnique</a:t>
            </a:r>
          </a:p>
        </p:txBody>
      </p:sp>
      <p:sp>
        <p:nvSpPr>
          <p:cNvPr id="27" name="Slide Number Placeholder 5">
            <a:extLst>
              <a:ext uri="{FF2B5EF4-FFF2-40B4-BE49-F238E27FC236}">
                <a16:creationId xmlns:a16="http://schemas.microsoft.com/office/drawing/2014/main" id="{1EFD045A-99DC-4D63-B2EE-022C1996A3DA}"/>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33</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3087842915"/>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EBD7AED-C158-4B10-BB45-80DFB90D4716}"/>
              </a:ext>
            </a:extLst>
          </p:cNvPr>
          <p:cNvSpPr>
            <a:spLocks noGrp="1"/>
          </p:cNvSpPr>
          <p:nvPr>
            <p:ph type="body" idx="1"/>
          </p:nvPr>
        </p:nvSpPr>
        <p:spPr>
          <a:xfrm>
            <a:off x="363314" y="2023749"/>
            <a:ext cx="8222168" cy="3806780"/>
          </a:xfrm>
        </p:spPr>
        <p:txBody>
          <a:bodyPr>
            <a:noAutofit/>
          </a:bodyPr>
          <a:lstStyle/>
          <a:p>
            <a:pPr marL="0" indent="0">
              <a:lnSpc>
                <a:spcPct val="150000"/>
              </a:lnSpc>
              <a:buNone/>
            </a:pPr>
            <a:r>
              <a:t>Il existe de nombreux types de conflits :</a:t>
            </a:r>
          </a:p>
          <a:p>
            <a:pPr marL="674190" lvl="1" indent="-457200">
              <a:lnSpc>
                <a:spcPct val="150000"/>
              </a:lnSpc>
              <a:buClr>
                <a:srgbClr val="73A003"/>
              </a:buClr>
              <a:buFont typeface="+mj-lt"/>
              <a:buAutoNum type="arabicPeriod"/>
            </a:pPr>
            <a:r>
              <a:t>Les conflits liés aux faits</a:t>
            </a:r>
          </a:p>
          <a:p>
            <a:pPr marL="674190" lvl="1" indent="-457200">
              <a:lnSpc>
                <a:spcPct val="150000"/>
              </a:lnSpc>
              <a:buClr>
                <a:srgbClr val="73A003"/>
              </a:buClr>
              <a:buFont typeface="+mj-lt"/>
              <a:buAutoNum type="arabicPeriod"/>
            </a:pPr>
            <a:r>
              <a:t>Les conflits liés aux attentes</a:t>
            </a:r>
          </a:p>
          <a:p>
            <a:pPr marL="674190" lvl="1" indent="-457200">
              <a:lnSpc>
                <a:spcPct val="150000"/>
              </a:lnSpc>
              <a:buClr>
                <a:srgbClr val="73A003"/>
              </a:buClr>
              <a:buFont typeface="+mj-lt"/>
              <a:buAutoNum type="arabicPeriod"/>
            </a:pPr>
            <a:r>
              <a:t>Les conflits liés aux comportements</a:t>
            </a:r>
          </a:p>
          <a:p>
            <a:pPr marL="674190" lvl="1" indent="-457200">
              <a:lnSpc>
                <a:spcPct val="150000"/>
              </a:lnSpc>
              <a:buClr>
                <a:srgbClr val="73A003"/>
              </a:buClr>
              <a:buFont typeface="+mj-lt"/>
              <a:buAutoNum type="arabicPeriod"/>
            </a:pPr>
            <a:r>
              <a:t>Les conflits liés à la sémantique</a:t>
            </a:r>
          </a:p>
          <a:p>
            <a:pPr marL="674190" lvl="1" indent="-457200">
              <a:lnSpc>
                <a:spcPct val="150000"/>
              </a:lnSpc>
              <a:buClr>
                <a:srgbClr val="73A003"/>
              </a:buClr>
              <a:buFont typeface="+mj-lt"/>
              <a:buAutoNum type="arabicPeriod"/>
            </a:pPr>
            <a:r>
              <a:t>Les conflits structurels</a:t>
            </a:r>
          </a:p>
        </p:txBody>
      </p:sp>
      <p:sp>
        <p:nvSpPr>
          <p:cNvPr id="4"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2" name="Title 1">
            <a:extLst>
              <a:ext uri="{FF2B5EF4-FFF2-40B4-BE49-F238E27FC236}">
                <a16:creationId xmlns:a16="http://schemas.microsoft.com/office/drawing/2014/main" id="{413228EF-A6FD-48A1-8260-FE1F79AD6D75}"/>
              </a:ext>
            </a:extLst>
          </p:cNvPr>
          <p:cNvSpPr>
            <a:spLocks noGrp="1"/>
          </p:cNvSpPr>
          <p:nvPr>
            <p:ph type="title" idx="4294967295"/>
          </p:nvPr>
        </p:nvSpPr>
        <p:spPr>
          <a:xfrm>
            <a:off x="138683" y="665932"/>
            <a:ext cx="10515600" cy="709612"/>
          </a:xfrm>
        </p:spPr>
        <p:txBody>
          <a:bodyPr>
            <a:normAutofit/>
          </a:bodyPr>
          <a:lstStyle/>
          <a:p>
            <a:pPr>
              <a:defRPr sz="2800" b="1" kern="1200">
                <a:solidFill>
                  <a:srgbClr val="A1010D"/>
                </a:solidFill>
                <a:latin typeface="Source Sans Pro Regular"/>
                <a:cs typeface="Arial"/>
              </a:defRPr>
            </a:pPr>
            <a:r>
              <a:t>Types de conflits</a:t>
            </a:r>
          </a:p>
        </p:txBody>
      </p:sp>
      <p:pic>
        <p:nvPicPr>
          <p:cNvPr id="15362" name="Picture 2">
            <a:extLst>
              <a:ext uri="{FF2B5EF4-FFF2-40B4-BE49-F238E27FC236}">
                <a16:creationId xmlns:a16="http://schemas.microsoft.com/office/drawing/2014/main" id="{7097BB17-2866-4613-A632-E956D72AB7A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33148" y="2258469"/>
            <a:ext cx="5098859" cy="313944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424E992-BCFE-47E4-B082-B95005B34752}"/>
              </a:ext>
            </a:extLst>
          </p:cNvPr>
          <p:cNvSpPr/>
          <p:nvPr/>
        </p:nvSpPr>
        <p:spPr>
          <a:xfrm>
            <a:off x="6024961" y="5397909"/>
            <a:ext cx="3257623" cy="246221"/>
          </a:xfrm>
          <a:prstGeom prst="rect">
            <a:avLst/>
          </a:prstGeom>
        </p:spPr>
        <p:txBody>
          <a:bodyPr wrap="none">
            <a:spAutoFit/>
          </a:bodyPr>
          <a:lstStyle/>
          <a:p>
            <a:pPr hangingPunct="1">
              <a:defRPr sz="1000" kern="1200">
                <a:ea typeface="+mn-ea"/>
                <a:cs typeface="+mn-cs"/>
              </a:defRPr>
            </a:pPr>
            <a:r>
              <a:rPr dirty="0"/>
              <a:t>© CDC/ </a:t>
            </a:r>
            <a:r>
              <a:rPr dirty="0">
                <a:solidFill>
                  <a:prstClr val="black"/>
                </a:solidFill>
              </a:rPr>
              <a:t>Forces </a:t>
            </a:r>
            <a:r>
              <a:rPr dirty="0" err="1">
                <a:solidFill>
                  <a:prstClr val="black"/>
                </a:solidFill>
              </a:rPr>
              <a:t>armées</a:t>
            </a:r>
            <a:r>
              <a:rPr dirty="0">
                <a:solidFill>
                  <a:prstClr val="black"/>
                </a:solidFill>
              </a:rPr>
              <a:t> des États-Unis </a:t>
            </a:r>
            <a:r>
              <a:rPr dirty="0" err="1">
                <a:solidFill>
                  <a:prstClr val="black"/>
                </a:solidFill>
              </a:rPr>
              <a:t>en</a:t>
            </a:r>
            <a:r>
              <a:rPr dirty="0">
                <a:solidFill>
                  <a:prstClr val="black"/>
                </a:solidFill>
              </a:rPr>
              <a:t> Afrique, </a:t>
            </a:r>
            <a:r>
              <a:rPr dirty="0" err="1">
                <a:solidFill>
                  <a:prstClr val="black"/>
                </a:solidFill>
              </a:rPr>
              <a:t>sergent</a:t>
            </a:r>
            <a:r>
              <a:rPr dirty="0">
                <a:solidFill>
                  <a:prstClr val="black"/>
                </a:solidFill>
              </a:rPr>
              <a:t> de 1</a:t>
            </a:r>
            <a:r>
              <a:rPr baseline="30000" dirty="0"/>
              <a:t>e</a:t>
            </a:r>
            <a:r>
              <a:rPr dirty="0"/>
              <a:t> classe Will Patterson</a:t>
            </a:r>
          </a:p>
        </p:txBody>
      </p:sp>
      <p:sp>
        <p:nvSpPr>
          <p:cNvPr id="8" name="Slide Number Placeholder 5">
            <a:extLst>
              <a:ext uri="{FF2B5EF4-FFF2-40B4-BE49-F238E27FC236}">
                <a16:creationId xmlns:a16="http://schemas.microsoft.com/office/drawing/2014/main" id="{CEF451F0-7076-4BB3-8854-66E91610C4A2}"/>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34</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2142077826"/>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017A308-3045-44AE-8611-C847EB0999C3}"/>
              </a:ext>
            </a:extLst>
          </p:cNvPr>
          <p:cNvSpPr>
            <a:spLocks noGrp="1"/>
          </p:cNvSpPr>
          <p:nvPr>
            <p:ph type="body" idx="1"/>
          </p:nvPr>
        </p:nvSpPr>
        <p:spPr>
          <a:xfrm>
            <a:off x="274824" y="1873460"/>
            <a:ext cx="8222168" cy="4654071"/>
          </a:xfrm>
        </p:spPr>
        <p:txBody>
          <a:bodyPr>
            <a:normAutofit/>
          </a:bodyPr>
          <a:lstStyle/>
          <a:p>
            <a:pPr eaLnBrk="1" hangingPunct="1">
              <a:buFontTx/>
              <a:buNone/>
              <a:defRPr>
                <a:solidFill>
                  <a:schemeClr val="tx1"/>
                </a:solidFill>
                <a:ea typeface="ＭＳ Ｐゴシック" charset="0"/>
                <a:cs typeface="ＭＳ Ｐゴシック" charset="0"/>
              </a:defRPr>
            </a:pPr>
            <a:r>
              <a:t>Un conflit est constructif lorsqu’il :</a:t>
            </a:r>
          </a:p>
          <a:p>
            <a:pPr eaLnBrk="1" hangingPunct="1">
              <a:buFontTx/>
              <a:buNone/>
            </a:pPr>
            <a:endParaRPr sz="2400">
              <a:solidFill>
                <a:schemeClr val="tx1"/>
              </a:solidFill>
              <a:ea typeface="ＭＳ Ｐゴシック" charset="0"/>
              <a:cs typeface="ＭＳ Ｐゴシック" charset="0"/>
            </a:endParaRPr>
          </a:p>
          <a:p>
            <a:pPr marL="674190" lvl="1" indent="-457200">
              <a:lnSpc>
                <a:spcPct val="100000"/>
              </a:lnSpc>
              <a:buClr>
                <a:srgbClr val="73A003"/>
              </a:buClr>
              <a:buFont typeface="+mj-lt"/>
              <a:buAutoNum type="arabicPeriod"/>
            </a:pPr>
            <a:r>
              <a:t>Résout des questions ou des problèmes importants</a:t>
            </a:r>
          </a:p>
          <a:p>
            <a:pPr marL="674190" lvl="1" indent="-457200">
              <a:lnSpc>
                <a:spcPct val="100000"/>
              </a:lnSpc>
              <a:buClr>
                <a:srgbClr val="73A003"/>
              </a:buClr>
              <a:buFont typeface="+mj-lt"/>
              <a:buAutoNum type="arabicPeriod"/>
            </a:pPr>
            <a:r>
              <a:t>Favorise une communication claire</a:t>
            </a:r>
          </a:p>
          <a:p>
            <a:pPr marL="674190" lvl="1" indent="-457200">
              <a:lnSpc>
                <a:spcPct val="100000"/>
              </a:lnSpc>
              <a:buClr>
                <a:srgbClr val="73A003"/>
              </a:buClr>
              <a:buFont typeface="+mj-lt"/>
              <a:buAutoNum type="arabicPeriod"/>
            </a:pPr>
            <a:r>
              <a:t>Ouvre de nouvelles perspectives et possibilités</a:t>
            </a:r>
          </a:p>
          <a:p>
            <a:pPr marL="674190" lvl="1" indent="-457200">
              <a:lnSpc>
                <a:spcPct val="100000"/>
              </a:lnSpc>
              <a:buClr>
                <a:srgbClr val="73A003"/>
              </a:buClr>
              <a:buFont typeface="+mj-lt"/>
              <a:buAutoNum type="arabicPeriod"/>
            </a:pPr>
            <a:r>
              <a:t>Fournit des solutions </a:t>
            </a:r>
          </a:p>
          <a:p>
            <a:pPr marL="674190" lvl="1" indent="-457200">
              <a:lnSpc>
                <a:spcPct val="100000"/>
              </a:lnSpc>
              <a:buClr>
                <a:srgbClr val="73A003"/>
              </a:buClr>
              <a:buFont typeface="+mj-lt"/>
              <a:buAutoNum type="arabicPeriod"/>
            </a:pPr>
            <a:r>
              <a:t>Favorise la participation et la compréhension</a:t>
            </a:r>
          </a:p>
          <a:p>
            <a:pPr marL="674190" lvl="1" indent="-457200">
              <a:lnSpc>
                <a:spcPct val="100000"/>
              </a:lnSpc>
              <a:buClr>
                <a:srgbClr val="73A003"/>
              </a:buClr>
              <a:buFont typeface="+mj-lt"/>
              <a:buAutoNum type="arabicPeriod"/>
            </a:pPr>
            <a:r>
              <a:t>Libère les personnes de leurs émotions, de leur anxiété et de leur stress </a:t>
            </a:r>
          </a:p>
          <a:p>
            <a:pPr marL="674190" lvl="1" indent="-457200">
              <a:lnSpc>
                <a:spcPct val="100000"/>
              </a:lnSpc>
              <a:buClr>
                <a:srgbClr val="73A003"/>
              </a:buClr>
              <a:buFont typeface="+mj-lt"/>
              <a:buAutoNum type="arabicPeriod"/>
            </a:pPr>
            <a:r>
              <a:t>Développe des compétences</a:t>
            </a:r>
          </a:p>
        </p:txBody>
      </p:sp>
      <p:sp>
        <p:nvSpPr>
          <p:cNvPr id="2" name="Title 1">
            <a:extLst>
              <a:ext uri="{FF2B5EF4-FFF2-40B4-BE49-F238E27FC236}">
                <a16:creationId xmlns:a16="http://schemas.microsoft.com/office/drawing/2014/main" id="{238BAE86-8AE1-4BB7-A0E8-E7F68692A523}"/>
              </a:ext>
            </a:extLst>
          </p:cNvPr>
          <p:cNvSpPr>
            <a:spLocks noGrp="1"/>
          </p:cNvSpPr>
          <p:nvPr>
            <p:ph type="title" idx="4294967295"/>
          </p:nvPr>
        </p:nvSpPr>
        <p:spPr>
          <a:xfrm>
            <a:off x="274824" y="714344"/>
            <a:ext cx="10515600" cy="709613"/>
          </a:xfrm>
        </p:spPr>
        <p:txBody>
          <a:bodyPr>
            <a:normAutofit/>
          </a:bodyPr>
          <a:lstStyle/>
          <a:p>
            <a:pPr>
              <a:defRPr sz="2800" b="1" kern="1200">
                <a:solidFill>
                  <a:srgbClr val="A1010D"/>
                </a:solidFill>
                <a:latin typeface="Source Sans Pro Regular"/>
                <a:cs typeface="Arial"/>
              </a:defRPr>
            </a:pPr>
            <a:r>
              <a:t>Conflit constructif</a:t>
            </a:r>
          </a:p>
        </p:txBody>
      </p:sp>
      <p:pic>
        <p:nvPicPr>
          <p:cNvPr id="16386" name="Picture 2">
            <a:extLst>
              <a:ext uri="{FF2B5EF4-FFF2-40B4-BE49-F238E27FC236}">
                <a16:creationId xmlns:a16="http://schemas.microsoft.com/office/drawing/2014/main" id="{E67EBA29-AF39-47B6-9BA0-6D8BC962356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67720" y="1773243"/>
            <a:ext cx="3949456" cy="262920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B7C2279-F343-40CF-9FB9-16A3E658E112}"/>
              </a:ext>
            </a:extLst>
          </p:cNvPr>
          <p:cNvSpPr/>
          <p:nvPr/>
        </p:nvSpPr>
        <p:spPr>
          <a:xfrm>
            <a:off x="7838799" y="4456314"/>
            <a:ext cx="1316386" cy="246221"/>
          </a:xfrm>
          <a:prstGeom prst="rect">
            <a:avLst/>
          </a:prstGeom>
        </p:spPr>
        <p:txBody>
          <a:bodyPr wrap="none">
            <a:spAutoFit/>
          </a:bodyPr>
          <a:lstStyle/>
          <a:p>
            <a:pPr hangingPunct="1">
              <a:defRPr sz="1000" kern="1200">
                <a:ea typeface="+mn-ea"/>
                <a:cs typeface="+mn-cs"/>
              </a:defRPr>
            </a:pPr>
            <a:r>
              <a:t>© CDC/ </a:t>
            </a:r>
            <a:r>
              <a:rPr>
                <a:solidFill>
                  <a:prstClr val="black"/>
                </a:solidFill>
              </a:rPr>
              <a:t>Becky Rentz</a:t>
            </a:r>
            <a:endParaRPr sz="1000" kern="1200">
              <a:solidFill>
                <a:prstClr val="black"/>
              </a:solidFill>
              <a:ea typeface="+mn-ea"/>
              <a:cs typeface="+mn-cs"/>
            </a:endParaRPr>
          </a:p>
        </p:txBody>
      </p:sp>
      <p:sp>
        <p:nvSpPr>
          <p:cNvPr id="7"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8" name="Slide Number Placeholder 5">
            <a:extLst>
              <a:ext uri="{FF2B5EF4-FFF2-40B4-BE49-F238E27FC236}">
                <a16:creationId xmlns:a16="http://schemas.microsoft.com/office/drawing/2014/main" id="{BEC08C02-0D4E-4B73-B3E2-DA279C575BD3}"/>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35</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123925734"/>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C8364A5-2733-4DB4-9941-1DFB137BDB1D}"/>
              </a:ext>
            </a:extLst>
          </p:cNvPr>
          <p:cNvSpPr>
            <a:spLocks noGrp="1"/>
          </p:cNvSpPr>
          <p:nvPr>
            <p:ph type="body" idx="1"/>
          </p:nvPr>
        </p:nvSpPr>
        <p:spPr>
          <a:xfrm>
            <a:off x="412475" y="1541970"/>
            <a:ext cx="8222168" cy="3895270"/>
          </a:xfrm>
        </p:spPr>
        <p:txBody>
          <a:bodyPr>
            <a:normAutofit/>
          </a:bodyPr>
          <a:lstStyle/>
          <a:p>
            <a:pPr>
              <a:spcBef>
                <a:spcPts val="500"/>
              </a:spcBef>
              <a:buNone/>
              <a:defRPr>
                <a:solidFill>
                  <a:schemeClr val="tx1"/>
                </a:solidFill>
                <a:ea typeface="ＭＳ Ｐゴシック" charset="0"/>
                <a:cs typeface="ＭＳ Ｐゴシック" charset="0"/>
              </a:defRPr>
            </a:pPr>
            <a:r>
              <a:t>Un conflit est destructif lorsqu’il :</a:t>
            </a:r>
          </a:p>
          <a:p>
            <a:pPr>
              <a:spcBef>
                <a:spcPts val="500"/>
              </a:spcBef>
              <a:buNone/>
            </a:pPr>
            <a:endParaRPr sz="2400">
              <a:solidFill>
                <a:srgbClr val="F36D32"/>
              </a:solidFill>
              <a:ea typeface="ＭＳ Ｐゴシック" charset="0"/>
              <a:cs typeface="ＭＳ Ｐゴシック" charset="0"/>
            </a:endParaRPr>
          </a:p>
          <a:p>
            <a:pPr marL="674190" lvl="1" indent="-457200">
              <a:lnSpc>
                <a:spcPct val="100000"/>
              </a:lnSpc>
              <a:buClr>
                <a:srgbClr val="73A003"/>
              </a:buClr>
              <a:buFont typeface="+mj-lt"/>
              <a:buAutoNum type="arabicPeriod"/>
            </a:pPr>
            <a:r>
              <a:t>Détourne l’attention </a:t>
            </a:r>
          </a:p>
          <a:p>
            <a:pPr marL="674190" lvl="1" indent="-457200">
              <a:lnSpc>
                <a:spcPct val="100000"/>
              </a:lnSpc>
              <a:buClr>
                <a:srgbClr val="73A003"/>
              </a:buClr>
              <a:buFont typeface="+mj-lt"/>
              <a:buAutoNum type="arabicPeriod"/>
            </a:pPr>
            <a:r>
              <a:t>Démoralise l’équipe ou une personne</a:t>
            </a:r>
          </a:p>
          <a:p>
            <a:pPr marL="674190" lvl="1" indent="-457200">
              <a:lnSpc>
                <a:spcPct val="100000"/>
              </a:lnSpc>
              <a:buClr>
                <a:srgbClr val="73A003"/>
              </a:buClr>
              <a:buFont typeface="+mj-lt"/>
              <a:buAutoNum type="arabicPeriod"/>
            </a:pPr>
            <a:r>
              <a:t>Divise et compromet la coopération</a:t>
            </a:r>
          </a:p>
          <a:p>
            <a:pPr marL="674190" lvl="1" indent="-457200">
              <a:lnSpc>
                <a:spcPct val="100000"/>
              </a:lnSpc>
              <a:buClr>
                <a:srgbClr val="73A003"/>
              </a:buClr>
              <a:buFont typeface="+mj-lt"/>
              <a:buAutoNum type="arabicPeriod"/>
            </a:pPr>
            <a:r>
              <a:t>Met en exergue les différences</a:t>
            </a:r>
          </a:p>
          <a:p>
            <a:pPr marL="674190" lvl="1" indent="-457200">
              <a:lnSpc>
                <a:spcPct val="100000"/>
              </a:lnSpc>
              <a:buClr>
                <a:srgbClr val="73A003"/>
              </a:buClr>
              <a:buFont typeface="+mj-lt"/>
              <a:buAutoNum type="arabicPeriod"/>
            </a:pPr>
            <a:r>
              <a:t>Entrave la coopération et mine la cohésion du groupe</a:t>
            </a:r>
          </a:p>
          <a:p>
            <a:pPr marL="674190" lvl="1" indent="-457200">
              <a:lnSpc>
                <a:spcPct val="100000"/>
              </a:lnSpc>
              <a:buClr>
                <a:srgbClr val="73A003"/>
              </a:buClr>
              <a:buFont typeface="+mj-lt"/>
              <a:buAutoNum type="arabicPeriod"/>
            </a:pPr>
            <a:r>
              <a:t>Bloque les voies de communication</a:t>
            </a:r>
          </a:p>
          <a:p>
            <a:pPr marL="674190" lvl="1" indent="-457200">
              <a:lnSpc>
                <a:spcPct val="100000"/>
              </a:lnSpc>
              <a:buClr>
                <a:srgbClr val="73A003"/>
              </a:buClr>
              <a:buFont typeface="+mj-lt"/>
              <a:buAutoNum type="arabicPeriod"/>
            </a:pPr>
            <a:r>
              <a:t>Entraîne des comportements néfastes</a:t>
            </a:r>
          </a:p>
        </p:txBody>
      </p:sp>
      <p:sp>
        <p:nvSpPr>
          <p:cNvPr id="2" name="Title 1">
            <a:extLst>
              <a:ext uri="{FF2B5EF4-FFF2-40B4-BE49-F238E27FC236}">
                <a16:creationId xmlns:a16="http://schemas.microsoft.com/office/drawing/2014/main" id="{20B58E26-DF40-4688-B82C-CCB36406F2C0}"/>
              </a:ext>
            </a:extLst>
          </p:cNvPr>
          <p:cNvSpPr>
            <a:spLocks noGrp="1"/>
          </p:cNvSpPr>
          <p:nvPr>
            <p:ph type="title" idx="4294967295"/>
          </p:nvPr>
        </p:nvSpPr>
        <p:spPr>
          <a:xfrm>
            <a:off x="138683" y="566983"/>
            <a:ext cx="10515600" cy="709612"/>
          </a:xfrm>
        </p:spPr>
        <p:txBody>
          <a:bodyPr>
            <a:normAutofit/>
          </a:bodyPr>
          <a:lstStyle/>
          <a:p>
            <a:pPr>
              <a:defRPr sz="2800" b="1" kern="1200">
                <a:solidFill>
                  <a:srgbClr val="A1010D"/>
                </a:solidFill>
                <a:latin typeface="Source Sans Pro Regular"/>
                <a:cs typeface="Arial"/>
              </a:defRPr>
            </a:pPr>
            <a:r>
              <a:t>Conflit destructif</a:t>
            </a:r>
          </a:p>
        </p:txBody>
      </p:sp>
      <p:pic>
        <p:nvPicPr>
          <p:cNvPr id="17410" name="Picture 2">
            <a:extLst>
              <a:ext uri="{FF2B5EF4-FFF2-40B4-BE49-F238E27FC236}">
                <a16:creationId xmlns:a16="http://schemas.microsoft.com/office/drawing/2014/main" id="{875741B7-5AAC-47DB-8358-4D05B1EDF58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110329" y="2249699"/>
            <a:ext cx="3712773" cy="278458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B8946CA-D35B-462D-9FEF-96A0E777F598}"/>
              </a:ext>
            </a:extLst>
          </p:cNvPr>
          <p:cNvSpPr/>
          <p:nvPr/>
        </p:nvSpPr>
        <p:spPr>
          <a:xfrm>
            <a:off x="7996418" y="5053433"/>
            <a:ext cx="537327" cy="246221"/>
          </a:xfrm>
          <a:prstGeom prst="rect">
            <a:avLst/>
          </a:prstGeom>
        </p:spPr>
        <p:txBody>
          <a:bodyPr wrap="none">
            <a:spAutoFit/>
          </a:bodyPr>
          <a:lstStyle/>
          <a:p>
            <a:pPr hangingPunct="1">
              <a:defRPr sz="1000" kern="1200">
                <a:ea typeface="+mn-ea"/>
                <a:cs typeface="+mn-cs"/>
              </a:defRPr>
            </a:pPr>
            <a:r>
              <a:rPr dirty="0"/>
              <a:t>© CDC</a:t>
            </a:r>
            <a:endParaRPr sz="1000" kern="1200" dirty="0">
              <a:solidFill>
                <a:prstClr val="black"/>
              </a:solidFill>
              <a:ea typeface="+mn-ea"/>
              <a:cs typeface="+mn-cs"/>
            </a:endParaRPr>
          </a:p>
        </p:txBody>
      </p:sp>
      <p:sp>
        <p:nvSpPr>
          <p:cNvPr id="7"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8" name="Slide Number Placeholder 5">
            <a:extLst>
              <a:ext uri="{FF2B5EF4-FFF2-40B4-BE49-F238E27FC236}">
                <a16:creationId xmlns:a16="http://schemas.microsoft.com/office/drawing/2014/main" id="{27DAF159-9090-4DC3-BDDF-F6813B8A92F3}"/>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36</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4157100448"/>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BDF8EB6-E8F8-41A2-86EC-D3373D034CB9}"/>
              </a:ext>
            </a:extLst>
          </p:cNvPr>
          <p:cNvSpPr>
            <a:spLocks noGrp="1"/>
          </p:cNvSpPr>
          <p:nvPr>
            <p:ph type="body" idx="1"/>
          </p:nvPr>
        </p:nvSpPr>
        <p:spPr>
          <a:xfrm>
            <a:off x="306877" y="2221253"/>
            <a:ext cx="6804402" cy="2980869"/>
          </a:xfrm>
        </p:spPr>
        <p:txBody>
          <a:bodyPr>
            <a:normAutofit/>
          </a:bodyPr>
          <a:lstStyle/>
          <a:p>
            <a:pPr marL="674190" lvl="1" indent="-457200">
              <a:lnSpc>
                <a:spcPct val="100000"/>
              </a:lnSpc>
              <a:buClr>
                <a:srgbClr val="73A003"/>
              </a:buClr>
              <a:buFont typeface="+mj-lt"/>
              <a:buAutoNum type="arabicPeriod"/>
            </a:pPr>
            <a:r>
              <a:t>Communication inadéquate</a:t>
            </a:r>
          </a:p>
          <a:p>
            <a:pPr marL="674190" lvl="1" indent="-457200">
              <a:lnSpc>
                <a:spcPct val="100000"/>
              </a:lnSpc>
              <a:buClr>
                <a:srgbClr val="73A003"/>
              </a:buClr>
              <a:buFont typeface="+mj-lt"/>
              <a:buAutoNum type="arabicPeriod"/>
            </a:pPr>
            <a:r>
              <a:t>Rôles trop vaguement définis</a:t>
            </a:r>
          </a:p>
          <a:p>
            <a:pPr marL="674190" lvl="1" indent="-457200">
              <a:lnSpc>
                <a:spcPct val="100000"/>
              </a:lnSpc>
              <a:buClr>
                <a:srgbClr val="73A003"/>
              </a:buClr>
              <a:buFont typeface="+mj-lt"/>
              <a:buAutoNum type="arabicPeriod"/>
            </a:pPr>
            <a:r>
              <a:t>Objectifs trop vaguement définis</a:t>
            </a:r>
          </a:p>
          <a:p>
            <a:pPr marL="674190" lvl="1" indent="-457200">
              <a:lnSpc>
                <a:spcPct val="100000"/>
              </a:lnSpc>
              <a:buClr>
                <a:srgbClr val="73A003"/>
              </a:buClr>
              <a:buFont typeface="+mj-lt"/>
              <a:buAutoNum type="arabicPeriod"/>
            </a:pPr>
            <a:r>
              <a:t>Décalage entre les ressources et les attentes</a:t>
            </a:r>
          </a:p>
          <a:p>
            <a:pPr marL="674190" lvl="1" indent="-457200">
              <a:lnSpc>
                <a:spcPct val="100000"/>
              </a:lnSpc>
              <a:buClr>
                <a:srgbClr val="73A003"/>
              </a:buClr>
              <a:buFont typeface="+mj-lt"/>
              <a:buAutoNum type="arabicPeriod"/>
            </a:pPr>
            <a:r>
              <a:t>Actions incohérentes</a:t>
            </a:r>
          </a:p>
          <a:p>
            <a:pPr marL="674190" lvl="1" indent="-457200">
              <a:lnSpc>
                <a:spcPct val="100000"/>
              </a:lnSpc>
              <a:buClr>
                <a:srgbClr val="73A003"/>
              </a:buClr>
              <a:buFont typeface="+mj-lt"/>
              <a:buAutoNum type="arabicPeriod"/>
            </a:pPr>
            <a:r>
              <a:t>Absence de concertation</a:t>
            </a:r>
          </a:p>
        </p:txBody>
      </p:sp>
      <p:sp>
        <p:nvSpPr>
          <p:cNvPr id="2" name="Title 1">
            <a:extLst>
              <a:ext uri="{FF2B5EF4-FFF2-40B4-BE49-F238E27FC236}">
                <a16:creationId xmlns:a16="http://schemas.microsoft.com/office/drawing/2014/main" id="{D0CB0018-17E8-47B6-AB28-67199CA24003}"/>
              </a:ext>
            </a:extLst>
          </p:cNvPr>
          <p:cNvSpPr>
            <a:spLocks noGrp="1"/>
          </p:cNvSpPr>
          <p:nvPr>
            <p:ph type="title" idx="4294967295"/>
          </p:nvPr>
        </p:nvSpPr>
        <p:spPr>
          <a:xfrm>
            <a:off x="138683" y="759311"/>
            <a:ext cx="10515600" cy="711200"/>
          </a:xfrm>
        </p:spPr>
        <p:txBody>
          <a:bodyPr>
            <a:normAutofit fontScale="90000"/>
          </a:bodyPr>
          <a:lstStyle/>
          <a:p>
            <a:pPr>
              <a:defRPr sz="2800" b="1" kern="1200">
                <a:solidFill>
                  <a:srgbClr val="A1010D"/>
                </a:solidFill>
                <a:latin typeface="Source Sans Pro Regular"/>
                <a:cs typeface="Arial"/>
              </a:defRPr>
            </a:pPr>
            <a:r>
              <a:t>Mesures d'encadrement susceptibles de favoriser les conflits sur le lieu de travail</a:t>
            </a:r>
          </a:p>
        </p:txBody>
      </p:sp>
      <p:pic>
        <p:nvPicPr>
          <p:cNvPr id="18434" name="Picture 2">
            <a:extLst>
              <a:ext uri="{FF2B5EF4-FFF2-40B4-BE49-F238E27FC236}">
                <a16:creationId xmlns:a16="http://schemas.microsoft.com/office/drawing/2014/main" id="{12B3B0CB-BEB4-4F86-A0E0-C928DD73B0E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11279" y="2058518"/>
            <a:ext cx="4903470" cy="330634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13596AC2-F646-426F-B252-0FDA9310028A}"/>
              </a:ext>
            </a:extLst>
          </p:cNvPr>
          <p:cNvSpPr/>
          <p:nvPr/>
        </p:nvSpPr>
        <p:spPr>
          <a:xfrm>
            <a:off x="7007164" y="5364857"/>
            <a:ext cx="537327" cy="246221"/>
          </a:xfrm>
          <a:prstGeom prst="rect">
            <a:avLst/>
          </a:prstGeom>
        </p:spPr>
        <p:txBody>
          <a:bodyPr wrap="none">
            <a:spAutoFit/>
          </a:bodyPr>
          <a:lstStyle/>
          <a:p>
            <a:pPr hangingPunct="1">
              <a:defRPr sz="1000" kern="1200">
                <a:ea typeface="+mn-ea"/>
                <a:cs typeface="+mn-cs"/>
              </a:defRPr>
            </a:pPr>
            <a:r>
              <a:rPr dirty="0"/>
              <a:t>© CDC</a:t>
            </a:r>
            <a:endParaRPr sz="1000" kern="1200" dirty="0">
              <a:solidFill>
                <a:prstClr val="black"/>
              </a:solidFill>
              <a:ea typeface="+mn-ea"/>
              <a:cs typeface="+mn-cs"/>
            </a:endParaRPr>
          </a:p>
        </p:txBody>
      </p:sp>
      <p:sp>
        <p:nvSpPr>
          <p:cNvPr id="7"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8" name="Slide Number Placeholder 5">
            <a:extLst>
              <a:ext uri="{FF2B5EF4-FFF2-40B4-BE49-F238E27FC236}">
                <a16:creationId xmlns:a16="http://schemas.microsoft.com/office/drawing/2014/main" id="{87CF0B4F-2ADD-48E6-95CC-2808E04D30E7}"/>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37</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1287665442"/>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BDF8EB6-E8F8-41A2-86EC-D3373D034CB9}"/>
              </a:ext>
            </a:extLst>
          </p:cNvPr>
          <p:cNvSpPr>
            <a:spLocks noGrp="1"/>
          </p:cNvSpPr>
          <p:nvPr>
            <p:ph type="body" idx="1"/>
          </p:nvPr>
        </p:nvSpPr>
        <p:spPr>
          <a:xfrm>
            <a:off x="353482" y="1728782"/>
            <a:ext cx="8222168" cy="4654071"/>
          </a:xfrm>
        </p:spPr>
        <p:txBody>
          <a:bodyPr>
            <a:normAutofit lnSpcReduction="10000"/>
          </a:bodyPr>
          <a:lstStyle/>
          <a:p>
            <a:pPr marL="674190" lvl="1" indent="-457200">
              <a:lnSpc>
                <a:spcPct val="100000"/>
              </a:lnSpc>
              <a:buClr>
                <a:srgbClr val="73A003"/>
              </a:buClr>
              <a:buFont typeface="+mj-lt"/>
              <a:buAutoNum type="arabicPeriod"/>
            </a:pPr>
            <a:r>
              <a:t>Révisions des fiches de poste</a:t>
            </a:r>
          </a:p>
          <a:p>
            <a:pPr marL="674190" lvl="1" indent="-457200">
              <a:lnSpc>
                <a:spcPct val="100000"/>
              </a:lnSpc>
              <a:buClr>
                <a:srgbClr val="73A003"/>
              </a:buClr>
              <a:buFont typeface="+mj-lt"/>
              <a:buAutoNum type="arabicPeriod"/>
            </a:pPr>
            <a:r>
              <a:t>Établissement de relations avec l’ensemble des subordonnés</a:t>
            </a:r>
          </a:p>
          <a:p>
            <a:pPr marL="674190" lvl="1" indent="-457200">
              <a:lnSpc>
                <a:spcPct val="100000"/>
              </a:lnSpc>
              <a:buClr>
                <a:srgbClr val="73A003"/>
              </a:buClr>
              <a:buFont typeface="+mj-lt"/>
              <a:buAutoNum type="arabicPeriod"/>
            </a:pPr>
            <a:r>
              <a:t>Organisation de formation de base sur le règlement des conflits</a:t>
            </a:r>
          </a:p>
          <a:p>
            <a:pPr marL="674190" lvl="1" indent="-457200">
              <a:lnSpc>
                <a:spcPct val="100000"/>
              </a:lnSpc>
              <a:buClr>
                <a:srgbClr val="73A003"/>
              </a:buClr>
              <a:buFont typeface="+mj-lt"/>
              <a:buAutoNum type="arabicPeriod"/>
            </a:pPr>
            <a:r>
              <a:t>Élaboration de procédures pour les activités courantes</a:t>
            </a:r>
          </a:p>
          <a:p>
            <a:pPr marL="674190" lvl="1" indent="-457200">
              <a:lnSpc>
                <a:spcPct val="100000"/>
              </a:lnSpc>
              <a:buClr>
                <a:srgbClr val="73A003"/>
              </a:buClr>
              <a:buFont typeface="+mj-lt"/>
              <a:buAutoNum type="arabicPeriod"/>
            </a:pPr>
            <a:r>
              <a:t>Organisation régulière de réunions du personnel</a:t>
            </a:r>
          </a:p>
          <a:p>
            <a:pPr marL="674190" lvl="1" indent="-457200">
              <a:lnSpc>
                <a:spcPct val="100000"/>
              </a:lnSpc>
              <a:buClr>
                <a:srgbClr val="73A003"/>
              </a:buClr>
              <a:buFont typeface="+mj-lt"/>
              <a:buAutoNum type="arabicPeriod"/>
            </a:pPr>
            <a:r>
              <a:t>Mise à disposition du personnel dʼune boîte à suggestions anonymes</a:t>
            </a:r>
          </a:p>
          <a:p>
            <a:pPr marL="674190" lvl="1" indent="-457200">
              <a:lnSpc>
                <a:spcPct val="100000"/>
              </a:lnSpc>
              <a:buClr>
                <a:srgbClr val="73A003"/>
              </a:buClr>
              <a:buFont typeface="+mj-lt"/>
              <a:buAutoNum type="arabicPeriod"/>
            </a:pPr>
            <a:r>
              <a:t>Dans la mesure du possible, inclusion du personnel dans les processus décisionnels</a:t>
            </a:r>
          </a:p>
          <a:p>
            <a:pPr marL="674190" lvl="1" indent="-457200">
              <a:lnSpc>
                <a:spcPct val="100000"/>
              </a:lnSpc>
              <a:buClr>
                <a:srgbClr val="73A003"/>
              </a:buClr>
              <a:buFont typeface="+mj-lt"/>
              <a:buAutoNum type="arabicPeriod"/>
            </a:pPr>
            <a:r>
              <a:t>Pratique de la politique de la porte ouverte</a:t>
            </a:r>
          </a:p>
        </p:txBody>
      </p:sp>
      <p:sp>
        <p:nvSpPr>
          <p:cNvPr id="2" name="Title 1">
            <a:extLst>
              <a:ext uri="{FF2B5EF4-FFF2-40B4-BE49-F238E27FC236}">
                <a16:creationId xmlns:a16="http://schemas.microsoft.com/office/drawing/2014/main" id="{D0CB0018-17E8-47B6-AB28-67199CA24003}"/>
              </a:ext>
            </a:extLst>
          </p:cNvPr>
          <p:cNvSpPr>
            <a:spLocks noGrp="1"/>
          </p:cNvSpPr>
          <p:nvPr>
            <p:ph type="title" idx="4294967295"/>
          </p:nvPr>
        </p:nvSpPr>
        <p:spPr>
          <a:xfrm>
            <a:off x="138683" y="685120"/>
            <a:ext cx="10515600" cy="709613"/>
          </a:xfrm>
        </p:spPr>
        <p:txBody>
          <a:bodyPr>
            <a:normAutofit fontScale="90000"/>
          </a:bodyPr>
          <a:lstStyle/>
          <a:p>
            <a:pPr>
              <a:defRPr sz="2800" b="1" kern="1200">
                <a:solidFill>
                  <a:srgbClr val="A1010D"/>
                </a:solidFill>
                <a:latin typeface="Source Sans Pro Regular"/>
                <a:cs typeface="Arial"/>
              </a:defRPr>
            </a:pPr>
            <a:r>
              <a:t>Mesures d'encadrement susceptibles de minimiser les conflits sur le lieu de travail</a:t>
            </a:r>
          </a:p>
        </p:txBody>
      </p:sp>
      <p:pic>
        <p:nvPicPr>
          <p:cNvPr id="19458" name="Picture 2">
            <a:extLst>
              <a:ext uri="{FF2B5EF4-FFF2-40B4-BE49-F238E27FC236}">
                <a16:creationId xmlns:a16="http://schemas.microsoft.com/office/drawing/2014/main" id="{274260CC-9A7C-4319-9D7D-8DC0D20E9A4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073959" y="1738721"/>
            <a:ext cx="2476457" cy="371856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57A6B0B-26BC-4DE9-B2DE-527FCC773918}"/>
              </a:ext>
            </a:extLst>
          </p:cNvPr>
          <p:cNvSpPr/>
          <p:nvPr/>
        </p:nvSpPr>
        <p:spPr>
          <a:xfrm>
            <a:off x="8977433" y="5457281"/>
            <a:ext cx="1486304" cy="246221"/>
          </a:xfrm>
          <a:prstGeom prst="rect">
            <a:avLst/>
          </a:prstGeom>
        </p:spPr>
        <p:txBody>
          <a:bodyPr wrap="none">
            <a:spAutoFit/>
          </a:bodyPr>
          <a:lstStyle/>
          <a:p>
            <a:pPr hangingPunct="1">
              <a:defRPr sz="1000" kern="1200">
                <a:ea typeface="+mn-ea"/>
                <a:cs typeface="+mn-cs"/>
              </a:defRPr>
            </a:pPr>
            <a:r>
              <a:rPr dirty="0"/>
              <a:t>© CDC/ </a:t>
            </a:r>
            <a:r>
              <a:rPr dirty="0">
                <a:solidFill>
                  <a:prstClr val="black"/>
                </a:solidFill>
              </a:rPr>
              <a:t>James </a:t>
            </a:r>
            <a:r>
              <a:rPr dirty="0" err="1">
                <a:solidFill>
                  <a:prstClr val="black"/>
                </a:solidFill>
              </a:rPr>
              <a:t>Gathany</a:t>
            </a:r>
            <a:endParaRPr sz="1000" kern="1200" dirty="0">
              <a:solidFill>
                <a:prstClr val="black"/>
              </a:solidFill>
              <a:ea typeface="+mn-ea"/>
              <a:cs typeface="+mn-cs"/>
            </a:endParaRPr>
          </a:p>
        </p:txBody>
      </p:sp>
      <p:sp>
        <p:nvSpPr>
          <p:cNvPr id="7"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8" name="Slide Number Placeholder 5">
            <a:extLst>
              <a:ext uri="{FF2B5EF4-FFF2-40B4-BE49-F238E27FC236}">
                <a16:creationId xmlns:a16="http://schemas.microsoft.com/office/drawing/2014/main" id="{3DFE12DB-7E2A-4E65-B442-75FDF2DBDECC}"/>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38</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3081865850"/>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19BEF-A3C2-4845-8E73-19E37F176903}"/>
              </a:ext>
            </a:extLst>
          </p:cNvPr>
          <p:cNvSpPr>
            <a:spLocks noGrp="1"/>
          </p:cNvSpPr>
          <p:nvPr>
            <p:ph type="title" idx="4294967295"/>
          </p:nvPr>
        </p:nvSpPr>
        <p:spPr>
          <a:xfrm>
            <a:off x="273719" y="801718"/>
            <a:ext cx="10515600" cy="709613"/>
          </a:xfrm>
        </p:spPr>
        <p:txBody>
          <a:bodyPr>
            <a:normAutofit/>
          </a:bodyPr>
          <a:lstStyle/>
          <a:p>
            <a:pPr>
              <a:defRPr sz="2800" b="1" kern="1200">
                <a:solidFill>
                  <a:srgbClr val="A1010D"/>
                </a:solidFill>
                <a:latin typeface="Source Sans Pro Regular"/>
                <a:cs typeface="Arial"/>
              </a:defRPr>
            </a:pPr>
            <a:r>
              <a:t>Attitudes face à un conflit</a:t>
            </a:r>
          </a:p>
        </p:txBody>
      </p:sp>
      <p:grpSp>
        <p:nvGrpSpPr>
          <p:cNvPr id="4" name="Groupe 3">
            <a:extLst>
              <a:ext uri="{FF2B5EF4-FFF2-40B4-BE49-F238E27FC236}">
                <a16:creationId xmlns:a16="http://schemas.microsoft.com/office/drawing/2014/main" id="{01612193-ACCE-11A4-3059-C6251F7A8180}"/>
              </a:ext>
            </a:extLst>
          </p:cNvPr>
          <p:cNvGrpSpPr/>
          <p:nvPr/>
        </p:nvGrpSpPr>
        <p:grpSpPr>
          <a:xfrm>
            <a:off x="3589197" y="2336699"/>
            <a:ext cx="4686601" cy="4085862"/>
            <a:chOff x="1548587" y="2155885"/>
            <a:chExt cx="4686601" cy="4085862"/>
          </a:xfrm>
        </p:grpSpPr>
        <p:grpSp>
          <p:nvGrpSpPr>
            <p:cNvPr id="21" name="Group 20">
              <a:extLst>
                <a:ext uri="{FF2B5EF4-FFF2-40B4-BE49-F238E27FC236}">
                  <a16:creationId xmlns:a16="http://schemas.microsoft.com/office/drawing/2014/main" id="{BF808492-D75D-44F6-B6B9-26CB83386C70}"/>
                </a:ext>
              </a:extLst>
            </p:cNvPr>
            <p:cNvGrpSpPr/>
            <p:nvPr/>
          </p:nvGrpSpPr>
          <p:grpSpPr>
            <a:xfrm>
              <a:off x="1548587" y="2155885"/>
              <a:ext cx="2247112" cy="1218009"/>
              <a:chOff x="916483" y="1984"/>
              <a:chExt cx="2030015" cy="1218009"/>
            </a:xfrm>
            <a:solidFill>
              <a:schemeClr val="accent2"/>
            </a:solidFill>
            <a:effectLst/>
          </p:grpSpPr>
          <p:sp>
            <p:nvSpPr>
              <p:cNvPr id="22" name="Rectangle 21">
                <a:extLst>
                  <a:ext uri="{FF2B5EF4-FFF2-40B4-BE49-F238E27FC236}">
                    <a16:creationId xmlns:a16="http://schemas.microsoft.com/office/drawing/2014/main" id="{101DB199-95E4-4500-A2B2-E64B7A26EAFF}"/>
                  </a:ext>
                </a:extLst>
              </p:cNvPr>
              <p:cNvSpPr/>
              <p:nvPr/>
            </p:nvSpPr>
            <p:spPr>
              <a:xfrm>
                <a:off x="916483" y="1984"/>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a:lstStyle/>
              <a:p>
                <a:endParaRPr/>
              </a:p>
            </p:txBody>
          </p:sp>
          <p:sp>
            <p:nvSpPr>
              <p:cNvPr id="23" name="TextBox 22">
                <a:extLst>
                  <a:ext uri="{FF2B5EF4-FFF2-40B4-BE49-F238E27FC236}">
                    <a16:creationId xmlns:a16="http://schemas.microsoft.com/office/drawing/2014/main" id="{FBE0CD9A-F219-4996-9046-EC4F64C8DE7C}"/>
                  </a:ext>
                </a:extLst>
              </p:cNvPr>
              <p:cNvSpPr txBox="1"/>
              <p:nvPr/>
            </p:nvSpPr>
            <p:spPr>
              <a:xfrm>
                <a:off x="916483" y="1984"/>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spcFirstLastPara="0" vert="horz" wrap="square" lIns="80010" tIns="80010" rIns="80010" bIns="80010" numCol="1" spcCol="1270" anchor="ctr" anchorCtr="0">
                <a:noAutofit/>
              </a:bodyPr>
              <a:lstStyle/>
              <a:p>
                <a:pPr algn="ctr" defTabSz="933450" hangingPunct="1">
                  <a:lnSpc>
                    <a:spcPct val="90000"/>
                  </a:lnSpc>
                  <a:spcBef>
                    <a:spcPct val="0"/>
                  </a:spcBef>
                  <a:spcAft>
                    <a:spcPct val="35000"/>
                  </a:spcAft>
                  <a:defRPr sz="2100" kern="1200">
                    <a:solidFill>
                      <a:prstClr val="white"/>
                    </a:solidFill>
                  </a:defRPr>
                </a:pPr>
                <a:r>
                  <a:t>Compétition</a:t>
                </a:r>
              </a:p>
            </p:txBody>
          </p:sp>
        </p:grpSp>
        <p:grpSp>
          <p:nvGrpSpPr>
            <p:cNvPr id="24" name="Group 23">
              <a:extLst>
                <a:ext uri="{FF2B5EF4-FFF2-40B4-BE49-F238E27FC236}">
                  <a16:creationId xmlns:a16="http://schemas.microsoft.com/office/drawing/2014/main" id="{9B87477E-6C5B-4B29-B623-B61C7598248B}"/>
                </a:ext>
              </a:extLst>
            </p:cNvPr>
            <p:cNvGrpSpPr/>
            <p:nvPr/>
          </p:nvGrpSpPr>
          <p:grpSpPr>
            <a:xfrm>
              <a:off x="3988076" y="2155885"/>
              <a:ext cx="2247112" cy="1218009"/>
              <a:chOff x="3149500" y="1984"/>
              <a:chExt cx="2030015" cy="1218009"/>
            </a:xfrm>
            <a:solidFill>
              <a:schemeClr val="accent2"/>
            </a:solidFill>
            <a:effectLst/>
          </p:grpSpPr>
          <p:sp>
            <p:nvSpPr>
              <p:cNvPr id="25" name="Rectangle 24">
                <a:extLst>
                  <a:ext uri="{FF2B5EF4-FFF2-40B4-BE49-F238E27FC236}">
                    <a16:creationId xmlns:a16="http://schemas.microsoft.com/office/drawing/2014/main" id="{F8E88AE1-6EBB-411C-BC44-7FC6CE7B4F8C}"/>
                  </a:ext>
                </a:extLst>
              </p:cNvPr>
              <p:cNvSpPr/>
              <p:nvPr/>
            </p:nvSpPr>
            <p:spPr>
              <a:xfrm>
                <a:off x="3149500" y="1984"/>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a:lstStyle/>
              <a:p>
                <a:endParaRPr/>
              </a:p>
            </p:txBody>
          </p:sp>
          <p:sp>
            <p:nvSpPr>
              <p:cNvPr id="26" name="TextBox 25">
                <a:extLst>
                  <a:ext uri="{FF2B5EF4-FFF2-40B4-BE49-F238E27FC236}">
                    <a16:creationId xmlns:a16="http://schemas.microsoft.com/office/drawing/2014/main" id="{37B0E1E2-9D3A-447C-B3EC-27DF35E8E4B7}"/>
                  </a:ext>
                </a:extLst>
              </p:cNvPr>
              <p:cNvSpPr txBox="1"/>
              <p:nvPr/>
            </p:nvSpPr>
            <p:spPr>
              <a:xfrm>
                <a:off x="3149500" y="1984"/>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spcFirstLastPara="0" vert="horz" wrap="square" lIns="80010" tIns="80010" rIns="80010" bIns="80010" numCol="1" spcCol="1270" anchor="ctr" anchorCtr="0">
                <a:noAutofit/>
              </a:bodyPr>
              <a:lstStyle/>
              <a:p>
                <a:pPr algn="ctr" defTabSz="933450" hangingPunct="1">
                  <a:lnSpc>
                    <a:spcPct val="90000"/>
                  </a:lnSpc>
                  <a:spcBef>
                    <a:spcPct val="0"/>
                  </a:spcBef>
                  <a:spcAft>
                    <a:spcPct val="35000"/>
                  </a:spcAft>
                  <a:defRPr sz="2100" kern="1200">
                    <a:solidFill>
                      <a:prstClr val="white"/>
                    </a:solidFill>
                  </a:defRPr>
                </a:pPr>
                <a:r>
                  <a:t>Collaboration</a:t>
                </a:r>
              </a:p>
            </p:txBody>
          </p:sp>
        </p:grpSp>
        <p:grpSp>
          <p:nvGrpSpPr>
            <p:cNvPr id="27" name="Group 26">
              <a:extLst>
                <a:ext uri="{FF2B5EF4-FFF2-40B4-BE49-F238E27FC236}">
                  <a16:creationId xmlns:a16="http://schemas.microsoft.com/office/drawing/2014/main" id="{ED41B475-49CF-47B7-A1AC-EC08D1A2D36D}"/>
                </a:ext>
              </a:extLst>
            </p:cNvPr>
            <p:cNvGrpSpPr/>
            <p:nvPr/>
          </p:nvGrpSpPr>
          <p:grpSpPr>
            <a:xfrm>
              <a:off x="1548587" y="3589811"/>
              <a:ext cx="2247112" cy="1218009"/>
              <a:chOff x="916483" y="1422995"/>
              <a:chExt cx="2030015" cy="1218009"/>
            </a:xfrm>
            <a:solidFill>
              <a:schemeClr val="accent2"/>
            </a:solidFill>
            <a:effectLst/>
          </p:grpSpPr>
          <p:sp>
            <p:nvSpPr>
              <p:cNvPr id="28" name="Rectangle 27">
                <a:extLst>
                  <a:ext uri="{FF2B5EF4-FFF2-40B4-BE49-F238E27FC236}">
                    <a16:creationId xmlns:a16="http://schemas.microsoft.com/office/drawing/2014/main" id="{18749C2F-2DD5-4A4C-9ACA-B9182D4ED38D}"/>
                  </a:ext>
                </a:extLst>
              </p:cNvPr>
              <p:cNvSpPr/>
              <p:nvPr/>
            </p:nvSpPr>
            <p:spPr>
              <a:xfrm>
                <a:off x="916483" y="1422995"/>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a:lstStyle/>
              <a:p>
                <a:endParaRPr/>
              </a:p>
            </p:txBody>
          </p:sp>
          <p:sp>
            <p:nvSpPr>
              <p:cNvPr id="29" name="TextBox 28">
                <a:extLst>
                  <a:ext uri="{FF2B5EF4-FFF2-40B4-BE49-F238E27FC236}">
                    <a16:creationId xmlns:a16="http://schemas.microsoft.com/office/drawing/2014/main" id="{8B9214EF-547F-4339-9B90-AC0EC4F414A9}"/>
                  </a:ext>
                </a:extLst>
              </p:cNvPr>
              <p:cNvSpPr txBox="1"/>
              <p:nvPr/>
            </p:nvSpPr>
            <p:spPr>
              <a:xfrm>
                <a:off x="916483" y="1422995"/>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spcFirstLastPara="0" vert="horz" wrap="square" lIns="80010" tIns="80010" rIns="80010" bIns="80010" numCol="1" spcCol="1270" anchor="ctr" anchorCtr="0">
                <a:noAutofit/>
              </a:bodyPr>
              <a:lstStyle/>
              <a:p>
                <a:pPr algn="ctr" defTabSz="933450" hangingPunct="1">
                  <a:lnSpc>
                    <a:spcPct val="90000"/>
                  </a:lnSpc>
                  <a:spcBef>
                    <a:spcPct val="0"/>
                  </a:spcBef>
                  <a:spcAft>
                    <a:spcPct val="35000"/>
                  </a:spcAft>
                  <a:defRPr sz="2100" kern="1200">
                    <a:solidFill>
                      <a:prstClr val="white"/>
                    </a:solidFill>
                  </a:defRPr>
                </a:pPr>
                <a:r>
                  <a:t>Compromis</a:t>
                </a:r>
              </a:p>
            </p:txBody>
          </p:sp>
        </p:grpSp>
        <p:grpSp>
          <p:nvGrpSpPr>
            <p:cNvPr id="30" name="Group 29">
              <a:extLst>
                <a:ext uri="{FF2B5EF4-FFF2-40B4-BE49-F238E27FC236}">
                  <a16:creationId xmlns:a16="http://schemas.microsoft.com/office/drawing/2014/main" id="{A2D1F235-1A58-4F06-8882-A92FD76B5CF1}"/>
                </a:ext>
              </a:extLst>
            </p:cNvPr>
            <p:cNvGrpSpPr/>
            <p:nvPr/>
          </p:nvGrpSpPr>
          <p:grpSpPr>
            <a:xfrm>
              <a:off x="3988076" y="3589811"/>
              <a:ext cx="2247112" cy="1218009"/>
              <a:chOff x="3149500" y="1422995"/>
              <a:chExt cx="2030015" cy="1218009"/>
            </a:xfrm>
            <a:solidFill>
              <a:schemeClr val="accent2"/>
            </a:solidFill>
            <a:effectLst/>
          </p:grpSpPr>
          <p:sp>
            <p:nvSpPr>
              <p:cNvPr id="31" name="Rectangle 30">
                <a:extLst>
                  <a:ext uri="{FF2B5EF4-FFF2-40B4-BE49-F238E27FC236}">
                    <a16:creationId xmlns:a16="http://schemas.microsoft.com/office/drawing/2014/main" id="{D295C0C3-FF1F-48A6-8DFA-99D7F5DFAB7C}"/>
                  </a:ext>
                </a:extLst>
              </p:cNvPr>
              <p:cNvSpPr/>
              <p:nvPr/>
            </p:nvSpPr>
            <p:spPr>
              <a:xfrm>
                <a:off x="3149500" y="1422995"/>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a:lstStyle/>
              <a:p>
                <a:endParaRPr/>
              </a:p>
            </p:txBody>
          </p:sp>
          <p:sp>
            <p:nvSpPr>
              <p:cNvPr id="32" name="TextBox 31">
                <a:extLst>
                  <a:ext uri="{FF2B5EF4-FFF2-40B4-BE49-F238E27FC236}">
                    <a16:creationId xmlns:a16="http://schemas.microsoft.com/office/drawing/2014/main" id="{AE3AB9C9-DFEF-4624-AEA7-7B9133C1F0F7}"/>
                  </a:ext>
                </a:extLst>
              </p:cNvPr>
              <p:cNvSpPr txBox="1"/>
              <p:nvPr/>
            </p:nvSpPr>
            <p:spPr>
              <a:xfrm>
                <a:off x="3149500" y="1422995"/>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spcFirstLastPara="0" vert="horz" wrap="square" lIns="80010" tIns="80010" rIns="80010" bIns="80010" numCol="1" spcCol="1270" anchor="ctr" anchorCtr="0">
                <a:noAutofit/>
              </a:bodyPr>
              <a:lstStyle/>
              <a:p>
                <a:pPr algn="ctr" defTabSz="933450" hangingPunct="1">
                  <a:lnSpc>
                    <a:spcPct val="90000"/>
                  </a:lnSpc>
                  <a:spcBef>
                    <a:spcPct val="0"/>
                  </a:spcBef>
                  <a:spcAft>
                    <a:spcPct val="35000"/>
                  </a:spcAft>
                  <a:defRPr sz="2100" kern="1200">
                    <a:solidFill>
                      <a:prstClr val="white"/>
                    </a:solidFill>
                  </a:defRPr>
                </a:pPr>
                <a:r>
                  <a:t>Conciliation</a:t>
                </a:r>
              </a:p>
            </p:txBody>
          </p:sp>
        </p:grpSp>
        <p:grpSp>
          <p:nvGrpSpPr>
            <p:cNvPr id="33" name="Group 32">
              <a:extLst>
                <a:ext uri="{FF2B5EF4-FFF2-40B4-BE49-F238E27FC236}">
                  <a16:creationId xmlns:a16="http://schemas.microsoft.com/office/drawing/2014/main" id="{75638335-38DA-4352-9CE5-1F05C3760FBC}"/>
                </a:ext>
              </a:extLst>
            </p:cNvPr>
            <p:cNvGrpSpPr/>
            <p:nvPr/>
          </p:nvGrpSpPr>
          <p:grpSpPr>
            <a:xfrm>
              <a:off x="2665096" y="5023738"/>
              <a:ext cx="2247112" cy="1218009"/>
              <a:chOff x="2032992" y="2844006"/>
              <a:chExt cx="2030015" cy="1218009"/>
            </a:xfrm>
            <a:solidFill>
              <a:schemeClr val="accent2"/>
            </a:solidFill>
            <a:effectLst/>
          </p:grpSpPr>
          <p:sp>
            <p:nvSpPr>
              <p:cNvPr id="34" name="Rectangle 33">
                <a:extLst>
                  <a:ext uri="{FF2B5EF4-FFF2-40B4-BE49-F238E27FC236}">
                    <a16:creationId xmlns:a16="http://schemas.microsoft.com/office/drawing/2014/main" id="{CAB8794F-8480-43E7-A982-C0BC19C04DCF}"/>
                  </a:ext>
                </a:extLst>
              </p:cNvPr>
              <p:cNvSpPr/>
              <p:nvPr/>
            </p:nvSpPr>
            <p:spPr>
              <a:xfrm>
                <a:off x="2032992" y="2844006"/>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a:lstStyle/>
              <a:p>
                <a:endParaRPr/>
              </a:p>
            </p:txBody>
          </p:sp>
          <p:sp>
            <p:nvSpPr>
              <p:cNvPr id="35" name="TextBox 34">
                <a:extLst>
                  <a:ext uri="{FF2B5EF4-FFF2-40B4-BE49-F238E27FC236}">
                    <a16:creationId xmlns:a16="http://schemas.microsoft.com/office/drawing/2014/main" id="{05673BCC-B89E-47E2-9D7D-F61B7D72F262}"/>
                  </a:ext>
                </a:extLst>
              </p:cNvPr>
              <p:cNvSpPr txBox="1"/>
              <p:nvPr/>
            </p:nvSpPr>
            <p:spPr>
              <a:xfrm>
                <a:off x="2032992" y="2844006"/>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spcFirstLastPara="0" vert="horz" wrap="square" lIns="80010" tIns="80010" rIns="80010" bIns="80010" numCol="1" spcCol="1270" anchor="ctr" anchorCtr="0">
                <a:noAutofit/>
              </a:bodyPr>
              <a:lstStyle/>
              <a:p>
                <a:pPr algn="ctr" defTabSz="933450" hangingPunct="1">
                  <a:lnSpc>
                    <a:spcPct val="90000"/>
                  </a:lnSpc>
                  <a:spcBef>
                    <a:spcPct val="0"/>
                  </a:spcBef>
                  <a:spcAft>
                    <a:spcPct val="35000"/>
                  </a:spcAft>
                  <a:defRPr sz="2100" kern="1200">
                    <a:solidFill>
                      <a:prstClr val="white"/>
                    </a:solidFill>
                  </a:defRPr>
                </a:pPr>
                <a:r>
                  <a:t>Évitement</a:t>
                </a:r>
              </a:p>
            </p:txBody>
          </p:sp>
        </p:grpSp>
      </p:grpSp>
      <p:sp>
        <p:nvSpPr>
          <p:cNvPr id="36"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3" name="ZoneTexte 2">
            <a:extLst>
              <a:ext uri="{FF2B5EF4-FFF2-40B4-BE49-F238E27FC236}">
                <a16:creationId xmlns:a16="http://schemas.microsoft.com/office/drawing/2014/main" id="{87B6F4D2-1884-931A-0CC7-D1827E70807D}"/>
              </a:ext>
            </a:extLst>
          </p:cNvPr>
          <p:cNvSpPr txBox="1"/>
          <p:nvPr/>
        </p:nvSpPr>
        <p:spPr>
          <a:xfrm>
            <a:off x="268638" y="1405180"/>
            <a:ext cx="11060623"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400">
                <a:latin typeface="Source Sans Pro Regular"/>
              </a:defRPr>
            </a:pPr>
            <a:r>
              <a:rPr dirty="0"/>
              <a:t>Face à un </a:t>
            </a:r>
            <a:r>
              <a:rPr dirty="0" err="1"/>
              <a:t>conflit</a:t>
            </a:r>
            <a:r>
              <a:rPr dirty="0"/>
              <a:t>, les </a:t>
            </a:r>
            <a:r>
              <a:rPr dirty="0" err="1"/>
              <a:t>personnes</a:t>
            </a:r>
            <a:r>
              <a:rPr dirty="0"/>
              <a:t> </a:t>
            </a:r>
            <a:r>
              <a:rPr dirty="0" err="1"/>
              <a:t>ont</a:t>
            </a:r>
            <a:r>
              <a:rPr dirty="0"/>
              <a:t> </a:t>
            </a:r>
            <a:r>
              <a:rPr dirty="0" err="1"/>
              <a:t>recours</a:t>
            </a:r>
            <a:r>
              <a:rPr dirty="0"/>
              <a:t> à </a:t>
            </a:r>
            <a:r>
              <a:rPr dirty="0" err="1"/>
              <a:t>une</a:t>
            </a:r>
            <a:r>
              <a:rPr dirty="0"/>
              <a:t> </a:t>
            </a:r>
            <a:r>
              <a:rPr dirty="0" err="1"/>
              <a:t>ou</a:t>
            </a:r>
            <a:r>
              <a:rPr dirty="0"/>
              <a:t> </a:t>
            </a:r>
            <a:r>
              <a:rPr dirty="0" err="1"/>
              <a:t>plusieurs</a:t>
            </a:r>
            <a:r>
              <a:rPr dirty="0"/>
              <a:t> des cinq </a:t>
            </a:r>
            <a:r>
              <a:rPr dirty="0" err="1"/>
              <a:t>stratégies</a:t>
            </a:r>
            <a:r>
              <a:rPr dirty="0"/>
              <a:t> </a:t>
            </a:r>
            <a:r>
              <a:rPr dirty="0" err="1"/>
              <a:t>suivantes</a:t>
            </a:r>
            <a:r>
              <a:rPr dirty="0"/>
              <a:t> : </a:t>
            </a:r>
          </a:p>
        </p:txBody>
      </p:sp>
      <p:sp>
        <p:nvSpPr>
          <p:cNvPr id="37" name="Slide Number Placeholder 5">
            <a:extLst>
              <a:ext uri="{FF2B5EF4-FFF2-40B4-BE49-F238E27FC236}">
                <a16:creationId xmlns:a16="http://schemas.microsoft.com/office/drawing/2014/main" id="{086A3DC2-60A3-442F-BD66-D647C8753C66}"/>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39</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24398962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230140" y="838547"/>
            <a:ext cx="7167921" cy="518090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p>
            <a:pPr>
              <a:spcBef>
                <a:spcPts val="500"/>
              </a:spcBef>
              <a:buClr>
                <a:srgbClr val="65A000"/>
              </a:buClr>
              <a:buSzPct val="100000"/>
              <a:defRPr sz="2000">
                <a:solidFill>
                  <a:schemeClr val="tx1"/>
                </a:solidFill>
                <a:latin typeface="Source Sans Pro"/>
                <a:ea typeface="Arial"/>
                <a:cs typeface="Arial"/>
                <a:sym typeface="Source Sans Pro Regular"/>
              </a:defRPr>
            </a:pPr>
            <a:r>
              <a:rPr sz="1700" dirty="0"/>
              <a:t>À </a:t>
            </a:r>
            <a:r>
              <a:rPr sz="1700" dirty="0" err="1"/>
              <a:t>l’issue</a:t>
            </a:r>
            <a:r>
              <a:rPr sz="1700" dirty="0"/>
              <a:t> de </a:t>
            </a:r>
            <a:r>
              <a:rPr sz="1700" dirty="0" err="1"/>
              <a:t>ce</a:t>
            </a:r>
            <a:r>
              <a:rPr sz="1700" dirty="0"/>
              <a:t> module, </a:t>
            </a:r>
            <a:r>
              <a:rPr sz="1700" dirty="0" err="1"/>
              <a:t>vous</a:t>
            </a:r>
            <a:r>
              <a:rPr sz="1700" dirty="0"/>
              <a:t> </a:t>
            </a:r>
            <a:r>
              <a:rPr sz="1700" dirty="0" err="1"/>
              <a:t>saurez</a:t>
            </a:r>
            <a:r>
              <a:rPr sz="1700" dirty="0"/>
              <a:t> </a:t>
            </a:r>
            <a:r>
              <a:rPr sz="1700" dirty="0" err="1"/>
              <a:t>mettre</a:t>
            </a:r>
            <a:r>
              <a:rPr sz="1700" dirty="0"/>
              <a:t> </a:t>
            </a:r>
            <a:r>
              <a:rPr sz="1700" dirty="0" err="1"/>
              <a:t>en</a:t>
            </a:r>
            <a:r>
              <a:rPr sz="1700" dirty="0"/>
              <a:t> </a:t>
            </a:r>
            <a:r>
              <a:rPr sz="1700" dirty="0" err="1"/>
              <a:t>œuvre</a:t>
            </a:r>
            <a:r>
              <a:rPr sz="1700" dirty="0"/>
              <a:t> les </a:t>
            </a:r>
            <a:r>
              <a:rPr sz="1700" dirty="0" err="1"/>
              <a:t>principales</a:t>
            </a:r>
            <a:r>
              <a:rPr sz="1700" dirty="0"/>
              <a:t> </a:t>
            </a:r>
            <a:r>
              <a:rPr sz="1700" dirty="0" err="1"/>
              <a:t>compétences</a:t>
            </a:r>
            <a:r>
              <a:rPr sz="1700" dirty="0"/>
              <a:t> non techniques d’un </a:t>
            </a:r>
            <a:r>
              <a:rPr sz="1700" dirty="0" err="1"/>
              <a:t>gestionnaire</a:t>
            </a:r>
            <a:r>
              <a:rPr sz="1700" dirty="0"/>
              <a:t> </a:t>
            </a:r>
            <a:r>
              <a:rPr sz="1700" dirty="0" err="1"/>
              <a:t>d’EIR</a:t>
            </a:r>
            <a:r>
              <a:rPr sz="1700" dirty="0"/>
              <a:t>, à savoir, </a:t>
            </a:r>
            <a:r>
              <a:rPr sz="1700" dirty="0" err="1"/>
              <a:t>notamment</a:t>
            </a:r>
            <a:r>
              <a:rPr sz="1700" dirty="0"/>
              <a:t> :</a:t>
            </a:r>
          </a:p>
          <a:p>
            <a:pPr marL="307975" indent="-307975">
              <a:spcBef>
                <a:spcPts val="500"/>
              </a:spcBef>
              <a:buClr>
                <a:srgbClr val="65A000"/>
              </a:buClr>
              <a:buSzPct val="100000"/>
              <a:buFont typeface="Arial"/>
              <a:buChar char="•"/>
              <a:defRPr sz="2000">
                <a:solidFill>
                  <a:schemeClr val="tx1"/>
                </a:solidFill>
                <a:latin typeface="Source Sans Pro"/>
                <a:ea typeface="Source Sans Pro"/>
                <a:cs typeface="Arial"/>
                <a:sym typeface="Source Sans Pro Regular"/>
              </a:defRPr>
            </a:pPr>
            <a:r>
              <a:rPr sz="1700" dirty="0" err="1"/>
              <a:t>Définir</a:t>
            </a:r>
            <a:r>
              <a:rPr sz="1700" dirty="0"/>
              <a:t> les </a:t>
            </a:r>
            <a:r>
              <a:rPr sz="1700" dirty="0" err="1"/>
              <a:t>rôles</a:t>
            </a:r>
            <a:r>
              <a:rPr sz="1700" dirty="0"/>
              <a:t> et les </a:t>
            </a:r>
            <a:r>
              <a:rPr sz="1700" dirty="0" err="1"/>
              <a:t>responsabilités</a:t>
            </a:r>
            <a:r>
              <a:rPr sz="1700" dirty="0"/>
              <a:t> des </a:t>
            </a:r>
            <a:r>
              <a:rPr sz="1700" dirty="0" err="1"/>
              <a:t>gestionnaires</a:t>
            </a:r>
            <a:r>
              <a:rPr sz="1700" dirty="0"/>
              <a:t> </a:t>
            </a:r>
            <a:r>
              <a:rPr sz="1700" dirty="0" err="1"/>
              <a:t>dʼEIR</a:t>
            </a:r>
            <a:endParaRPr sz="1700" dirty="0">
              <a:solidFill>
                <a:schemeClr val="tx1"/>
              </a:solidFill>
              <a:latin typeface="Source Sans Pro"/>
              <a:ea typeface="Arial"/>
              <a:cs typeface="Arial"/>
            </a:endParaRPr>
          </a:p>
          <a:p>
            <a:pPr marL="307975" indent="-307975">
              <a:spcBef>
                <a:spcPts val="500"/>
              </a:spcBef>
              <a:buClr>
                <a:srgbClr val="65A000"/>
              </a:buClr>
              <a:buSzPct val="100000"/>
              <a:buFont typeface="Arial"/>
              <a:buChar char="•"/>
              <a:defRPr sz="2000">
                <a:solidFill>
                  <a:schemeClr val="tx1"/>
                </a:solidFill>
                <a:latin typeface="Source Sans Pro"/>
                <a:ea typeface="Source Sans Pro"/>
                <a:cs typeface="Arial"/>
                <a:sym typeface="Source Sans Pro Regular"/>
              </a:defRPr>
            </a:pPr>
            <a:r>
              <a:rPr sz="1700" dirty="0" err="1"/>
              <a:t>Décrire</a:t>
            </a:r>
            <a:r>
              <a:rPr sz="1700" dirty="0"/>
              <a:t> les </a:t>
            </a:r>
            <a:r>
              <a:rPr sz="1700" dirty="0" err="1"/>
              <a:t>compétences</a:t>
            </a:r>
            <a:r>
              <a:rPr sz="1700" dirty="0"/>
              <a:t> que </a:t>
            </a:r>
            <a:r>
              <a:rPr sz="1700" dirty="0" err="1"/>
              <a:t>doivent</a:t>
            </a:r>
            <a:r>
              <a:rPr sz="1700" dirty="0"/>
              <a:t> </a:t>
            </a:r>
            <a:r>
              <a:rPr sz="1700" dirty="0" err="1"/>
              <a:t>posséder</a:t>
            </a:r>
            <a:r>
              <a:rPr sz="1700" dirty="0"/>
              <a:t> les </a:t>
            </a:r>
            <a:r>
              <a:rPr sz="1700" dirty="0" err="1"/>
              <a:t>gestionnaires</a:t>
            </a:r>
            <a:r>
              <a:rPr sz="1700" dirty="0"/>
              <a:t> </a:t>
            </a:r>
            <a:r>
              <a:rPr sz="1700" dirty="0" err="1"/>
              <a:t>dʼEIR</a:t>
            </a:r>
            <a:endParaRPr sz="1700" dirty="0">
              <a:solidFill>
                <a:schemeClr val="tx1"/>
              </a:solidFill>
              <a:latin typeface="Source Sans Pro"/>
              <a:ea typeface="Arial"/>
              <a:cs typeface="Arial"/>
            </a:endParaRPr>
          </a:p>
          <a:p>
            <a:pPr marL="342900" indent="-342900">
              <a:spcBef>
                <a:spcPts val="500"/>
              </a:spcBef>
              <a:buClr>
                <a:srgbClr val="65A000"/>
              </a:buClr>
              <a:buSzPct val="100000"/>
              <a:buFont typeface="Arial,Sans-Serif"/>
              <a:buChar char="•"/>
              <a:defRPr sz="2000">
                <a:solidFill>
                  <a:schemeClr val="tx1"/>
                </a:solidFill>
                <a:latin typeface="Source Sans Pro"/>
                <a:ea typeface="Source Sans Pro"/>
                <a:cs typeface="Arial"/>
                <a:sym typeface="Source Sans Pro Regular"/>
              </a:defRPr>
            </a:pPr>
            <a:r>
              <a:rPr sz="1700" dirty="0" err="1"/>
              <a:t>Définir</a:t>
            </a:r>
            <a:r>
              <a:rPr sz="1700" dirty="0"/>
              <a:t> les </a:t>
            </a:r>
            <a:r>
              <a:rPr sz="1700" dirty="0" err="1"/>
              <a:t>principales</a:t>
            </a:r>
            <a:r>
              <a:rPr sz="1700" dirty="0"/>
              <a:t> causes des </a:t>
            </a:r>
            <a:r>
              <a:rPr sz="1700" dirty="0" err="1"/>
              <a:t>conflits</a:t>
            </a:r>
            <a:r>
              <a:rPr sz="1700" dirty="0"/>
              <a:t> au travail</a:t>
            </a:r>
          </a:p>
          <a:p>
            <a:pPr marL="342900" indent="-342900">
              <a:spcBef>
                <a:spcPts val="500"/>
              </a:spcBef>
              <a:buClr>
                <a:srgbClr val="65A000"/>
              </a:buClr>
              <a:buFont typeface="Arial,Sans-Serif"/>
              <a:buChar char="•"/>
              <a:defRPr sz="2000">
                <a:solidFill>
                  <a:schemeClr val="tx1"/>
                </a:solidFill>
                <a:latin typeface="Source Sans Pro"/>
                <a:ea typeface="Source Sans Pro"/>
                <a:cs typeface="Arial"/>
                <a:sym typeface="Source Sans Pro Regular"/>
              </a:defRPr>
            </a:pPr>
            <a:r>
              <a:rPr sz="1700" dirty="0" err="1"/>
              <a:t>Définir</a:t>
            </a:r>
            <a:r>
              <a:rPr sz="1700" dirty="0"/>
              <a:t> les </a:t>
            </a:r>
            <a:r>
              <a:rPr sz="1700" dirty="0" err="1"/>
              <a:t>principaux</a:t>
            </a:r>
            <a:r>
              <a:rPr sz="1700" dirty="0"/>
              <a:t> types de </a:t>
            </a:r>
            <a:r>
              <a:rPr sz="1700" dirty="0" err="1"/>
              <a:t>conflits</a:t>
            </a:r>
            <a:r>
              <a:rPr sz="1700" dirty="0"/>
              <a:t> et les </a:t>
            </a:r>
            <a:r>
              <a:rPr sz="1700" dirty="0" err="1"/>
              <a:t>réponses</a:t>
            </a:r>
            <a:r>
              <a:rPr sz="1700" dirty="0"/>
              <a:t> </a:t>
            </a:r>
            <a:r>
              <a:rPr sz="1700" dirty="0" err="1"/>
              <a:t>quʼil</a:t>
            </a:r>
            <a:r>
              <a:rPr sz="1700" dirty="0"/>
              <a:t> </a:t>
            </a:r>
            <a:r>
              <a:rPr sz="1700" dirty="0" err="1"/>
              <a:t>est</a:t>
            </a:r>
            <a:r>
              <a:rPr sz="1700" dirty="0"/>
              <a:t> possible de </a:t>
            </a:r>
            <a:r>
              <a:rPr sz="1700" dirty="0" err="1"/>
              <a:t>leur</a:t>
            </a:r>
            <a:r>
              <a:rPr sz="1700" dirty="0"/>
              <a:t> </a:t>
            </a:r>
            <a:r>
              <a:rPr sz="1700" dirty="0" err="1"/>
              <a:t>apporter</a:t>
            </a:r>
            <a:endParaRPr sz="1700" dirty="0"/>
          </a:p>
          <a:p>
            <a:pPr marL="342900" indent="-342900">
              <a:spcBef>
                <a:spcPts val="500"/>
              </a:spcBef>
              <a:buClr>
                <a:srgbClr val="65A000"/>
              </a:buClr>
              <a:buFont typeface="Arial,Sans-Serif"/>
              <a:buChar char="•"/>
              <a:defRPr sz="2000">
                <a:solidFill>
                  <a:schemeClr val="tx1"/>
                </a:solidFill>
                <a:latin typeface="Source Sans Pro"/>
                <a:ea typeface="Source Sans Pro"/>
                <a:cs typeface="Arial"/>
                <a:sym typeface="Source Sans Pro Regular"/>
              </a:defRPr>
            </a:pPr>
            <a:r>
              <a:rPr sz="1700" dirty="0" err="1"/>
              <a:t>Décrire</a:t>
            </a:r>
            <a:r>
              <a:rPr sz="1700" dirty="0"/>
              <a:t> les sept étapes du </a:t>
            </a:r>
            <a:r>
              <a:rPr sz="1700" dirty="0" err="1"/>
              <a:t>règlement</a:t>
            </a:r>
            <a:r>
              <a:rPr sz="1700" dirty="0"/>
              <a:t> des </a:t>
            </a:r>
            <a:r>
              <a:rPr sz="1700" dirty="0" err="1"/>
              <a:t>conflits</a:t>
            </a:r>
            <a:endParaRPr sz="1700" dirty="0"/>
          </a:p>
          <a:p>
            <a:pPr marL="342900" indent="-342900">
              <a:spcBef>
                <a:spcPts val="500"/>
              </a:spcBef>
              <a:buClr>
                <a:srgbClr val="65A000"/>
              </a:buClr>
              <a:buFont typeface="Arial,Sans-Serif"/>
              <a:buChar char="•"/>
              <a:defRPr sz="2000">
                <a:solidFill>
                  <a:schemeClr val="tx1"/>
                </a:solidFill>
                <a:latin typeface="Source Sans Pro"/>
                <a:ea typeface="Source Sans Pro"/>
                <a:cs typeface="Arial"/>
                <a:sym typeface="Source Sans Pro Regular"/>
              </a:defRPr>
            </a:pPr>
            <a:r>
              <a:rPr sz="1700" dirty="0" err="1"/>
              <a:t>Définir</a:t>
            </a:r>
            <a:r>
              <a:rPr sz="1700" dirty="0"/>
              <a:t> </a:t>
            </a:r>
            <a:r>
              <a:rPr sz="1700" dirty="0" err="1"/>
              <a:t>en</a:t>
            </a:r>
            <a:r>
              <a:rPr sz="1700" dirty="0"/>
              <a:t> quoi </a:t>
            </a:r>
            <a:r>
              <a:rPr sz="1700" dirty="0" err="1"/>
              <a:t>consiste</a:t>
            </a:r>
            <a:r>
              <a:rPr sz="1700" dirty="0"/>
              <a:t> la communication et </a:t>
            </a:r>
            <a:r>
              <a:rPr sz="1700" dirty="0" err="1"/>
              <a:t>décrire</a:t>
            </a:r>
            <a:r>
              <a:rPr sz="1700" dirty="0"/>
              <a:t> les trois </a:t>
            </a:r>
            <a:r>
              <a:rPr sz="1700" dirty="0" err="1"/>
              <a:t>éléments</a:t>
            </a:r>
            <a:r>
              <a:rPr sz="1700" dirty="0"/>
              <a:t> qui la constituent</a:t>
            </a:r>
          </a:p>
          <a:p>
            <a:pPr marL="342900" indent="-342900">
              <a:spcBef>
                <a:spcPts val="500"/>
              </a:spcBef>
              <a:buClr>
                <a:srgbClr val="65A000"/>
              </a:buClr>
              <a:buFont typeface="Arial,Sans-Serif"/>
              <a:buChar char="•"/>
              <a:defRPr sz="2000">
                <a:solidFill>
                  <a:schemeClr val="tx1"/>
                </a:solidFill>
                <a:latin typeface="Source Sans Pro"/>
                <a:ea typeface="Source Sans Pro"/>
                <a:cs typeface="Arial"/>
                <a:sym typeface="Source Sans Pro Regular"/>
              </a:defRPr>
            </a:pPr>
            <a:r>
              <a:rPr sz="1700" dirty="0" err="1"/>
              <a:t>Définir</a:t>
            </a:r>
            <a:r>
              <a:rPr sz="1700" dirty="0"/>
              <a:t> les </a:t>
            </a:r>
            <a:r>
              <a:rPr sz="1700" dirty="0" err="1"/>
              <a:t>caractéristiques</a:t>
            </a:r>
            <a:r>
              <a:rPr sz="1700" dirty="0"/>
              <a:t> de la communication </a:t>
            </a:r>
            <a:r>
              <a:rPr sz="1700" dirty="0" err="1"/>
              <a:t>en</a:t>
            </a:r>
            <a:r>
              <a:rPr sz="1700" dirty="0"/>
              <a:t> situation </a:t>
            </a:r>
            <a:r>
              <a:rPr sz="1700" dirty="0" err="1"/>
              <a:t>d’urgence</a:t>
            </a:r>
            <a:r>
              <a:rPr sz="1700" dirty="0"/>
              <a:t> </a:t>
            </a:r>
            <a:r>
              <a:rPr sz="1700" dirty="0" err="1"/>
              <a:t>ou</a:t>
            </a:r>
            <a:r>
              <a:rPr sz="1700" dirty="0"/>
              <a:t> de crise</a:t>
            </a:r>
          </a:p>
          <a:p>
            <a:pPr marL="342900" indent="-342900">
              <a:spcBef>
                <a:spcPts val="500"/>
              </a:spcBef>
              <a:buClr>
                <a:srgbClr val="65A000"/>
              </a:buClr>
              <a:buFont typeface="Arial,Sans-Serif"/>
              <a:buChar char="•"/>
              <a:defRPr sz="2000">
                <a:solidFill>
                  <a:schemeClr val="tx1"/>
                </a:solidFill>
                <a:latin typeface="Source Sans Pro"/>
                <a:ea typeface="Source Sans Pro"/>
                <a:cs typeface="Arial"/>
                <a:sym typeface="Source Sans Pro Regular"/>
              </a:defRPr>
            </a:pPr>
            <a:r>
              <a:rPr sz="1700" dirty="0" err="1"/>
              <a:t>Expliquer</a:t>
            </a:r>
            <a:r>
              <a:rPr sz="1700" dirty="0"/>
              <a:t> le </a:t>
            </a:r>
            <a:r>
              <a:rPr sz="1700" dirty="0" err="1"/>
              <a:t>rôle</a:t>
            </a:r>
            <a:r>
              <a:rPr sz="1700" dirty="0"/>
              <a:t> des </a:t>
            </a:r>
            <a:r>
              <a:rPr sz="1700" dirty="0" err="1"/>
              <a:t>gestionnaires</a:t>
            </a:r>
            <a:r>
              <a:rPr sz="1700" dirty="0"/>
              <a:t> </a:t>
            </a:r>
            <a:r>
              <a:rPr sz="1700" dirty="0" err="1"/>
              <a:t>d'EIR</a:t>
            </a:r>
            <a:r>
              <a:rPr sz="1700" dirty="0"/>
              <a:t> </a:t>
            </a:r>
            <a:r>
              <a:rPr sz="1700" dirty="0" err="1"/>
              <a:t>en</a:t>
            </a:r>
            <a:r>
              <a:rPr sz="1700" dirty="0"/>
              <a:t> matière de communication interne et externe</a:t>
            </a:r>
            <a:endParaRPr sz="1700" dirty="0">
              <a:solidFill>
                <a:schemeClr val="tx1"/>
              </a:solidFill>
            </a:endParaRPr>
          </a:p>
          <a:p>
            <a:pPr marL="342900" indent="-342900">
              <a:spcBef>
                <a:spcPts val="500"/>
              </a:spcBef>
              <a:buClr>
                <a:srgbClr val="65A000"/>
              </a:buClr>
              <a:buSzPct val="100000"/>
              <a:buFont typeface="Arial,Sans-Serif"/>
              <a:buChar char="•"/>
              <a:defRPr sz="2000">
                <a:solidFill>
                  <a:schemeClr val="tx1"/>
                </a:solidFill>
                <a:latin typeface="Source Sans Pro"/>
                <a:ea typeface="Source Sans Pro"/>
                <a:cs typeface="Arial"/>
                <a:sym typeface="Source Sans Pro Regular"/>
              </a:defRPr>
            </a:pPr>
            <a:r>
              <a:rPr sz="1700" dirty="0" err="1"/>
              <a:t>Concevoir</a:t>
            </a:r>
            <a:r>
              <a:rPr sz="1700" dirty="0"/>
              <a:t> un plaidoyer </a:t>
            </a:r>
            <a:r>
              <a:rPr sz="1700" dirty="0" err="1"/>
              <a:t>en</a:t>
            </a:r>
            <a:r>
              <a:rPr sz="1700" dirty="0"/>
              <a:t> </a:t>
            </a:r>
            <a:r>
              <a:rPr sz="1700" dirty="0" err="1"/>
              <a:t>faveur</a:t>
            </a:r>
            <a:r>
              <a:rPr sz="1700" dirty="0"/>
              <a:t> de la santé </a:t>
            </a:r>
            <a:r>
              <a:rPr sz="1700" dirty="0" err="1"/>
              <a:t>publique</a:t>
            </a:r>
            <a:r>
              <a:rPr sz="1700" dirty="0"/>
              <a:t> et </a:t>
            </a:r>
            <a:r>
              <a:rPr sz="1700" dirty="0" err="1"/>
              <a:t>expliquer</a:t>
            </a:r>
            <a:r>
              <a:rPr sz="1700" dirty="0"/>
              <a:t> </a:t>
            </a:r>
            <a:r>
              <a:rPr sz="1700" dirty="0" err="1"/>
              <a:t>ses</a:t>
            </a:r>
            <a:r>
              <a:rPr sz="1700" dirty="0"/>
              <a:t> </a:t>
            </a:r>
            <a:r>
              <a:rPr sz="1700" dirty="0" err="1"/>
              <a:t>objectifs</a:t>
            </a:r>
            <a:endParaRPr sz="1700" dirty="0"/>
          </a:p>
          <a:p>
            <a:pPr marL="342900" indent="-342900">
              <a:spcBef>
                <a:spcPts val="500"/>
              </a:spcBef>
              <a:buClr>
                <a:srgbClr val="65A000"/>
              </a:buClr>
              <a:buFont typeface="Arial,Sans-Serif"/>
              <a:buChar char="•"/>
              <a:defRPr sz="2000">
                <a:solidFill>
                  <a:schemeClr val="tx1"/>
                </a:solidFill>
                <a:latin typeface="Source Sans Pro"/>
                <a:ea typeface="Source Sans Pro"/>
                <a:cs typeface="Arial"/>
                <a:sym typeface="Source Sans Pro Regular"/>
              </a:defRPr>
            </a:pPr>
            <a:r>
              <a:rPr sz="1700" dirty="0" err="1"/>
              <a:t>Décrire</a:t>
            </a:r>
            <a:r>
              <a:rPr sz="1700" dirty="0"/>
              <a:t> les principes </a:t>
            </a:r>
            <a:r>
              <a:rPr sz="1700" dirty="0" err="1"/>
              <a:t>fondamentaux</a:t>
            </a:r>
            <a:r>
              <a:rPr sz="1700" dirty="0"/>
              <a:t> du plaidoyer et les appliquer </a:t>
            </a:r>
            <a:endParaRPr sz="1700" dirty="0">
              <a:solidFill>
                <a:schemeClr val="tx1"/>
              </a:solidFill>
            </a:endParaRPr>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60508" y="376599"/>
            <a:ext cx="2876457"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t>Objectifs du module</a:t>
            </a:r>
            <a:endParaRPr b="1"/>
          </a:p>
        </p:txBody>
      </p:sp>
      <p:sp>
        <p:nvSpPr>
          <p:cNvPr id="7" name="Slide Number Placeholder 5">
            <a:extLst>
              <a:ext uri="{FF2B5EF4-FFF2-40B4-BE49-F238E27FC236}">
                <a16:creationId xmlns:a16="http://schemas.microsoft.com/office/drawing/2014/main" id="{4ABD003C-7A71-487F-B476-FD65F06273CF}"/>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a:t>
            </a:fld>
            <a:endParaRPr sz="1000">
              <a:solidFill>
                <a:schemeClr val="tx1">
                  <a:lumMod val="50000"/>
                  <a:lumOff val="50000"/>
                </a:schemeClr>
              </a:solidFill>
              <a:latin typeface="Source Sans Pro" panose="020B0503030403020204" pitchFamily="34" charset="0"/>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01612193-ACCE-11A4-3059-C6251F7A8180}"/>
              </a:ext>
            </a:extLst>
          </p:cNvPr>
          <p:cNvGrpSpPr/>
          <p:nvPr/>
        </p:nvGrpSpPr>
        <p:grpSpPr>
          <a:xfrm>
            <a:off x="3589197" y="2336699"/>
            <a:ext cx="4686601" cy="4085862"/>
            <a:chOff x="1548587" y="2155885"/>
            <a:chExt cx="4686601" cy="4085862"/>
          </a:xfrm>
        </p:grpSpPr>
        <p:grpSp>
          <p:nvGrpSpPr>
            <p:cNvPr id="21" name="Group 20">
              <a:extLst>
                <a:ext uri="{FF2B5EF4-FFF2-40B4-BE49-F238E27FC236}">
                  <a16:creationId xmlns:a16="http://schemas.microsoft.com/office/drawing/2014/main" id="{BF808492-D75D-44F6-B6B9-26CB83386C70}"/>
                </a:ext>
              </a:extLst>
            </p:cNvPr>
            <p:cNvGrpSpPr/>
            <p:nvPr/>
          </p:nvGrpSpPr>
          <p:grpSpPr>
            <a:xfrm>
              <a:off x="1548587" y="2155885"/>
              <a:ext cx="2247112" cy="1218009"/>
              <a:chOff x="916483" y="1984"/>
              <a:chExt cx="2030015" cy="1218009"/>
            </a:xfrm>
            <a:solidFill>
              <a:schemeClr val="accent2"/>
            </a:solidFill>
            <a:effectLst/>
          </p:grpSpPr>
          <p:sp>
            <p:nvSpPr>
              <p:cNvPr id="22" name="Rectangle 21">
                <a:extLst>
                  <a:ext uri="{FF2B5EF4-FFF2-40B4-BE49-F238E27FC236}">
                    <a16:creationId xmlns:a16="http://schemas.microsoft.com/office/drawing/2014/main" id="{101DB199-95E4-4500-A2B2-E64B7A26EAFF}"/>
                  </a:ext>
                </a:extLst>
              </p:cNvPr>
              <p:cNvSpPr/>
              <p:nvPr/>
            </p:nvSpPr>
            <p:spPr>
              <a:xfrm>
                <a:off x="916483" y="1984"/>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a:lstStyle/>
              <a:p>
                <a:endParaRPr/>
              </a:p>
            </p:txBody>
          </p:sp>
          <p:sp>
            <p:nvSpPr>
              <p:cNvPr id="23" name="TextBox 22">
                <a:extLst>
                  <a:ext uri="{FF2B5EF4-FFF2-40B4-BE49-F238E27FC236}">
                    <a16:creationId xmlns:a16="http://schemas.microsoft.com/office/drawing/2014/main" id="{FBE0CD9A-F219-4996-9046-EC4F64C8DE7C}"/>
                  </a:ext>
                </a:extLst>
              </p:cNvPr>
              <p:cNvSpPr txBox="1"/>
              <p:nvPr/>
            </p:nvSpPr>
            <p:spPr>
              <a:xfrm>
                <a:off x="916483" y="1984"/>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spcFirstLastPara="0" vert="horz" wrap="square" lIns="80010" tIns="80010" rIns="80010" bIns="80010" numCol="1" spcCol="1270" anchor="ctr" anchorCtr="0">
                <a:noAutofit/>
              </a:bodyPr>
              <a:lstStyle/>
              <a:p>
                <a:pPr algn="ctr" defTabSz="933450" hangingPunct="1">
                  <a:lnSpc>
                    <a:spcPct val="90000"/>
                  </a:lnSpc>
                  <a:spcBef>
                    <a:spcPct val="0"/>
                  </a:spcBef>
                  <a:spcAft>
                    <a:spcPct val="35000"/>
                  </a:spcAft>
                  <a:defRPr sz="2100" kern="1200">
                    <a:solidFill>
                      <a:prstClr val="white"/>
                    </a:solidFill>
                  </a:defRPr>
                </a:pPr>
                <a:r>
                  <a:t>Compétition</a:t>
                </a:r>
              </a:p>
            </p:txBody>
          </p:sp>
        </p:grpSp>
        <p:grpSp>
          <p:nvGrpSpPr>
            <p:cNvPr id="24" name="Group 23">
              <a:extLst>
                <a:ext uri="{FF2B5EF4-FFF2-40B4-BE49-F238E27FC236}">
                  <a16:creationId xmlns:a16="http://schemas.microsoft.com/office/drawing/2014/main" id="{9B87477E-6C5B-4B29-B623-B61C7598248B}"/>
                </a:ext>
              </a:extLst>
            </p:cNvPr>
            <p:cNvGrpSpPr/>
            <p:nvPr/>
          </p:nvGrpSpPr>
          <p:grpSpPr>
            <a:xfrm>
              <a:off x="3988076" y="2155885"/>
              <a:ext cx="2247112" cy="1218009"/>
              <a:chOff x="3149500" y="1984"/>
              <a:chExt cx="2030015" cy="1218009"/>
            </a:xfrm>
            <a:solidFill>
              <a:schemeClr val="accent2"/>
            </a:solidFill>
            <a:effectLst/>
          </p:grpSpPr>
          <p:sp>
            <p:nvSpPr>
              <p:cNvPr id="25" name="Rectangle 24">
                <a:extLst>
                  <a:ext uri="{FF2B5EF4-FFF2-40B4-BE49-F238E27FC236}">
                    <a16:creationId xmlns:a16="http://schemas.microsoft.com/office/drawing/2014/main" id="{F8E88AE1-6EBB-411C-BC44-7FC6CE7B4F8C}"/>
                  </a:ext>
                </a:extLst>
              </p:cNvPr>
              <p:cNvSpPr/>
              <p:nvPr/>
            </p:nvSpPr>
            <p:spPr>
              <a:xfrm>
                <a:off x="3149500" y="1984"/>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a:lstStyle/>
              <a:p>
                <a:endParaRPr/>
              </a:p>
            </p:txBody>
          </p:sp>
          <p:sp>
            <p:nvSpPr>
              <p:cNvPr id="26" name="TextBox 25">
                <a:extLst>
                  <a:ext uri="{FF2B5EF4-FFF2-40B4-BE49-F238E27FC236}">
                    <a16:creationId xmlns:a16="http://schemas.microsoft.com/office/drawing/2014/main" id="{37B0E1E2-9D3A-447C-B3EC-27DF35E8E4B7}"/>
                  </a:ext>
                </a:extLst>
              </p:cNvPr>
              <p:cNvSpPr txBox="1"/>
              <p:nvPr/>
            </p:nvSpPr>
            <p:spPr>
              <a:xfrm>
                <a:off x="3149500" y="1984"/>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spcFirstLastPara="0" vert="horz" wrap="square" lIns="80010" tIns="80010" rIns="80010" bIns="80010" numCol="1" spcCol="1270" anchor="ctr" anchorCtr="0">
                <a:noAutofit/>
              </a:bodyPr>
              <a:lstStyle/>
              <a:p>
                <a:pPr algn="ctr" defTabSz="933450" hangingPunct="1">
                  <a:lnSpc>
                    <a:spcPct val="90000"/>
                  </a:lnSpc>
                  <a:spcBef>
                    <a:spcPct val="0"/>
                  </a:spcBef>
                  <a:spcAft>
                    <a:spcPct val="35000"/>
                  </a:spcAft>
                  <a:defRPr sz="2100" kern="1200">
                    <a:solidFill>
                      <a:prstClr val="white"/>
                    </a:solidFill>
                  </a:defRPr>
                </a:pPr>
                <a:r>
                  <a:t>Collaboration</a:t>
                </a:r>
              </a:p>
            </p:txBody>
          </p:sp>
        </p:grpSp>
        <p:grpSp>
          <p:nvGrpSpPr>
            <p:cNvPr id="27" name="Group 26">
              <a:extLst>
                <a:ext uri="{FF2B5EF4-FFF2-40B4-BE49-F238E27FC236}">
                  <a16:creationId xmlns:a16="http://schemas.microsoft.com/office/drawing/2014/main" id="{ED41B475-49CF-47B7-A1AC-EC08D1A2D36D}"/>
                </a:ext>
              </a:extLst>
            </p:cNvPr>
            <p:cNvGrpSpPr/>
            <p:nvPr/>
          </p:nvGrpSpPr>
          <p:grpSpPr>
            <a:xfrm>
              <a:off x="1548587" y="3589811"/>
              <a:ext cx="2247112" cy="1218009"/>
              <a:chOff x="916483" y="1422995"/>
              <a:chExt cx="2030015" cy="1218009"/>
            </a:xfrm>
            <a:solidFill>
              <a:schemeClr val="accent2"/>
            </a:solidFill>
            <a:effectLst/>
          </p:grpSpPr>
          <p:sp>
            <p:nvSpPr>
              <p:cNvPr id="28" name="Rectangle 27">
                <a:extLst>
                  <a:ext uri="{FF2B5EF4-FFF2-40B4-BE49-F238E27FC236}">
                    <a16:creationId xmlns:a16="http://schemas.microsoft.com/office/drawing/2014/main" id="{18749C2F-2DD5-4A4C-9ACA-B9182D4ED38D}"/>
                  </a:ext>
                </a:extLst>
              </p:cNvPr>
              <p:cNvSpPr/>
              <p:nvPr/>
            </p:nvSpPr>
            <p:spPr>
              <a:xfrm>
                <a:off x="916483" y="1422995"/>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a:lstStyle/>
              <a:p>
                <a:endParaRPr/>
              </a:p>
            </p:txBody>
          </p:sp>
          <p:sp>
            <p:nvSpPr>
              <p:cNvPr id="29" name="TextBox 28">
                <a:extLst>
                  <a:ext uri="{FF2B5EF4-FFF2-40B4-BE49-F238E27FC236}">
                    <a16:creationId xmlns:a16="http://schemas.microsoft.com/office/drawing/2014/main" id="{8B9214EF-547F-4339-9B90-AC0EC4F414A9}"/>
                  </a:ext>
                </a:extLst>
              </p:cNvPr>
              <p:cNvSpPr txBox="1"/>
              <p:nvPr/>
            </p:nvSpPr>
            <p:spPr>
              <a:xfrm>
                <a:off x="916483" y="1422995"/>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spcFirstLastPara="0" vert="horz" wrap="square" lIns="80010" tIns="80010" rIns="80010" bIns="80010" numCol="1" spcCol="1270" anchor="ctr" anchorCtr="0">
                <a:noAutofit/>
              </a:bodyPr>
              <a:lstStyle/>
              <a:p>
                <a:pPr algn="ctr" defTabSz="933450" hangingPunct="1">
                  <a:lnSpc>
                    <a:spcPct val="90000"/>
                  </a:lnSpc>
                  <a:spcBef>
                    <a:spcPct val="0"/>
                  </a:spcBef>
                  <a:spcAft>
                    <a:spcPct val="35000"/>
                  </a:spcAft>
                  <a:defRPr sz="2100" kern="1200">
                    <a:solidFill>
                      <a:prstClr val="white"/>
                    </a:solidFill>
                  </a:defRPr>
                </a:pPr>
                <a:r>
                  <a:t>Compromis</a:t>
                </a:r>
              </a:p>
            </p:txBody>
          </p:sp>
        </p:grpSp>
        <p:grpSp>
          <p:nvGrpSpPr>
            <p:cNvPr id="30" name="Group 29">
              <a:extLst>
                <a:ext uri="{FF2B5EF4-FFF2-40B4-BE49-F238E27FC236}">
                  <a16:creationId xmlns:a16="http://schemas.microsoft.com/office/drawing/2014/main" id="{A2D1F235-1A58-4F06-8882-A92FD76B5CF1}"/>
                </a:ext>
              </a:extLst>
            </p:cNvPr>
            <p:cNvGrpSpPr/>
            <p:nvPr/>
          </p:nvGrpSpPr>
          <p:grpSpPr>
            <a:xfrm>
              <a:off x="3988076" y="3589811"/>
              <a:ext cx="2247112" cy="1218009"/>
              <a:chOff x="3149500" y="1422995"/>
              <a:chExt cx="2030015" cy="1218009"/>
            </a:xfrm>
            <a:solidFill>
              <a:schemeClr val="accent2"/>
            </a:solidFill>
            <a:effectLst/>
          </p:grpSpPr>
          <p:sp>
            <p:nvSpPr>
              <p:cNvPr id="31" name="Rectangle 30">
                <a:extLst>
                  <a:ext uri="{FF2B5EF4-FFF2-40B4-BE49-F238E27FC236}">
                    <a16:creationId xmlns:a16="http://schemas.microsoft.com/office/drawing/2014/main" id="{D295C0C3-FF1F-48A6-8DFA-99D7F5DFAB7C}"/>
                  </a:ext>
                </a:extLst>
              </p:cNvPr>
              <p:cNvSpPr/>
              <p:nvPr/>
            </p:nvSpPr>
            <p:spPr>
              <a:xfrm>
                <a:off x="3149500" y="1422995"/>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a:lstStyle/>
              <a:p>
                <a:endParaRPr/>
              </a:p>
            </p:txBody>
          </p:sp>
          <p:sp>
            <p:nvSpPr>
              <p:cNvPr id="32" name="TextBox 31">
                <a:extLst>
                  <a:ext uri="{FF2B5EF4-FFF2-40B4-BE49-F238E27FC236}">
                    <a16:creationId xmlns:a16="http://schemas.microsoft.com/office/drawing/2014/main" id="{AE3AB9C9-DFEF-4624-AEA7-7B9133C1F0F7}"/>
                  </a:ext>
                </a:extLst>
              </p:cNvPr>
              <p:cNvSpPr txBox="1"/>
              <p:nvPr/>
            </p:nvSpPr>
            <p:spPr>
              <a:xfrm>
                <a:off x="3149500" y="1422995"/>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spcFirstLastPara="0" vert="horz" wrap="square" lIns="80010" tIns="80010" rIns="80010" bIns="80010" numCol="1" spcCol="1270" anchor="ctr" anchorCtr="0">
                <a:noAutofit/>
              </a:bodyPr>
              <a:lstStyle/>
              <a:p>
                <a:pPr algn="ctr" defTabSz="933450" hangingPunct="1">
                  <a:lnSpc>
                    <a:spcPct val="90000"/>
                  </a:lnSpc>
                  <a:spcBef>
                    <a:spcPct val="0"/>
                  </a:spcBef>
                  <a:spcAft>
                    <a:spcPct val="35000"/>
                  </a:spcAft>
                  <a:defRPr sz="2100" kern="1200">
                    <a:solidFill>
                      <a:prstClr val="white"/>
                    </a:solidFill>
                  </a:defRPr>
                </a:pPr>
                <a:r>
                  <a:t>Conciliation</a:t>
                </a:r>
              </a:p>
            </p:txBody>
          </p:sp>
        </p:grpSp>
        <p:grpSp>
          <p:nvGrpSpPr>
            <p:cNvPr id="33" name="Group 32">
              <a:extLst>
                <a:ext uri="{FF2B5EF4-FFF2-40B4-BE49-F238E27FC236}">
                  <a16:creationId xmlns:a16="http://schemas.microsoft.com/office/drawing/2014/main" id="{75638335-38DA-4352-9CE5-1F05C3760FBC}"/>
                </a:ext>
              </a:extLst>
            </p:cNvPr>
            <p:cNvGrpSpPr/>
            <p:nvPr/>
          </p:nvGrpSpPr>
          <p:grpSpPr>
            <a:xfrm>
              <a:off x="2665096" y="5023738"/>
              <a:ext cx="2247112" cy="1218009"/>
              <a:chOff x="2032992" y="2844006"/>
              <a:chExt cx="2030015" cy="1218009"/>
            </a:xfrm>
            <a:solidFill>
              <a:schemeClr val="accent2"/>
            </a:solidFill>
            <a:effectLst/>
          </p:grpSpPr>
          <p:sp>
            <p:nvSpPr>
              <p:cNvPr id="34" name="Rectangle 33">
                <a:extLst>
                  <a:ext uri="{FF2B5EF4-FFF2-40B4-BE49-F238E27FC236}">
                    <a16:creationId xmlns:a16="http://schemas.microsoft.com/office/drawing/2014/main" id="{CAB8794F-8480-43E7-A982-C0BC19C04DCF}"/>
                  </a:ext>
                </a:extLst>
              </p:cNvPr>
              <p:cNvSpPr/>
              <p:nvPr/>
            </p:nvSpPr>
            <p:spPr>
              <a:xfrm>
                <a:off x="2032992" y="2844006"/>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a:lstStyle/>
              <a:p>
                <a:endParaRPr/>
              </a:p>
            </p:txBody>
          </p:sp>
          <p:sp>
            <p:nvSpPr>
              <p:cNvPr id="35" name="TextBox 34">
                <a:extLst>
                  <a:ext uri="{FF2B5EF4-FFF2-40B4-BE49-F238E27FC236}">
                    <a16:creationId xmlns:a16="http://schemas.microsoft.com/office/drawing/2014/main" id="{05673BCC-B89E-47E2-9D7D-F61B7D72F262}"/>
                  </a:ext>
                </a:extLst>
              </p:cNvPr>
              <p:cNvSpPr txBox="1"/>
              <p:nvPr/>
            </p:nvSpPr>
            <p:spPr>
              <a:xfrm>
                <a:off x="2032992" y="2844006"/>
                <a:ext cx="2030015" cy="1218009"/>
              </a:xfrm>
              <a:prstGeom prst="rect">
                <a:avLst/>
              </a:prstGeom>
              <a:grpFill/>
              <a:ln>
                <a:solidFill>
                  <a:schemeClr val="accent2"/>
                </a:solidFill>
              </a:ln>
            </p:spPr>
            <p:style>
              <a:lnRef idx="0">
                <a:schemeClr val="accent2"/>
              </a:lnRef>
              <a:fillRef idx="3">
                <a:schemeClr val="accent2"/>
              </a:fillRef>
              <a:effectRef idx="3">
                <a:schemeClr val="accent2"/>
              </a:effectRef>
              <a:fontRef idx="minor">
                <a:schemeClr val="lt1"/>
              </a:fontRef>
            </p:style>
            <p:txBody>
              <a:bodyPr spcFirstLastPara="0" vert="horz" wrap="square" lIns="80010" tIns="80010" rIns="80010" bIns="80010" numCol="1" spcCol="1270" anchor="ctr" anchorCtr="0">
                <a:noAutofit/>
              </a:bodyPr>
              <a:lstStyle/>
              <a:p>
                <a:pPr algn="ctr" defTabSz="933450" hangingPunct="1">
                  <a:lnSpc>
                    <a:spcPct val="90000"/>
                  </a:lnSpc>
                  <a:spcBef>
                    <a:spcPct val="0"/>
                  </a:spcBef>
                  <a:spcAft>
                    <a:spcPct val="35000"/>
                  </a:spcAft>
                  <a:defRPr sz="2100" kern="1200">
                    <a:solidFill>
                      <a:prstClr val="white"/>
                    </a:solidFill>
                  </a:defRPr>
                </a:pPr>
                <a:r>
                  <a:t>Évitement</a:t>
                </a:r>
              </a:p>
            </p:txBody>
          </p:sp>
        </p:grpSp>
      </p:grpSp>
      <p:sp>
        <p:nvSpPr>
          <p:cNvPr id="36"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3" name="ZoneTexte 2">
            <a:extLst>
              <a:ext uri="{FF2B5EF4-FFF2-40B4-BE49-F238E27FC236}">
                <a16:creationId xmlns:a16="http://schemas.microsoft.com/office/drawing/2014/main" id="{87B6F4D2-1884-931A-0CC7-D1827E70807D}"/>
              </a:ext>
            </a:extLst>
          </p:cNvPr>
          <p:cNvSpPr txBox="1"/>
          <p:nvPr/>
        </p:nvSpPr>
        <p:spPr>
          <a:xfrm>
            <a:off x="968680" y="1263617"/>
            <a:ext cx="10019111"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lgn="ctr">
              <a:defRPr sz="2400" b="1" i="1">
                <a:solidFill>
                  <a:srgbClr val="538135"/>
                </a:solidFill>
                <a:latin typeface="Source Sans Pro Regular"/>
              </a:defRPr>
            </a:pPr>
            <a:r>
              <a:rPr lang="fr-FR" dirty="0"/>
              <a:t>Pouvez-vous partager des </a:t>
            </a:r>
            <a:r>
              <a:rPr dirty="0" err="1"/>
              <a:t>exemples</a:t>
            </a:r>
            <a:r>
              <a:rPr dirty="0"/>
              <a:t> </a:t>
            </a:r>
            <a:r>
              <a:rPr dirty="0" err="1"/>
              <a:t>tirés</a:t>
            </a:r>
            <a:r>
              <a:rPr dirty="0"/>
              <a:t> de </a:t>
            </a:r>
            <a:r>
              <a:rPr dirty="0" err="1"/>
              <a:t>votre</a:t>
            </a:r>
            <a:r>
              <a:rPr dirty="0"/>
              <a:t> </a:t>
            </a:r>
            <a:r>
              <a:rPr dirty="0" err="1"/>
              <a:t>expérience</a:t>
            </a:r>
            <a:r>
              <a:rPr dirty="0"/>
              <a:t> </a:t>
            </a:r>
            <a:r>
              <a:rPr dirty="0" err="1"/>
              <a:t>illustrant</a:t>
            </a:r>
            <a:r>
              <a:rPr dirty="0"/>
              <a:t> </a:t>
            </a:r>
            <a:r>
              <a:rPr dirty="0" err="1"/>
              <a:t>quand</a:t>
            </a:r>
            <a:r>
              <a:rPr dirty="0"/>
              <a:t> et comment appliquer </a:t>
            </a:r>
            <a:r>
              <a:rPr dirty="0" err="1"/>
              <a:t>ces</a:t>
            </a:r>
            <a:r>
              <a:rPr dirty="0"/>
              <a:t> </a:t>
            </a:r>
            <a:r>
              <a:rPr dirty="0" err="1"/>
              <a:t>stratégies</a:t>
            </a:r>
            <a:r>
              <a:rPr dirty="0"/>
              <a:t> ?</a:t>
            </a:r>
          </a:p>
        </p:txBody>
      </p:sp>
      <p:sp>
        <p:nvSpPr>
          <p:cNvPr id="37" name="Slide Number Placeholder 5">
            <a:extLst>
              <a:ext uri="{FF2B5EF4-FFF2-40B4-BE49-F238E27FC236}">
                <a16:creationId xmlns:a16="http://schemas.microsoft.com/office/drawing/2014/main" id="{086A3DC2-60A3-442F-BD66-D647C8753C66}"/>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40</a:t>
            </a:fld>
            <a:endParaRPr sz="1000">
              <a:solidFill>
                <a:schemeClr val="tx1">
                  <a:lumMod val="50000"/>
                  <a:lumOff val="50000"/>
                </a:schemeClr>
              </a:solidFill>
              <a:latin typeface="Source Sans Pro" panose="020B0503030403020204" pitchFamily="34" charset="0"/>
            </a:endParaRPr>
          </a:p>
        </p:txBody>
      </p:sp>
      <p:pic>
        <p:nvPicPr>
          <p:cNvPr id="5" name="Graphic 4" descr="Badge Question Mark with solid fill">
            <a:extLst>
              <a:ext uri="{FF2B5EF4-FFF2-40B4-BE49-F238E27FC236}">
                <a16:creationId xmlns:a16="http://schemas.microsoft.com/office/drawing/2014/main" id="{AF16EE1E-AB54-6FD5-933E-0EBD9BC2E55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786" y="1051142"/>
            <a:ext cx="830894" cy="827553"/>
          </a:xfrm>
          <a:prstGeom prst="rect">
            <a:avLst/>
          </a:prstGeom>
        </p:spPr>
      </p:pic>
    </p:spTree>
    <p:custDataLst>
      <p:tags r:id="rId1"/>
    </p:custDataLst>
    <p:extLst>
      <p:ext uri="{BB962C8B-B14F-4D97-AF65-F5344CB8AC3E}">
        <p14:creationId xmlns:p14="http://schemas.microsoft.com/office/powerpoint/2010/main" val="2008630511"/>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19BEF-A3C2-4845-8E73-19E37F176903}"/>
              </a:ext>
            </a:extLst>
          </p:cNvPr>
          <p:cNvSpPr>
            <a:spLocks noGrp="1"/>
          </p:cNvSpPr>
          <p:nvPr>
            <p:ph type="title" idx="4294967295"/>
          </p:nvPr>
        </p:nvSpPr>
        <p:spPr>
          <a:xfrm>
            <a:off x="273719" y="801718"/>
            <a:ext cx="10515600" cy="709613"/>
          </a:xfrm>
        </p:spPr>
        <p:txBody>
          <a:bodyPr>
            <a:normAutofit/>
          </a:bodyPr>
          <a:lstStyle/>
          <a:p>
            <a:pPr>
              <a:defRPr sz="2800" b="1" kern="1200">
                <a:solidFill>
                  <a:srgbClr val="A1010D"/>
                </a:solidFill>
                <a:latin typeface="Source Sans Pro Regular"/>
                <a:cs typeface="Arial"/>
              </a:defRPr>
            </a:pPr>
            <a:r>
              <a:t>Attitudes face à un conflit</a:t>
            </a:r>
          </a:p>
        </p:txBody>
      </p:sp>
      <p:pic>
        <p:nvPicPr>
          <p:cNvPr id="37" name="Picture 36" descr="A group of people around a table  Description automatically generated">
            <a:extLst>
              <a:ext uri="{FF2B5EF4-FFF2-40B4-BE49-F238E27FC236}">
                <a16:creationId xmlns:a16="http://schemas.microsoft.com/office/drawing/2014/main" id="{ED3F3890-C509-457B-B13B-03616228D1B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908625" y="2692020"/>
            <a:ext cx="3014736" cy="1995462"/>
          </a:xfrm>
          <a:prstGeom prst="rect">
            <a:avLst/>
          </a:prstGeom>
          <a:effectLst>
            <a:softEdge rad="63500"/>
          </a:effectLst>
        </p:spPr>
      </p:pic>
      <p:sp>
        <p:nvSpPr>
          <p:cNvPr id="36"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3" name="ZoneTexte 2">
            <a:extLst>
              <a:ext uri="{FF2B5EF4-FFF2-40B4-BE49-F238E27FC236}">
                <a16:creationId xmlns:a16="http://schemas.microsoft.com/office/drawing/2014/main" id="{87B6F4D2-1884-931A-0CC7-D1827E70807D}"/>
              </a:ext>
            </a:extLst>
          </p:cNvPr>
          <p:cNvSpPr txBox="1"/>
          <p:nvPr/>
        </p:nvSpPr>
        <p:spPr>
          <a:xfrm>
            <a:off x="268639" y="1405180"/>
            <a:ext cx="8544058" cy="50167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buClr>
                <a:srgbClr val="649E00"/>
              </a:buClr>
              <a:defRPr kern="1200">
                <a:latin typeface="Source Sans Pro Regular"/>
                <a:ea typeface="+mn-ea"/>
                <a:cs typeface="Arial"/>
              </a:defRPr>
            </a:pPr>
            <a:r>
              <a:rPr sz="2000" b="1" dirty="0" err="1">
                <a:solidFill>
                  <a:srgbClr val="65A000"/>
                </a:solidFill>
              </a:rPr>
              <a:t>C</a:t>
            </a:r>
            <a:r>
              <a:rPr sz="2000" b="1" dirty="0" err="1">
                <a:solidFill>
                  <a:srgbClr val="65A000"/>
                </a:solidFill>
                <a:sym typeface="Source Sans Pro Regular"/>
              </a:rPr>
              <a:t>ompétition</a:t>
            </a:r>
            <a:r>
              <a:rPr sz="2000" b="1" dirty="0">
                <a:solidFill>
                  <a:srgbClr val="65A000"/>
                </a:solidFill>
                <a:sym typeface="Source Sans Pro Regular"/>
              </a:rPr>
              <a:t> : </a:t>
            </a:r>
            <a:r>
              <a:rPr sz="2000" b="1" dirty="0">
                <a:sym typeface="Source Sans Pro Regular"/>
              </a:rPr>
              <a:t> </a:t>
            </a:r>
            <a:r>
              <a:rPr sz="2000" dirty="0">
                <a:sym typeface="Source Sans Pro Regular"/>
              </a:rPr>
              <a:t>faire </a:t>
            </a:r>
            <a:r>
              <a:rPr sz="2000" dirty="0" err="1">
                <a:sym typeface="Source Sans Pro Regular"/>
              </a:rPr>
              <a:t>en</a:t>
            </a:r>
            <a:r>
              <a:rPr sz="2000" dirty="0">
                <a:sym typeface="Source Sans Pro Regular"/>
              </a:rPr>
              <a:t> </a:t>
            </a:r>
            <a:r>
              <a:rPr sz="2000" dirty="0" err="1">
                <a:sym typeface="Source Sans Pro Regular"/>
              </a:rPr>
              <a:t>sorte</a:t>
            </a:r>
            <a:r>
              <a:rPr sz="2000" dirty="0">
                <a:sym typeface="Source Sans Pro Regular"/>
              </a:rPr>
              <a:t> de </a:t>
            </a:r>
            <a:r>
              <a:rPr sz="2000" dirty="0" err="1">
                <a:sym typeface="Source Sans Pro Regular"/>
              </a:rPr>
              <a:t>parvenir</a:t>
            </a:r>
            <a:r>
              <a:rPr sz="2000" dirty="0">
                <a:sym typeface="Source Sans Pro Regular"/>
              </a:rPr>
              <a:t> à </a:t>
            </a:r>
            <a:r>
              <a:rPr sz="2000" dirty="0" err="1">
                <a:sym typeface="Source Sans Pro Regular"/>
              </a:rPr>
              <a:t>ses</a:t>
            </a:r>
            <a:r>
              <a:rPr sz="2000" dirty="0">
                <a:sym typeface="Source Sans Pro Regular"/>
              </a:rPr>
              <a:t> fins</a:t>
            </a:r>
            <a:endParaRPr sz="2000" kern="1200" dirty="0">
              <a:latin typeface="Source Sans Pro Regular"/>
              <a:ea typeface="+mn-ea"/>
              <a:cs typeface="Arial"/>
            </a:endParaRPr>
          </a:p>
          <a:p>
            <a:pPr marL="342900" lvl="1" indent="-342900">
              <a:buClr>
                <a:srgbClr val="649E00"/>
              </a:buClr>
              <a:buFont typeface="Arial" panose="020B0604020202020204" pitchFamily="34" charset="0"/>
              <a:buChar char="•"/>
              <a:defRPr sz="2200" kern="1200">
                <a:latin typeface="Source Sans Pro Regular"/>
                <a:ea typeface="+mn-ea"/>
                <a:cs typeface="Arial"/>
                <a:sym typeface="Source Sans Pro Regular"/>
              </a:defRPr>
            </a:pPr>
            <a:r>
              <a:rPr sz="2000" dirty="0" err="1"/>
              <a:t>Quand</a:t>
            </a:r>
            <a:r>
              <a:rPr sz="2000" dirty="0"/>
              <a:t> </a:t>
            </a:r>
            <a:r>
              <a:rPr sz="2000" dirty="0" err="1"/>
              <a:t>utiliser</a:t>
            </a:r>
            <a:r>
              <a:rPr sz="2000" dirty="0"/>
              <a:t> </a:t>
            </a:r>
            <a:r>
              <a:rPr sz="2000" dirty="0" err="1"/>
              <a:t>cette</a:t>
            </a:r>
            <a:r>
              <a:rPr sz="2000" dirty="0"/>
              <a:t> </a:t>
            </a:r>
            <a:r>
              <a:rPr sz="2000" dirty="0" err="1"/>
              <a:t>stratégie</a:t>
            </a:r>
            <a:r>
              <a:rPr sz="2000" dirty="0"/>
              <a:t> :  des </a:t>
            </a:r>
            <a:r>
              <a:rPr sz="2000" dirty="0" err="1"/>
              <a:t>mesures</a:t>
            </a:r>
            <a:r>
              <a:rPr sz="2000" dirty="0"/>
              <a:t> </a:t>
            </a:r>
            <a:r>
              <a:rPr sz="2000" dirty="0" err="1"/>
              <a:t>décisives</a:t>
            </a:r>
            <a:r>
              <a:rPr sz="2000" dirty="0"/>
              <a:t> et </a:t>
            </a:r>
            <a:r>
              <a:rPr sz="2000" dirty="0" err="1"/>
              <a:t>immédiates</a:t>
            </a:r>
            <a:r>
              <a:rPr sz="2000" dirty="0"/>
              <a:t> </a:t>
            </a:r>
            <a:r>
              <a:rPr sz="2000" dirty="0" err="1"/>
              <a:t>s'imposent</a:t>
            </a:r>
            <a:r>
              <a:rPr sz="2000" dirty="0"/>
              <a:t> pour </a:t>
            </a:r>
            <a:r>
              <a:rPr sz="2000" dirty="0" err="1"/>
              <a:t>garantir</a:t>
            </a:r>
            <a:r>
              <a:rPr sz="2000" dirty="0"/>
              <a:t> le bien-</a:t>
            </a:r>
            <a:r>
              <a:rPr sz="2000" dirty="0" err="1"/>
              <a:t>être</a:t>
            </a:r>
            <a:r>
              <a:rPr sz="2000" dirty="0"/>
              <a:t> et la protection au sein de </a:t>
            </a:r>
            <a:r>
              <a:rPr sz="2000" dirty="0" err="1"/>
              <a:t>l'organisation</a:t>
            </a:r>
            <a:endParaRPr sz="2000" kern="1200" dirty="0">
              <a:latin typeface="Source Sans Pro Regular"/>
              <a:ea typeface="+mn-ea"/>
              <a:cs typeface="Arial"/>
            </a:endParaRPr>
          </a:p>
          <a:p>
            <a:pPr marL="342900" lvl="1" indent="-342900">
              <a:buClr>
                <a:srgbClr val="649E00"/>
              </a:buClr>
              <a:buFont typeface="Arial" panose="020B0604020202020204" pitchFamily="34" charset="0"/>
              <a:buChar char="•"/>
              <a:defRPr sz="2200" kern="1200">
                <a:latin typeface="Source Sans Pro Regular"/>
                <a:ea typeface="+mn-ea"/>
                <a:cs typeface="Arial"/>
              </a:defRPr>
            </a:pPr>
            <a:r>
              <a:rPr sz="2000" dirty="0" err="1"/>
              <a:t>Exemples</a:t>
            </a:r>
            <a:r>
              <a:rPr sz="2000" dirty="0"/>
              <a:t> : </a:t>
            </a:r>
            <a:r>
              <a:rPr sz="2000" dirty="0" err="1"/>
              <a:t>réduction</a:t>
            </a:r>
            <a:r>
              <a:rPr sz="2000" dirty="0"/>
              <a:t> des </a:t>
            </a:r>
            <a:r>
              <a:rPr sz="2000" dirty="0" err="1"/>
              <a:t>coûts</a:t>
            </a:r>
            <a:r>
              <a:rPr sz="2000" dirty="0"/>
              <a:t>, mise </a:t>
            </a:r>
            <a:r>
              <a:rPr sz="2000" dirty="0" err="1"/>
              <a:t>en</a:t>
            </a:r>
            <a:r>
              <a:rPr sz="2000" dirty="0"/>
              <a:t> </a:t>
            </a:r>
            <a:r>
              <a:rPr sz="2000" dirty="0" err="1"/>
              <a:t>vigueur</a:t>
            </a:r>
            <a:r>
              <a:rPr sz="2000" dirty="0"/>
              <a:t> de </a:t>
            </a:r>
            <a:r>
              <a:rPr sz="2000" dirty="0" err="1"/>
              <a:t>règles</a:t>
            </a:r>
            <a:r>
              <a:rPr sz="2000" dirty="0"/>
              <a:t> </a:t>
            </a:r>
            <a:r>
              <a:rPr sz="2000" dirty="0" err="1"/>
              <a:t>impopulaires</a:t>
            </a:r>
            <a:r>
              <a:rPr sz="2000" dirty="0"/>
              <a:t>, de </a:t>
            </a:r>
            <a:r>
              <a:rPr sz="2000" dirty="0" err="1"/>
              <a:t>mesures</a:t>
            </a:r>
            <a:r>
              <a:rPr sz="2000" dirty="0"/>
              <a:t> de discipline, partage </a:t>
            </a:r>
            <a:r>
              <a:rPr sz="2000" dirty="0" err="1"/>
              <a:t>contraint</a:t>
            </a:r>
            <a:r>
              <a:rPr sz="2000" dirty="0"/>
              <a:t> de </a:t>
            </a:r>
            <a:r>
              <a:rPr sz="2000" dirty="0" err="1"/>
              <a:t>ressources</a:t>
            </a:r>
            <a:r>
              <a:rPr sz="2000" dirty="0"/>
              <a:t> </a:t>
            </a:r>
            <a:r>
              <a:rPr sz="2000" dirty="0" err="1"/>
              <a:t>limitées</a:t>
            </a:r>
            <a:r>
              <a:rPr sz="2000" dirty="0"/>
              <a:t> (</a:t>
            </a:r>
            <a:r>
              <a:rPr sz="2000" dirty="0" err="1"/>
              <a:t>espaces</a:t>
            </a:r>
            <a:r>
              <a:rPr sz="2000" dirty="0"/>
              <a:t> de travail </a:t>
            </a:r>
            <a:r>
              <a:rPr sz="2000" dirty="0" err="1"/>
              <a:t>ou</a:t>
            </a:r>
            <a:r>
              <a:rPr sz="2000" dirty="0"/>
              <a:t> personnel) </a:t>
            </a:r>
          </a:p>
          <a:p>
            <a:pPr marL="342900" lvl="1" indent="-342900">
              <a:buClr>
                <a:srgbClr val="649E00"/>
              </a:buClr>
              <a:buFont typeface="Courier New" panose="020B0604020202020204" pitchFamily="34" charset="0"/>
              <a:buChar char="o"/>
            </a:pPr>
            <a:endParaRPr sz="2000" kern="1200" dirty="0">
              <a:latin typeface="Source Sans Pro Regular"/>
              <a:ea typeface="+mn-ea"/>
              <a:cs typeface="Calibri"/>
            </a:endParaRPr>
          </a:p>
          <a:p>
            <a:pPr lvl="1" indent="0">
              <a:buClr>
                <a:srgbClr val="649E00"/>
              </a:buClr>
              <a:defRPr kern="1200">
                <a:latin typeface="Source Sans Pro Regular"/>
                <a:ea typeface="+mn-ea"/>
                <a:cs typeface="Arial"/>
                <a:sym typeface="Source Sans Pro Regular"/>
              </a:defRPr>
            </a:pPr>
            <a:r>
              <a:rPr sz="2000" b="1" dirty="0">
                <a:solidFill>
                  <a:srgbClr val="65A000"/>
                </a:solidFill>
              </a:rPr>
              <a:t>Collaboration : </a:t>
            </a:r>
            <a:r>
              <a:rPr sz="2000" dirty="0"/>
              <a:t> </a:t>
            </a:r>
            <a:r>
              <a:rPr sz="2000" dirty="0" err="1"/>
              <a:t>travailler</a:t>
            </a:r>
            <a:r>
              <a:rPr sz="2000" dirty="0"/>
              <a:t> ensemble</a:t>
            </a:r>
            <a:endParaRPr sz="2000" kern="1200" dirty="0">
              <a:latin typeface="Source Sans Pro Regular"/>
              <a:ea typeface="+mn-ea"/>
              <a:cs typeface="Arial"/>
            </a:endParaRPr>
          </a:p>
          <a:p>
            <a:pPr marL="342900" lvl="1" indent="-342900">
              <a:buClr>
                <a:srgbClr val="649E00"/>
              </a:buClr>
              <a:buFont typeface="Arial" panose="020B0604020202020204" pitchFamily="34" charset="0"/>
              <a:buChar char="•"/>
              <a:defRPr sz="2200" kern="1200">
                <a:latin typeface="Source Sans Pro Regular"/>
                <a:ea typeface="+mn-ea"/>
                <a:cs typeface="Arial"/>
                <a:sym typeface="Source Sans Pro Regular"/>
              </a:defRPr>
            </a:pPr>
            <a:r>
              <a:rPr sz="2000" dirty="0" err="1"/>
              <a:t>Quand</a:t>
            </a:r>
            <a:r>
              <a:rPr sz="2000" dirty="0"/>
              <a:t> </a:t>
            </a:r>
            <a:r>
              <a:rPr sz="2000" dirty="0" err="1"/>
              <a:t>utiliser</a:t>
            </a:r>
            <a:r>
              <a:rPr sz="2000" dirty="0"/>
              <a:t> </a:t>
            </a:r>
            <a:r>
              <a:rPr sz="2000" dirty="0" err="1"/>
              <a:t>cette</a:t>
            </a:r>
            <a:r>
              <a:rPr sz="2000" dirty="0"/>
              <a:t> </a:t>
            </a:r>
            <a:r>
              <a:rPr sz="2000" dirty="0" err="1"/>
              <a:t>stratégie</a:t>
            </a:r>
            <a:r>
              <a:rPr sz="2000" dirty="0"/>
              <a:t> : </a:t>
            </a:r>
            <a:r>
              <a:rPr sz="2000" dirty="0" err="1"/>
              <a:t>lors</a:t>
            </a:r>
            <a:r>
              <a:rPr sz="2000" dirty="0"/>
              <a:t> de la mise au point </a:t>
            </a:r>
            <a:r>
              <a:rPr sz="2000" dirty="0" err="1"/>
              <a:t>d'une</a:t>
            </a:r>
            <a:r>
              <a:rPr sz="2000" dirty="0"/>
              <a:t> solution </a:t>
            </a:r>
            <a:r>
              <a:rPr sz="2000" dirty="0" err="1"/>
              <a:t>intégrée</a:t>
            </a:r>
            <a:r>
              <a:rPr sz="2000" dirty="0"/>
              <a:t> sans </a:t>
            </a:r>
            <a:r>
              <a:rPr sz="2000" dirty="0" err="1"/>
              <a:t>crainte</a:t>
            </a:r>
            <a:r>
              <a:rPr sz="2000" dirty="0"/>
              <a:t> de devoir faire des </a:t>
            </a:r>
            <a:r>
              <a:rPr sz="2000" dirty="0" err="1"/>
              <a:t>compromis</a:t>
            </a:r>
            <a:r>
              <a:rPr sz="2000" dirty="0"/>
              <a:t> </a:t>
            </a:r>
            <a:endParaRPr sz="2000" kern="1200" dirty="0">
              <a:latin typeface="Source Sans Pro Regular"/>
              <a:ea typeface="+mn-ea"/>
              <a:cs typeface="Arial"/>
            </a:endParaRPr>
          </a:p>
          <a:p>
            <a:pPr marL="342900" lvl="1" indent="-342900">
              <a:buClr>
                <a:srgbClr val="649E00"/>
              </a:buClr>
              <a:buFont typeface="Arial" panose="020B0604020202020204" pitchFamily="34" charset="0"/>
              <a:buChar char="•"/>
              <a:defRPr sz="2200" kern="1200">
                <a:latin typeface="Source Sans Pro Regular"/>
                <a:ea typeface="+mn-ea"/>
                <a:cs typeface="Arial"/>
              </a:defRPr>
            </a:pPr>
            <a:r>
              <a:rPr sz="2000" dirty="0" err="1"/>
              <a:t>Exemple</a:t>
            </a:r>
            <a:r>
              <a:rPr sz="2000" dirty="0"/>
              <a:t> : dans le cadre </a:t>
            </a:r>
            <a:r>
              <a:rPr sz="2000" dirty="0" err="1"/>
              <a:t>dʼune</a:t>
            </a:r>
            <a:r>
              <a:rPr sz="2000" dirty="0"/>
              <a:t> </a:t>
            </a:r>
            <a:r>
              <a:rPr sz="2000" dirty="0" err="1"/>
              <a:t>flambée</a:t>
            </a:r>
            <a:r>
              <a:rPr sz="2000" dirty="0"/>
              <a:t> </a:t>
            </a:r>
            <a:r>
              <a:rPr sz="2000" dirty="0" err="1"/>
              <a:t>épidémique</a:t>
            </a:r>
            <a:r>
              <a:rPr sz="2000" dirty="0"/>
              <a:t>, mise </a:t>
            </a:r>
            <a:r>
              <a:rPr sz="2000" dirty="0" err="1"/>
              <a:t>en</a:t>
            </a:r>
            <a:r>
              <a:rPr sz="2000" dirty="0"/>
              <a:t> </a:t>
            </a:r>
            <a:r>
              <a:rPr sz="2000" dirty="0" err="1"/>
              <a:t>commun</a:t>
            </a:r>
            <a:r>
              <a:rPr sz="2000" dirty="0"/>
              <a:t> des efforts d'un </a:t>
            </a:r>
            <a:r>
              <a:rPr sz="2000" dirty="0" err="1"/>
              <a:t>programme</a:t>
            </a:r>
            <a:r>
              <a:rPr sz="2000" dirty="0"/>
              <a:t> </a:t>
            </a:r>
            <a:r>
              <a:rPr sz="2000" dirty="0" err="1"/>
              <a:t>d'épidémiologie</a:t>
            </a:r>
            <a:r>
              <a:rPr sz="2000" dirty="0"/>
              <a:t> et d'un </a:t>
            </a:r>
            <a:r>
              <a:rPr sz="2000" dirty="0" err="1"/>
              <a:t>laboratoire</a:t>
            </a:r>
            <a:r>
              <a:rPr sz="2000" dirty="0"/>
              <a:t> </a:t>
            </a:r>
            <a:r>
              <a:rPr sz="2000" dirty="0" err="1"/>
              <a:t>ainsi</a:t>
            </a:r>
            <a:r>
              <a:rPr sz="2000" dirty="0"/>
              <a:t> que des </a:t>
            </a:r>
            <a:r>
              <a:rPr sz="2000" dirty="0" err="1"/>
              <a:t>résultats</a:t>
            </a:r>
            <a:r>
              <a:rPr sz="2000" dirty="0"/>
              <a:t> des tests PCR </a:t>
            </a:r>
          </a:p>
          <a:p>
            <a:pPr marL="342900" lvl="1" indent="-342900">
              <a:buClr>
                <a:srgbClr val="649E00"/>
              </a:buClr>
              <a:buFont typeface="Arial" panose="020B0604020202020204" pitchFamily="34" charset="0"/>
              <a:buChar char="•"/>
            </a:pPr>
            <a:endParaRPr sz="2000" kern="1200" dirty="0">
              <a:latin typeface="Source Sans Pro Regular"/>
              <a:ea typeface="+mn-ea"/>
              <a:cs typeface="Arial"/>
            </a:endParaRPr>
          </a:p>
          <a:p>
            <a:endParaRPr sz="2000" dirty="0">
              <a:latin typeface="Source Sans Pro Regular"/>
            </a:endParaRPr>
          </a:p>
        </p:txBody>
      </p:sp>
      <p:sp>
        <p:nvSpPr>
          <p:cNvPr id="7" name="Slide Number Placeholder 5">
            <a:extLst>
              <a:ext uri="{FF2B5EF4-FFF2-40B4-BE49-F238E27FC236}">
                <a16:creationId xmlns:a16="http://schemas.microsoft.com/office/drawing/2014/main" id="{B60A147B-37D0-403C-A7F4-EA7135220127}"/>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41</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2321378629"/>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19BEF-A3C2-4845-8E73-19E37F176903}"/>
              </a:ext>
            </a:extLst>
          </p:cNvPr>
          <p:cNvSpPr>
            <a:spLocks noGrp="1"/>
          </p:cNvSpPr>
          <p:nvPr>
            <p:ph type="title" idx="4294967295"/>
          </p:nvPr>
        </p:nvSpPr>
        <p:spPr>
          <a:xfrm>
            <a:off x="144567" y="595074"/>
            <a:ext cx="10515600" cy="709613"/>
          </a:xfrm>
        </p:spPr>
        <p:txBody>
          <a:bodyPr>
            <a:normAutofit/>
          </a:bodyPr>
          <a:lstStyle/>
          <a:p>
            <a:pPr>
              <a:defRPr sz="2800" b="1" kern="1200">
                <a:solidFill>
                  <a:srgbClr val="A1010D"/>
                </a:solidFill>
                <a:latin typeface="Source Sans Pro Regular"/>
                <a:cs typeface="Arial"/>
              </a:defRPr>
            </a:pPr>
            <a:r>
              <a:t>Attitudes face à un conflit</a:t>
            </a:r>
          </a:p>
        </p:txBody>
      </p:sp>
      <p:sp>
        <p:nvSpPr>
          <p:cNvPr id="36"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4" name="ZoneTexte 3">
            <a:extLst>
              <a:ext uri="{FF2B5EF4-FFF2-40B4-BE49-F238E27FC236}">
                <a16:creationId xmlns:a16="http://schemas.microsoft.com/office/drawing/2014/main" id="{9D9B7DCC-084C-AE5F-AA6D-8472779466F3}"/>
              </a:ext>
            </a:extLst>
          </p:cNvPr>
          <p:cNvSpPr txBox="1"/>
          <p:nvPr/>
        </p:nvSpPr>
        <p:spPr>
          <a:xfrm>
            <a:off x="138683" y="1018333"/>
            <a:ext cx="11396419" cy="55091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lvl="1" indent="0">
              <a:buClr>
                <a:srgbClr val="649E00"/>
              </a:buClr>
              <a:defRPr sz="2200" kern="1200">
                <a:latin typeface="Source Sans Pro Regular"/>
                <a:ea typeface="+mn-ea"/>
                <a:cs typeface="Arial"/>
              </a:defRPr>
            </a:pPr>
            <a:r>
              <a:rPr b="1" dirty="0" err="1">
                <a:solidFill>
                  <a:srgbClr val="65A000"/>
                </a:solidFill>
              </a:rPr>
              <a:t>Compromis</a:t>
            </a:r>
            <a:r>
              <a:rPr b="1" dirty="0">
                <a:solidFill>
                  <a:srgbClr val="65A000"/>
                </a:solidFill>
              </a:rPr>
              <a:t> : </a:t>
            </a:r>
            <a:r>
              <a:rPr dirty="0"/>
              <a:t>concessions </a:t>
            </a:r>
            <a:r>
              <a:rPr dirty="0" err="1"/>
              <a:t>réciproques</a:t>
            </a:r>
            <a:endParaRPr dirty="0"/>
          </a:p>
          <a:p>
            <a:pPr marL="342900" lvl="1" indent="-342900">
              <a:buClr>
                <a:srgbClr val="649E00"/>
              </a:buClr>
              <a:buFont typeface="Arial" panose="020B0604020202020204" pitchFamily="34" charset="0"/>
              <a:buChar char="•"/>
              <a:defRPr sz="2200" kern="1200">
                <a:latin typeface="Source Sans Pro Regular"/>
                <a:ea typeface="+mn-ea"/>
                <a:cs typeface="Arial"/>
              </a:defRPr>
            </a:pPr>
            <a:r>
              <a:rPr dirty="0"/>
              <a:t> </a:t>
            </a:r>
            <a:r>
              <a:rPr dirty="0" err="1"/>
              <a:t>Quand</a:t>
            </a:r>
            <a:r>
              <a:rPr dirty="0"/>
              <a:t> </a:t>
            </a:r>
            <a:r>
              <a:rPr dirty="0" err="1"/>
              <a:t>utiliser</a:t>
            </a:r>
            <a:r>
              <a:rPr dirty="0"/>
              <a:t> </a:t>
            </a:r>
            <a:r>
              <a:rPr dirty="0" err="1"/>
              <a:t>cette</a:t>
            </a:r>
            <a:r>
              <a:rPr dirty="0"/>
              <a:t> </a:t>
            </a:r>
            <a:r>
              <a:rPr dirty="0" err="1"/>
              <a:t>stratégie</a:t>
            </a:r>
            <a:r>
              <a:rPr dirty="0"/>
              <a:t> :</a:t>
            </a:r>
          </a:p>
          <a:p>
            <a:pPr marL="742950" lvl="2" indent="-342900">
              <a:buClr>
                <a:srgbClr val="649E00"/>
              </a:buClr>
              <a:buFont typeface="Courier New" panose="02070309020205020404" pitchFamily="49" charset="0"/>
              <a:buChar char="o"/>
              <a:defRPr sz="2200" kern="1200">
                <a:latin typeface="Source Sans Pro Regular"/>
                <a:ea typeface="+mn-ea"/>
                <a:cs typeface="Arial"/>
              </a:defRPr>
            </a:pPr>
            <a:r>
              <a:rPr dirty="0"/>
              <a:t>Les </a:t>
            </a:r>
            <a:r>
              <a:rPr dirty="0" err="1"/>
              <a:t>objectifs</a:t>
            </a:r>
            <a:r>
              <a:rPr dirty="0"/>
              <a:t> </a:t>
            </a:r>
            <a:r>
              <a:rPr dirty="0" err="1"/>
              <a:t>sont</a:t>
            </a:r>
            <a:r>
              <a:rPr dirty="0"/>
              <a:t> </a:t>
            </a:r>
            <a:r>
              <a:rPr dirty="0" err="1"/>
              <a:t>moyennement</a:t>
            </a:r>
            <a:r>
              <a:rPr dirty="0"/>
              <a:t> </a:t>
            </a:r>
            <a:r>
              <a:rPr dirty="0" err="1"/>
              <a:t>importants</a:t>
            </a:r>
            <a:r>
              <a:rPr dirty="0"/>
              <a:t> et ne </a:t>
            </a:r>
            <a:r>
              <a:rPr dirty="0" err="1"/>
              <a:t>justifient</a:t>
            </a:r>
            <a:r>
              <a:rPr dirty="0"/>
              <a:t> pas le </a:t>
            </a:r>
            <a:r>
              <a:rPr dirty="0" err="1"/>
              <a:t>recours</a:t>
            </a:r>
            <a:r>
              <a:rPr dirty="0"/>
              <a:t> à des attitudes plus </a:t>
            </a:r>
            <a:r>
              <a:rPr dirty="0" err="1"/>
              <a:t>fermes</a:t>
            </a:r>
            <a:r>
              <a:rPr dirty="0"/>
              <a:t>, </a:t>
            </a:r>
            <a:r>
              <a:rPr dirty="0" err="1"/>
              <a:t>susceptibles</a:t>
            </a:r>
            <a:r>
              <a:rPr dirty="0"/>
              <a:t> </a:t>
            </a:r>
            <a:r>
              <a:rPr dirty="0" err="1"/>
              <a:t>d’entraîner</a:t>
            </a:r>
            <a:r>
              <a:rPr dirty="0"/>
              <a:t> des troubles </a:t>
            </a:r>
          </a:p>
          <a:p>
            <a:pPr marL="742950" lvl="2" indent="-342900">
              <a:buClr>
                <a:srgbClr val="649E00"/>
              </a:buClr>
              <a:buFont typeface="Courier New" panose="02070309020205020404" pitchFamily="49" charset="0"/>
              <a:buChar char="o"/>
              <a:defRPr sz="2200" kern="1200">
                <a:latin typeface="Source Sans Pro Regular"/>
                <a:ea typeface="+mn-ea"/>
                <a:cs typeface="Arial"/>
              </a:defRPr>
            </a:pPr>
            <a:r>
              <a:rPr dirty="0"/>
              <a:t>Deux </a:t>
            </a:r>
            <a:r>
              <a:rPr dirty="0" err="1"/>
              <a:t>personnes</a:t>
            </a:r>
            <a:r>
              <a:rPr dirty="0"/>
              <a:t> </a:t>
            </a:r>
            <a:r>
              <a:rPr dirty="0" err="1"/>
              <a:t>opposées</a:t>
            </a:r>
            <a:r>
              <a:rPr dirty="0"/>
              <a:t>, </a:t>
            </a:r>
            <a:r>
              <a:rPr dirty="0" err="1"/>
              <a:t>disposant</a:t>
            </a:r>
            <a:r>
              <a:rPr dirty="0"/>
              <a:t> d'un </a:t>
            </a:r>
            <a:r>
              <a:rPr dirty="0" err="1"/>
              <a:t>pouvoir</a:t>
            </a:r>
            <a:r>
              <a:rPr dirty="0"/>
              <a:t> </a:t>
            </a:r>
            <a:r>
              <a:rPr dirty="0" err="1"/>
              <a:t>égal</a:t>
            </a:r>
            <a:r>
              <a:rPr dirty="0"/>
              <a:t>, </a:t>
            </a:r>
            <a:r>
              <a:rPr dirty="0" err="1"/>
              <a:t>poursuivent</a:t>
            </a:r>
            <a:r>
              <a:rPr dirty="0"/>
              <a:t> </a:t>
            </a:r>
            <a:r>
              <a:rPr dirty="0" err="1"/>
              <a:t>résolument</a:t>
            </a:r>
            <a:r>
              <a:rPr dirty="0"/>
              <a:t> des </a:t>
            </a:r>
            <a:r>
              <a:rPr dirty="0" err="1"/>
              <a:t>objectifs</a:t>
            </a:r>
            <a:r>
              <a:rPr dirty="0"/>
              <a:t> incompatibles </a:t>
            </a:r>
          </a:p>
          <a:p>
            <a:pPr marL="742950" lvl="2" indent="-342900">
              <a:buClr>
                <a:srgbClr val="649E00"/>
              </a:buClr>
              <a:buFont typeface="Courier New" panose="02070309020205020404" pitchFamily="49" charset="0"/>
              <a:buChar char="o"/>
              <a:defRPr sz="2200" kern="1200">
                <a:latin typeface="Source Sans Pro Regular"/>
                <a:ea typeface="+mn-ea"/>
                <a:cs typeface="Arial"/>
              </a:defRPr>
            </a:pPr>
            <a:r>
              <a:rPr dirty="0"/>
              <a:t> </a:t>
            </a:r>
            <a:r>
              <a:rPr dirty="0" err="1"/>
              <a:t>Règlement</a:t>
            </a:r>
            <a:r>
              <a:rPr dirty="0"/>
              <a:t> </a:t>
            </a:r>
            <a:r>
              <a:rPr dirty="0" err="1"/>
              <a:t>provisoire</a:t>
            </a:r>
            <a:r>
              <a:rPr dirty="0"/>
              <a:t> de </a:t>
            </a:r>
            <a:r>
              <a:rPr dirty="0" err="1"/>
              <a:t>problèmes</a:t>
            </a:r>
            <a:r>
              <a:rPr dirty="0"/>
              <a:t> complexes </a:t>
            </a:r>
            <a:r>
              <a:rPr dirty="0" err="1"/>
              <a:t>ou</a:t>
            </a:r>
            <a:r>
              <a:rPr dirty="0"/>
              <a:t> </a:t>
            </a:r>
            <a:r>
              <a:rPr dirty="0" err="1"/>
              <a:t>définition</a:t>
            </a:r>
            <a:r>
              <a:rPr dirty="0"/>
              <a:t> de solutions </a:t>
            </a:r>
            <a:r>
              <a:rPr dirty="0" err="1"/>
              <a:t>immédiates</a:t>
            </a:r>
            <a:r>
              <a:rPr dirty="0"/>
              <a:t> </a:t>
            </a:r>
            <a:r>
              <a:rPr dirty="0" err="1"/>
              <a:t>en</a:t>
            </a:r>
            <a:r>
              <a:rPr dirty="0"/>
              <a:t> raison de </a:t>
            </a:r>
            <a:r>
              <a:rPr dirty="0" err="1"/>
              <a:t>contraintes</a:t>
            </a:r>
            <a:r>
              <a:rPr dirty="0"/>
              <a:t> de temps </a:t>
            </a:r>
          </a:p>
          <a:p>
            <a:pPr marL="742950" lvl="2" indent="-342900">
              <a:buClr>
                <a:srgbClr val="649E00"/>
              </a:buClr>
              <a:buFont typeface="Courier New" panose="02070309020205020404" pitchFamily="49" charset="0"/>
              <a:buChar char="o"/>
              <a:defRPr sz="2200" kern="1200">
                <a:latin typeface="Source Sans Pro Regular"/>
                <a:ea typeface="+mn-ea"/>
                <a:cs typeface="Arial"/>
              </a:defRPr>
            </a:pPr>
            <a:r>
              <a:rPr dirty="0"/>
              <a:t>Solution </a:t>
            </a:r>
            <a:r>
              <a:rPr dirty="0" err="1"/>
              <a:t>intermédiaire</a:t>
            </a:r>
            <a:r>
              <a:rPr dirty="0"/>
              <a:t> </a:t>
            </a:r>
            <a:r>
              <a:rPr dirty="0" err="1"/>
              <a:t>lorsque</a:t>
            </a:r>
            <a:r>
              <a:rPr dirty="0"/>
              <a:t> les options de collaboration </a:t>
            </a:r>
            <a:r>
              <a:rPr dirty="0" err="1"/>
              <a:t>ou</a:t>
            </a:r>
            <a:r>
              <a:rPr dirty="0"/>
              <a:t> de </a:t>
            </a:r>
            <a:r>
              <a:rPr dirty="0" err="1"/>
              <a:t>compétition</a:t>
            </a:r>
            <a:r>
              <a:rPr dirty="0"/>
              <a:t> </a:t>
            </a:r>
            <a:r>
              <a:rPr dirty="0" err="1"/>
              <a:t>sont</a:t>
            </a:r>
            <a:r>
              <a:rPr dirty="0"/>
              <a:t> sans issue</a:t>
            </a:r>
          </a:p>
          <a:p>
            <a:pPr marL="742950" lvl="2" indent="-342900">
              <a:buClr>
                <a:srgbClr val="649E00"/>
              </a:buClr>
              <a:buFont typeface="Wingdings" panose="020B0604020202020204" pitchFamily="34" charset="0"/>
              <a:buChar char="ü"/>
            </a:pPr>
            <a:endParaRPr sz="2200" kern="1200" dirty="0">
              <a:latin typeface="Source Sans Pro Regular"/>
              <a:ea typeface="+mn-ea"/>
              <a:cs typeface="Arial"/>
            </a:endParaRPr>
          </a:p>
          <a:p>
            <a:pPr marL="342900" lvl="1" indent="-342900">
              <a:buClr>
                <a:srgbClr val="649E00"/>
              </a:buClr>
              <a:buFont typeface="Arial" panose="020B0604020202020204" pitchFamily="34" charset="0"/>
              <a:buChar char="•"/>
              <a:defRPr sz="2200" kern="1200">
                <a:latin typeface="Source Sans Pro Regular"/>
                <a:ea typeface="+mn-ea"/>
                <a:cs typeface="Arial"/>
              </a:defRPr>
            </a:pPr>
            <a:r>
              <a:rPr dirty="0" err="1"/>
              <a:t>Exemples</a:t>
            </a:r>
            <a:r>
              <a:rPr dirty="0"/>
              <a:t> : 1) deux cadres </a:t>
            </a:r>
            <a:r>
              <a:rPr dirty="0" err="1"/>
              <a:t>décident</a:t>
            </a:r>
            <a:r>
              <a:rPr dirty="0"/>
              <a:t> de </a:t>
            </a:r>
            <a:r>
              <a:rPr dirty="0" err="1"/>
              <a:t>partager</a:t>
            </a:r>
            <a:r>
              <a:rPr dirty="0"/>
              <a:t> un </a:t>
            </a:r>
            <a:r>
              <a:rPr dirty="0" err="1"/>
              <a:t>équipement</a:t>
            </a:r>
            <a:r>
              <a:rPr dirty="0"/>
              <a:t> </a:t>
            </a:r>
            <a:r>
              <a:rPr dirty="0" err="1"/>
              <a:t>en</a:t>
            </a:r>
            <a:r>
              <a:rPr dirty="0"/>
              <a:t> se </a:t>
            </a:r>
            <a:r>
              <a:rPr dirty="0" err="1"/>
              <a:t>mettant</a:t>
            </a:r>
            <a:r>
              <a:rPr dirty="0"/>
              <a:t> </a:t>
            </a:r>
            <a:r>
              <a:rPr dirty="0" err="1"/>
              <a:t>dʼaccord</a:t>
            </a:r>
            <a:r>
              <a:rPr dirty="0"/>
              <a:t> sur un </a:t>
            </a:r>
            <a:r>
              <a:rPr dirty="0" err="1"/>
              <a:t>calendrier</a:t>
            </a:r>
            <a:r>
              <a:rPr dirty="0"/>
              <a:t> ;  2) un </a:t>
            </a:r>
            <a:r>
              <a:rPr dirty="0" err="1"/>
              <a:t>membre</a:t>
            </a:r>
            <a:r>
              <a:rPr dirty="0"/>
              <a:t> du personnel </a:t>
            </a:r>
            <a:r>
              <a:rPr dirty="0" err="1"/>
              <a:t>demande</a:t>
            </a:r>
            <a:r>
              <a:rPr dirty="0"/>
              <a:t> à </a:t>
            </a:r>
            <a:r>
              <a:rPr dirty="0" err="1"/>
              <a:t>avoir</a:t>
            </a:r>
            <a:r>
              <a:rPr dirty="0"/>
              <a:t> du temps libre pour </a:t>
            </a:r>
            <a:r>
              <a:rPr dirty="0" err="1"/>
              <a:t>poursuivre</a:t>
            </a:r>
            <a:r>
              <a:rPr dirty="0"/>
              <a:t> son </a:t>
            </a:r>
            <a:r>
              <a:rPr dirty="0" err="1"/>
              <a:t>éducation</a:t>
            </a:r>
            <a:r>
              <a:rPr dirty="0"/>
              <a:t> ; le supérieur </a:t>
            </a:r>
            <a:r>
              <a:rPr dirty="0" err="1"/>
              <a:t>hiérarchique</a:t>
            </a:r>
            <a:r>
              <a:rPr dirty="0"/>
              <a:t> </a:t>
            </a:r>
            <a:r>
              <a:rPr dirty="0" err="1"/>
              <a:t>accepte</a:t>
            </a:r>
            <a:r>
              <a:rPr dirty="0"/>
              <a:t> et le </a:t>
            </a:r>
            <a:r>
              <a:rPr dirty="0" err="1"/>
              <a:t>membre</a:t>
            </a:r>
            <a:r>
              <a:rPr dirty="0"/>
              <a:t> du personnel </a:t>
            </a:r>
            <a:r>
              <a:rPr dirty="0" err="1"/>
              <a:t>accepte</a:t>
            </a:r>
            <a:r>
              <a:rPr lang="fr-FR" dirty="0"/>
              <a:t>,</a:t>
            </a:r>
            <a:r>
              <a:rPr dirty="0"/>
              <a:t> quant à </a:t>
            </a:r>
            <a:r>
              <a:rPr dirty="0" err="1"/>
              <a:t>lui</a:t>
            </a:r>
            <a:r>
              <a:rPr lang="fr-FR" dirty="0"/>
              <a:t>,</a:t>
            </a:r>
            <a:r>
              <a:rPr dirty="0"/>
              <a:t> de </a:t>
            </a:r>
            <a:r>
              <a:rPr dirty="0" err="1"/>
              <a:t>travailler</a:t>
            </a:r>
            <a:r>
              <a:rPr dirty="0"/>
              <a:t> </a:t>
            </a:r>
            <a:r>
              <a:rPr dirty="0" err="1"/>
              <a:t>certains</a:t>
            </a:r>
            <a:r>
              <a:rPr dirty="0"/>
              <a:t> week-ends et </a:t>
            </a:r>
            <a:r>
              <a:rPr dirty="0" err="1"/>
              <a:t>certaines</a:t>
            </a:r>
            <a:r>
              <a:rPr dirty="0"/>
              <a:t> </a:t>
            </a:r>
            <a:r>
              <a:rPr dirty="0" err="1"/>
              <a:t>nuits</a:t>
            </a:r>
            <a:endParaRPr dirty="0"/>
          </a:p>
          <a:p>
            <a:pPr marL="342900" indent="-342900">
              <a:buFont typeface="Arial"/>
              <a:buChar char="•"/>
            </a:pPr>
            <a:endParaRPr sz="2200" dirty="0">
              <a:latin typeface="Source Sans Pro Regular"/>
              <a:cs typeface="Arial"/>
            </a:endParaRPr>
          </a:p>
        </p:txBody>
      </p:sp>
      <p:sp>
        <p:nvSpPr>
          <p:cNvPr id="6" name="Slide Number Placeholder 5">
            <a:extLst>
              <a:ext uri="{FF2B5EF4-FFF2-40B4-BE49-F238E27FC236}">
                <a16:creationId xmlns:a16="http://schemas.microsoft.com/office/drawing/2014/main" id="{EB61BAF1-76DF-4350-901F-BFA0367DB9FE}"/>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42</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2741953829"/>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19BEF-A3C2-4845-8E73-19E37F176903}"/>
              </a:ext>
            </a:extLst>
          </p:cNvPr>
          <p:cNvSpPr>
            <a:spLocks noGrp="1"/>
          </p:cNvSpPr>
          <p:nvPr>
            <p:ph type="title" idx="4294967295"/>
          </p:nvPr>
        </p:nvSpPr>
        <p:spPr>
          <a:xfrm>
            <a:off x="144567" y="595074"/>
            <a:ext cx="10515600" cy="709613"/>
          </a:xfrm>
        </p:spPr>
        <p:txBody>
          <a:bodyPr>
            <a:normAutofit/>
          </a:bodyPr>
          <a:lstStyle/>
          <a:p>
            <a:pPr>
              <a:defRPr sz="2800" b="1" kern="1200">
                <a:solidFill>
                  <a:srgbClr val="A1010D"/>
                </a:solidFill>
                <a:latin typeface="Source Sans Pro Regular"/>
                <a:cs typeface="Arial"/>
              </a:defRPr>
            </a:pPr>
            <a:r>
              <a:t>Attitudes face à un conflit</a:t>
            </a:r>
          </a:p>
        </p:txBody>
      </p:sp>
      <p:sp>
        <p:nvSpPr>
          <p:cNvPr id="36"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4" name="ZoneTexte 3">
            <a:extLst>
              <a:ext uri="{FF2B5EF4-FFF2-40B4-BE49-F238E27FC236}">
                <a16:creationId xmlns:a16="http://schemas.microsoft.com/office/drawing/2014/main" id="{9D9B7DCC-084C-AE5F-AA6D-8472779466F3}"/>
              </a:ext>
            </a:extLst>
          </p:cNvPr>
          <p:cNvSpPr txBox="1"/>
          <p:nvPr/>
        </p:nvSpPr>
        <p:spPr>
          <a:xfrm>
            <a:off x="346130" y="1521417"/>
            <a:ext cx="11396419" cy="45550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r>
              <a:rPr sz="2400" b="1" kern="1200" dirty="0">
                <a:solidFill>
                  <a:srgbClr val="65A000"/>
                </a:solidFill>
                <a:latin typeface="Source Sans Pro Regular"/>
                <a:ea typeface="+mn-ea"/>
                <a:cs typeface="Arial"/>
              </a:rPr>
              <a:t>Conciliation :</a:t>
            </a:r>
            <a:r>
              <a:rPr b="1" dirty="0">
                <a:solidFill>
                  <a:srgbClr val="65A000"/>
                </a:solidFill>
              </a:rPr>
              <a:t> </a:t>
            </a:r>
            <a:r>
              <a:rPr sz="2200" kern="1200" dirty="0" err="1">
                <a:latin typeface="Source Sans Pro Regular"/>
                <a:ea typeface="+mn-ea"/>
                <a:cs typeface="Arial"/>
              </a:rPr>
              <a:t>céder</a:t>
            </a:r>
            <a:r>
              <a:rPr sz="2200" kern="1200" dirty="0">
                <a:latin typeface="Source Sans Pro Regular"/>
                <a:ea typeface="+mn-ea"/>
                <a:cs typeface="Arial"/>
              </a:rPr>
              <a:t> </a:t>
            </a:r>
            <a:r>
              <a:rPr sz="2200" kern="1200" dirty="0" err="1">
                <a:latin typeface="Source Sans Pro Regular"/>
                <a:ea typeface="+mn-ea"/>
                <a:cs typeface="Arial"/>
              </a:rPr>
              <a:t>devant</a:t>
            </a:r>
            <a:r>
              <a:rPr sz="2200" kern="1200" dirty="0">
                <a:latin typeface="Source Sans Pro Regular"/>
                <a:ea typeface="+mn-ea"/>
                <a:cs typeface="Arial"/>
              </a:rPr>
              <a:t> </a:t>
            </a:r>
            <a:r>
              <a:rPr sz="2200" kern="1200" dirty="0" err="1">
                <a:latin typeface="Source Sans Pro Regular"/>
                <a:ea typeface="+mn-ea"/>
                <a:cs typeface="Arial"/>
              </a:rPr>
              <a:t>l'autre</a:t>
            </a:r>
            <a:r>
              <a:rPr sz="2200" kern="1200" dirty="0">
                <a:latin typeface="Source Sans Pro Regular"/>
                <a:ea typeface="+mn-ea"/>
                <a:cs typeface="Arial"/>
              </a:rPr>
              <a:t> </a:t>
            </a:r>
            <a:r>
              <a:rPr sz="2200" kern="1200" dirty="0" err="1">
                <a:latin typeface="Source Sans Pro Regular"/>
                <a:ea typeface="+mn-ea"/>
                <a:cs typeface="Arial"/>
              </a:rPr>
              <a:t>partie</a:t>
            </a:r>
            <a:endParaRPr sz="2200" kern="1200" dirty="0">
              <a:latin typeface="Source Sans Pro Regular"/>
              <a:ea typeface="+mn-ea"/>
              <a:cs typeface="Arial"/>
            </a:endParaRPr>
          </a:p>
          <a:p>
            <a:pPr marL="342900" lvl="1" indent="-342900">
              <a:buClr>
                <a:srgbClr val="649E00"/>
              </a:buClr>
              <a:buFont typeface="Arial" panose="020B0604020202020204" pitchFamily="34" charset="0"/>
              <a:buChar char="•"/>
              <a:defRPr sz="2200" kern="1200">
                <a:latin typeface="Source Sans Pro Regular"/>
                <a:ea typeface="+mn-ea"/>
                <a:cs typeface="Arial"/>
              </a:defRPr>
            </a:pPr>
            <a:r>
              <a:rPr dirty="0" err="1"/>
              <a:t>Quand</a:t>
            </a:r>
            <a:r>
              <a:rPr dirty="0"/>
              <a:t> </a:t>
            </a:r>
            <a:r>
              <a:rPr dirty="0" err="1"/>
              <a:t>utiliser</a:t>
            </a:r>
            <a:r>
              <a:rPr dirty="0"/>
              <a:t> </a:t>
            </a:r>
            <a:r>
              <a:rPr dirty="0" err="1"/>
              <a:t>cette</a:t>
            </a:r>
            <a:r>
              <a:rPr dirty="0"/>
              <a:t> </a:t>
            </a:r>
            <a:r>
              <a:rPr dirty="0" err="1"/>
              <a:t>stratégie</a:t>
            </a:r>
            <a:r>
              <a:rPr dirty="0"/>
              <a:t> :</a:t>
            </a:r>
          </a:p>
          <a:p>
            <a:pPr marL="742950" lvl="2" indent="-342900">
              <a:buClr>
                <a:srgbClr val="649E00"/>
              </a:buClr>
              <a:buFont typeface="Courier New" panose="02070309020205020404" pitchFamily="49" charset="0"/>
              <a:buChar char="o"/>
              <a:defRPr sz="2200" kern="1200">
                <a:latin typeface="Source Sans Pro Regular"/>
                <a:ea typeface="+mn-ea"/>
                <a:cs typeface="Arial"/>
              </a:defRPr>
            </a:pPr>
            <a:r>
              <a:rPr dirty="0"/>
              <a:t>Une </a:t>
            </a:r>
            <a:r>
              <a:rPr dirty="0" err="1"/>
              <a:t>personne</a:t>
            </a:r>
            <a:r>
              <a:rPr dirty="0"/>
              <a:t> se rend </a:t>
            </a:r>
            <a:r>
              <a:rPr dirty="0" err="1"/>
              <a:t>compte</a:t>
            </a:r>
            <a:r>
              <a:rPr dirty="0"/>
              <a:t> </a:t>
            </a:r>
            <a:r>
              <a:rPr dirty="0" err="1"/>
              <a:t>qu'elle</a:t>
            </a:r>
            <a:r>
              <a:rPr dirty="0"/>
              <a:t> a tort </a:t>
            </a:r>
          </a:p>
          <a:p>
            <a:pPr marL="742950" lvl="2" indent="-342900">
              <a:buClr>
                <a:srgbClr val="649E00"/>
              </a:buClr>
              <a:buFont typeface="Courier New" panose="02070309020205020404" pitchFamily="49" charset="0"/>
              <a:buChar char="o"/>
              <a:defRPr sz="2200" kern="1200">
                <a:latin typeface="Source Sans Pro Regular"/>
                <a:ea typeface="+mn-ea"/>
                <a:cs typeface="Arial"/>
              </a:defRPr>
            </a:pPr>
            <a:r>
              <a:rPr dirty="0"/>
              <a:t>La </a:t>
            </a:r>
            <a:r>
              <a:rPr dirty="0" err="1"/>
              <a:t>personne</a:t>
            </a:r>
            <a:r>
              <a:rPr dirty="0"/>
              <a:t> </a:t>
            </a:r>
            <a:r>
              <a:rPr dirty="0" err="1"/>
              <a:t>comprend</a:t>
            </a:r>
            <a:r>
              <a:rPr dirty="0"/>
              <a:t> la question </a:t>
            </a:r>
            <a:r>
              <a:rPr dirty="0" err="1"/>
              <a:t>est</a:t>
            </a:r>
            <a:r>
              <a:rPr dirty="0"/>
              <a:t> plus </a:t>
            </a:r>
            <a:r>
              <a:rPr dirty="0" err="1"/>
              <a:t>importante</a:t>
            </a:r>
            <a:r>
              <a:rPr dirty="0"/>
              <a:t> pour </a:t>
            </a:r>
            <a:r>
              <a:rPr dirty="0" err="1"/>
              <a:t>l'autre</a:t>
            </a:r>
            <a:r>
              <a:rPr dirty="0"/>
              <a:t> </a:t>
            </a:r>
            <a:r>
              <a:rPr dirty="0" err="1"/>
              <a:t>partie</a:t>
            </a:r>
            <a:r>
              <a:rPr dirty="0"/>
              <a:t> que pour </a:t>
            </a:r>
            <a:r>
              <a:rPr dirty="0" err="1"/>
              <a:t>elle-même</a:t>
            </a:r>
            <a:endParaRPr dirty="0"/>
          </a:p>
          <a:p>
            <a:pPr marL="742950" lvl="2" indent="-342900">
              <a:buClr>
                <a:srgbClr val="649E00"/>
              </a:buClr>
              <a:buFont typeface="Courier New" panose="02070309020205020404" pitchFamily="49" charset="0"/>
              <a:buChar char="o"/>
              <a:defRPr sz="2200" kern="1200">
                <a:latin typeface="Source Sans Pro Regular"/>
                <a:ea typeface="+mn-ea"/>
                <a:cs typeface="Arial"/>
              </a:defRPr>
            </a:pPr>
            <a:r>
              <a:rPr dirty="0"/>
              <a:t>Position </a:t>
            </a:r>
            <a:r>
              <a:rPr dirty="0" err="1"/>
              <a:t>minoritaire</a:t>
            </a:r>
            <a:r>
              <a:rPr dirty="0"/>
              <a:t> et </a:t>
            </a:r>
            <a:r>
              <a:rPr dirty="0" err="1"/>
              <a:t>perdante</a:t>
            </a:r>
            <a:endParaRPr dirty="0"/>
          </a:p>
          <a:p>
            <a:pPr marL="742950" lvl="2" indent="-342900">
              <a:buClr>
                <a:srgbClr val="649E00"/>
              </a:buClr>
              <a:buFont typeface="Courier New" panose="02070309020205020404" pitchFamily="49" charset="0"/>
              <a:buChar char="o"/>
              <a:defRPr sz="2200" kern="1200">
                <a:latin typeface="Source Sans Pro Regular"/>
                <a:ea typeface="+mn-ea"/>
                <a:cs typeface="Arial"/>
              </a:defRPr>
            </a:pPr>
            <a:r>
              <a:rPr dirty="0"/>
              <a:t>Le fait de </a:t>
            </a:r>
            <a:r>
              <a:rPr dirty="0" err="1"/>
              <a:t>préserver</a:t>
            </a:r>
            <a:r>
              <a:rPr dirty="0"/>
              <a:t> </a:t>
            </a:r>
            <a:r>
              <a:rPr dirty="0" err="1"/>
              <a:t>l'harmonie</a:t>
            </a:r>
            <a:r>
              <a:rPr dirty="0"/>
              <a:t> et </a:t>
            </a:r>
            <a:r>
              <a:rPr dirty="0" err="1"/>
              <a:t>d'éviter</a:t>
            </a:r>
            <a:r>
              <a:rPr dirty="0"/>
              <a:t> les perturbations </a:t>
            </a:r>
            <a:r>
              <a:rPr dirty="0" err="1"/>
              <a:t>est</a:t>
            </a:r>
            <a:r>
              <a:rPr dirty="0"/>
              <a:t> </a:t>
            </a:r>
            <a:r>
              <a:rPr dirty="0" err="1"/>
              <a:t>essentiel</a:t>
            </a:r>
            <a:r>
              <a:rPr dirty="0"/>
              <a:t> </a:t>
            </a:r>
          </a:p>
          <a:p>
            <a:pPr marL="742950" lvl="2" indent="-342900">
              <a:buClr>
                <a:srgbClr val="649E00"/>
              </a:buClr>
              <a:buFont typeface="Courier New" panose="02070309020205020404" pitchFamily="49" charset="0"/>
              <a:buChar char="o"/>
              <a:defRPr sz="2200" kern="1200">
                <a:latin typeface="Source Sans Pro Regular"/>
                <a:ea typeface="+mn-ea"/>
                <a:cs typeface="Arial"/>
              </a:defRPr>
            </a:pPr>
            <a:r>
              <a:rPr dirty="0"/>
              <a:t>Pour </a:t>
            </a:r>
            <a:r>
              <a:rPr dirty="0" err="1"/>
              <a:t>faciliter</a:t>
            </a:r>
            <a:r>
              <a:rPr dirty="0"/>
              <a:t> le </a:t>
            </a:r>
            <a:r>
              <a:rPr dirty="0" err="1"/>
              <a:t>développement</a:t>
            </a:r>
            <a:r>
              <a:rPr dirty="0"/>
              <a:t> des </a:t>
            </a:r>
            <a:r>
              <a:rPr dirty="0" err="1"/>
              <a:t>compétences</a:t>
            </a:r>
            <a:r>
              <a:rPr dirty="0"/>
              <a:t> de management des </a:t>
            </a:r>
            <a:r>
              <a:rPr dirty="0" err="1"/>
              <a:t>subordonnés</a:t>
            </a:r>
            <a:r>
              <a:rPr dirty="0"/>
              <a:t> </a:t>
            </a:r>
            <a:r>
              <a:rPr dirty="0" err="1"/>
              <a:t>en</a:t>
            </a:r>
            <a:r>
              <a:rPr dirty="0"/>
              <a:t> </a:t>
            </a:r>
            <a:r>
              <a:rPr dirty="0" err="1"/>
              <a:t>leur</a:t>
            </a:r>
            <a:r>
              <a:rPr dirty="0"/>
              <a:t> </a:t>
            </a:r>
            <a:r>
              <a:rPr dirty="0" err="1"/>
              <a:t>donnant</a:t>
            </a:r>
            <a:r>
              <a:rPr dirty="0"/>
              <a:t> </a:t>
            </a:r>
            <a:r>
              <a:rPr dirty="0" err="1"/>
              <a:t>lʼoccasion</a:t>
            </a:r>
            <a:r>
              <a:rPr dirty="0"/>
              <a:t> de </a:t>
            </a:r>
            <a:r>
              <a:rPr dirty="0" err="1"/>
              <a:t>tirer</a:t>
            </a:r>
            <a:r>
              <a:rPr dirty="0"/>
              <a:t> les </a:t>
            </a:r>
            <a:r>
              <a:rPr dirty="0" err="1"/>
              <a:t>enseignements</a:t>
            </a:r>
            <a:r>
              <a:rPr dirty="0"/>
              <a:t> de </a:t>
            </a:r>
            <a:r>
              <a:rPr dirty="0" err="1"/>
              <a:t>leurs</a:t>
            </a:r>
            <a:r>
              <a:rPr dirty="0"/>
              <a:t> </a:t>
            </a:r>
            <a:r>
              <a:rPr dirty="0" err="1"/>
              <a:t>erreurs</a:t>
            </a:r>
            <a:r>
              <a:rPr dirty="0"/>
              <a:t> </a:t>
            </a:r>
          </a:p>
          <a:p>
            <a:pPr marL="342900" lvl="1" indent="-342900">
              <a:buClr>
                <a:srgbClr val="649E00"/>
              </a:buClr>
              <a:buFont typeface="Arial" panose="020B0604020202020204" pitchFamily="34" charset="0"/>
              <a:buChar char="•"/>
              <a:defRPr sz="2200" kern="1200">
                <a:latin typeface="Source Sans Pro Regular"/>
                <a:ea typeface="+mn-ea"/>
                <a:cs typeface="Arial"/>
              </a:defRPr>
            </a:pPr>
            <a:r>
              <a:rPr dirty="0" err="1"/>
              <a:t>Exemple</a:t>
            </a:r>
            <a:r>
              <a:rPr dirty="0"/>
              <a:t> : </a:t>
            </a:r>
            <a:r>
              <a:rPr dirty="0" err="1"/>
              <a:t>une</a:t>
            </a:r>
            <a:r>
              <a:rPr dirty="0"/>
              <a:t> </a:t>
            </a:r>
            <a:r>
              <a:rPr dirty="0" err="1"/>
              <a:t>personne</a:t>
            </a:r>
            <a:r>
              <a:rPr dirty="0"/>
              <a:t> vivant loin du </a:t>
            </a:r>
            <a:r>
              <a:rPr dirty="0" err="1"/>
              <a:t>laboratoire</a:t>
            </a:r>
            <a:r>
              <a:rPr dirty="0"/>
              <a:t> </a:t>
            </a:r>
            <a:r>
              <a:rPr dirty="0" err="1"/>
              <a:t>où</a:t>
            </a:r>
            <a:r>
              <a:rPr dirty="0"/>
              <a:t> </a:t>
            </a:r>
            <a:r>
              <a:rPr dirty="0" err="1"/>
              <a:t>elle</a:t>
            </a:r>
            <a:r>
              <a:rPr dirty="0"/>
              <a:t> </a:t>
            </a:r>
            <a:r>
              <a:rPr dirty="0" err="1"/>
              <a:t>travaille</a:t>
            </a:r>
            <a:r>
              <a:rPr dirty="0"/>
              <a:t> </a:t>
            </a:r>
            <a:r>
              <a:rPr dirty="0" err="1"/>
              <a:t>est</a:t>
            </a:r>
            <a:r>
              <a:rPr dirty="0"/>
              <a:t> </a:t>
            </a:r>
            <a:r>
              <a:rPr dirty="0" err="1"/>
              <a:t>autorisée</a:t>
            </a:r>
            <a:r>
              <a:rPr dirty="0"/>
              <a:t> à </a:t>
            </a:r>
            <a:r>
              <a:rPr dirty="0" err="1"/>
              <a:t>aménager</a:t>
            </a:r>
            <a:r>
              <a:rPr dirty="0"/>
              <a:t> son </a:t>
            </a:r>
            <a:r>
              <a:rPr dirty="0" err="1"/>
              <a:t>horaire</a:t>
            </a:r>
            <a:r>
              <a:rPr dirty="0"/>
              <a:t> de travail, </a:t>
            </a:r>
            <a:r>
              <a:rPr dirty="0" err="1"/>
              <a:t>en</a:t>
            </a:r>
            <a:r>
              <a:rPr dirty="0"/>
              <a:t> </a:t>
            </a:r>
            <a:r>
              <a:rPr dirty="0" err="1"/>
              <a:t>arrivant</a:t>
            </a:r>
            <a:r>
              <a:rPr dirty="0"/>
              <a:t> plus tard le matin et </a:t>
            </a:r>
            <a:r>
              <a:rPr dirty="0" err="1"/>
              <a:t>en</a:t>
            </a:r>
            <a:r>
              <a:rPr dirty="0"/>
              <a:t> </a:t>
            </a:r>
            <a:r>
              <a:rPr dirty="0" err="1"/>
              <a:t>partant</a:t>
            </a:r>
            <a:r>
              <a:rPr dirty="0"/>
              <a:t> plus tard le </a:t>
            </a:r>
            <a:r>
              <a:rPr dirty="0" err="1"/>
              <a:t>soir</a:t>
            </a:r>
            <a:r>
              <a:rPr dirty="0"/>
              <a:t> </a:t>
            </a:r>
          </a:p>
          <a:p>
            <a:pPr marL="342900" lvl="1" indent="-342900">
              <a:buClr>
                <a:srgbClr val="649E00"/>
              </a:buClr>
              <a:buFont typeface="Courier New" panose="020B0604020202020204" pitchFamily="34" charset="0"/>
              <a:buChar char="o"/>
            </a:pPr>
            <a:endParaRPr sz="2200" kern="1200" dirty="0">
              <a:latin typeface="Source Sans Pro Regular"/>
              <a:ea typeface="+mn-ea"/>
              <a:cs typeface="Arial"/>
            </a:endParaRPr>
          </a:p>
          <a:p>
            <a:endParaRPr sz="2400" b="1" kern="1200" dirty="0">
              <a:solidFill>
                <a:srgbClr val="65A000"/>
              </a:solidFill>
              <a:latin typeface="Source Sans Pro Regular"/>
              <a:cs typeface="Arial"/>
            </a:endParaRPr>
          </a:p>
        </p:txBody>
      </p:sp>
      <p:sp>
        <p:nvSpPr>
          <p:cNvPr id="6" name="Slide Number Placeholder 5">
            <a:extLst>
              <a:ext uri="{FF2B5EF4-FFF2-40B4-BE49-F238E27FC236}">
                <a16:creationId xmlns:a16="http://schemas.microsoft.com/office/drawing/2014/main" id="{83E1F5A2-D1C4-474F-8AFA-CB50D6C49C41}"/>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43</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25011061"/>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19BEF-A3C2-4845-8E73-19E37F176903}"/>
              </a:ext>
            </a:extLst>
          </p:cNvPr>
          <p:cNvSpPr>
            <a:spLocks noGrp="1"/>
          </p:cNvSpPr>
          <p:nvPr>
            <p:ph type="title" idx="4294967295"/>
          </p:nvPr>
        </p:nvSpPr>
        <p:spPr>
          <a:xfrm>
            <a:off x="144567" y="595074"/>
            <a:ext cx="10515600" cy="709613"/>
          </a:xfrm>
        </p:spPr>
        <p:txBody>
          <a:bodyPr>
            <a:normAutofit/>
          </a:bodyPr>
          <a:lstStyle/>
          <a:p>
            <a:pPr>
              <a:defRPr sz="2800" b="1" kern="1200">
                <a:solidFill>
                  <a:srgbClr val="A1010D"/>
                </a:solidFill>
                <a:latin typeface="Source Sans Pro Regular"/>
                <a:cs typeface="Arial"/>
              </a:defRPr>
            </a:pPr>
            <a:r>
              <a:t>Attitudes face à un conflit</a:t>
            </a:r>
          </a:p>
        </p:txBody>
      </p:sp>
      <p:sp>
        <p:nvSpPr>
          <p:cNvPr id="36"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4" name="ZoneTexte 3">
            <a:extLst>
              <a:ext uri="{FF2B5EF4-FFF2-40B4-BE49-F238E27FC236}">
                <a16:creationId xmlns:a16="http://schemas.microsoft.com/office/drawing/2014/main" id="{9D9B7DCC-084C-AE5F-AA6D-8472779466F3}"/>
              </a:ext>
            </a:extLst>
          </p:cNvPr>
          <p:cNvSpPr txBox="1"/>
          <p:nvPr/>
        </p:nvSpPr>
        <p:spPr>
          <a:xfrm>
            <a:off x="462367" y="1159790"/>
            <a:ext cx="11396419" cy="52629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400">
                <a:latin typeface="Source Sans Pro Regular"/>
              </a:defRPr>
            </a:pPr>
            <a:r>
              <a:rPr b="1" kern="1200" dirty="0" err="1">
                <a:solidFill>
                  <a:srgbClr val="65A000"/>
                </a:solidFill>
                <a:ea typeface="+mn-ea"/>
                <a:cs typeface="Arial"/>
              </a:rPr>
              <a:t>Évitement</a:t>
            </a:r>
            <a:r>
              <a:rPr b="1" kern="1200" dirty="0">
                <a:solidFill>
                  <a:srgbClr val="65A000"/>
                </a:solidFill>
                <a:ea typeface="+mn-ea"/>
                <a:cs typeface="Arial"/>
              </a:rPr>
              <a:t> :</a:t>
            </a:r>
            <a:r>
              <a:rPr dirty="0">
                <a:ea typeface="+mj-lt"/>
                <a:cs typeface="+mj-lt"/>
              </a:rPr>
              <a:t> </a:t>
            </a:r>
            <a:r>
              <a:rPr kern="1200" dirty="0">
                <a:ea typeface="+mn-ea"/>
                <a:cs typeface="Arial"/>
              </a:rPr>
              <a:t>faire </a:t>
            </a:r>
            <a:r>
              <a:rPr kern="1200" dirty="0" err="1">
                <a:ea typeface="+mn-ea"/>
                <a:cs typeface="Arial"/>
              </a:rPr>
              <a:t>comme</a:t>
            </a:r>
            <a:r>
              <a:rPr kern="1200" dirty="0">
                <a:ea typeface="+mn-ea"/>
                <a:cs typeface="Arial"/>
              </a:rPr>
              <a:t> </a:t>
            </a:r>
            <a:r>
              <a:rPr kern="1200" dirty="0" err="1">
                <a:ea typeface="+mn-ea"/>
                <a:cs typeface="Arial"/>
              </a:rPr>
              <a:t>si</a:t>
            </a:r>
            <a:r>
              <a:rPr kern="1200" dirty="0">
                <a:ea typeface="+mn-ea"/>
                <a:cs typeface="Arial"/>
              </a:rPr>
              <a:t> le </a:t>
            </a:r>
            <a:r>
              <a:rPr kern="1200" dirty="0" err="1">
                <a:ea typeface="+mn-ea"/>
                <a:cs typeface="Arial"/>
              </a:rPr>
              <a:t>conflit</a:t>
            </a:r>
            <a:r>
              <a:rPr kern="1200" dirty="0">
                <a:ea typeface="+mn-ea"/>
                <a:cs typeface="Arial"/>
              </a:rPr>
              <a:t> </a:t>
            </a:r>
            <a:r>
              <a:rPr kern="1200" dirty="0" err="1">
                <a:ea typeface="+mn-ea"/>
                <a:cs typeface="Arial"/>
              </a:rPr>
              <a:t>n'existait</a:t>
            </a:r>
            <a:r>
              <a:rPr kern="1200" dirty="0">
                <a:ea typeface="+mn-ea"/>
                <a:cs typeface="Arial"/>
              </a:rPr>
              <a:t> pas</a:t>
            </a:r>
          </a:p>
          <a:p>
            <a:pPr marL="342900" lvl="1" indent="-342900">
              <a:buClr>
                <a:srgbClr val="649E00"/>
              </a:buClr>
              <a:buFont typeface="Arial" panose="020B0604020202020204" pitchFamily="34" charset="0"/>
              <a:buChar char="•"/>
              <a:defRPr sz="2400" kern="1200">
                <a:latin typeface="Source Sans Pro Regular"/>
                <a:ea typeface="+mn-ea"/>
                <a:cs typeface="Arial"/>
              </a:defRPr>
            </a:pPr>
            <a:r>
              <a:rPr dirty="0" err="1"/>
              <a:t>Quand</a:t>
            </a:r>
            <a:r>
              <a:rPr dirty="0"/>
              <a:t> </a:t>
            </a:r>
            <a:r>
              <a:rPr dirty="0" err="1"/>
              <a:t>utiliser</a:t>
            </a:r>
            <a:r>
              <a:rPr dirty="0"/>
              <a:t> </a:t>
            </a:r>
            <a:r>
              <a:rPr dirty="0" err="1"/>
              <a:t>cette</a:t>
            </a:r>
            <a:r>
              <a:rPr dirty="0"/>
              <a:t> </a:t>
            </a:r>
            <a:r>
              <a:rPr dirty="0" err="1"/>
              <a:t>stratégie</a:t>
            </a:r>
            <a:r>
              <a:rPr dirty="0"/>
              <a:t> :</a:t>
            </a:r>
          </a:p>
          <a:p>
            <a:pPr marL="742950" lvl="2" indent="-342900">
              <a:buClr>
                <a:srgbClr val="649E00"/>
              </a:buClr>
              <a:buFont typeface="Courier New" panose="02070309020205020404" pitchFamily="49" charset="0"/>
              <a:buChar char="o"/>
              <a:defRPr sz="2400" kern="1200">
                <a:latin typeface="Source Sans Pro Regular"/>
                <a:ea typeface="+mn-ea"/>
                <a:cs typeface="Arial"/>
              </a:defRPr>
            </a:pPr>
            <a:r>
              <a:rPr dirty="0"/>
              <a:t>Le </a:t>
            </a:r>
            <a:r>
              <a:rPr dirty="0" err="1"/>
              <a:t>problème</a:t>
            </a:r>
            <a:r>
              <a:rPr dirty="0"/>
              <a:t> </a:t>
            </a:r>
            <a:r>
              <a:rPr dirty="0" err="1"/>
              <a:t>en</a:t>
            </a:r>
            <a:r>
              <a:rPr dirty="0"/>
              <a:t> question </a:t>
            </a:r>
            <a:r>
              <a:rPr dirty="0" err="1"/>
              <a:t>est</a:t>
            </a:r>
            <a:r>
              <a:rPr dirty="0"/>
              <a:t> </a:t>
            </a:r>
            <a:r>
              <a:rPr dirty="0" err="1"/>
              <a:t>passager</a:t>
            </a:r>
            <a:r>
              <a:rPr dirty="0"/>
              <a:t> et sans importance, </a:t>
            </a:r>
            <a:r>
              <a:rPr dirty="0" err="1"/>
              <a:t>ou</a:t>
            </a:r>
            <a:r>
              <a:rPr dirty="0"/>
              <a:t> </a:t>
            </a:r>
            <a:r>
              <a:rPr dirty="0" err="1"/>
              <a:t>d'autres</a:t>
            </a:r>
            <a:r>
              <a:rPr dirty="0"/>
              <a:t> </a:t>
            </a:r>
            <a:r>
              <a:rPr dirty="0" err="1"/>
              <a:t>problèmes</a:t>
            </a:r>
            <a:r>
              <a:rPr dirty="0"/>
              <a:t> </a:t>
            </a:r>
            <a:r>
              <a:rPr dirty="0" err="1"/>
              <a:t>importants</a:t>
            </a:r>
            <a:r>
              <a:rPr dirty="0"/>
              <a:t> </a:t>
            </a:r>
            <a:r>
              <a:rPr dirty="0" err="1"/>
              <a:t>sont</a:t>
            </a:r>
            <a:r>
              <a:rPr dirty="0"/>
              <a:t> </a:t>
            </a:r>
            <a:r>
              <a:rPr dirty="0" err="1"/>
              <a:t>prioritaires</a:t>
            </a:r>
            <a:r>
              <a:rPr dirty="0"/>
              <a:t> </a:t>
            </a:r>
          </a:p>
          <a:p>
            <a:pPr marL="742950" lvl="2" indent="-342900">
              <a:buClr>
                <a:srgbClr val="649E00"/>
              </a:buClr>
              <a:buFont typeface="Courier New" panose="02070309020205020404" pitchFamily="49" charset="0"/>
              <a:buChar char="o"/>
              <a:defRPr sz="2400" kern="1200">
                <a:latin typeface="Source Sans Pro Regular"/>
                <a:ea typeface="+mn-ea"/>
                <a:cs typeface="Arial"/>
              </a:defRPr>
            </a:pPr>
            <a:r>
              <a:rPr dirty="0"/>
              <a:t>Le </a:t>
            </a:r>
            <a:r>
              <a:rPr dirty="0" err="1"/>
              <a:t>problème</a:t>
            </a:r>
            <a:r>
              <a:rPr dirty="0"/>
              <a:t> </a:t>
            </a:r>
            <a:r>
              <a:rPr dirty="0" err="1"/>
              <a:t>est</a:t>
            </a:r>
            <a:r>
              <a:rPr dirty="0"/>
              <a:t> </a:t>
            </a:r>
            <a:r>
              <a:rPr dirty="0" err="1"/>
              <a:t>complexe</a:t>
            </a:r>
            <a:r>
              <a:rPr dirty="0"/>
              <a:t> </a:t>
            </a:r>
            <a:r>
              <a:rPr dirty="0" err="1"/>
              <a:t>ou</a:t>
            </a:r>
            <a:r>
              <a:rPr dirty="0"/>
              <a:t> </a:t>
            </a:r>
            <a:r>
              <a:rPr dirty="0" err="1"/>
              <a:t>personne</a:t>
            </a:r>
            <a:r>
              <a:rPr dirty="0"/>
              <a:t> </a:t>
            </a:r>
            <a:r>
              <a:rPr dirty="0" err="1"/>
              <a:t>n'est</a:t>
            </a:r>
            <a:r>
              <a:rPr dirty="0"/>
              <a:t> </a:t>
            </a:r>
            <a:r>
              <a:rPr dirty="0" err="1"/>
              <a:t>en</a:t>
            </a:r>
            <a:r>
              <a:rPr dirty="0"/>
              <a:t> </a:t>
            </a:r>
            <a:r>
              <a:rPr dirty="0" err="1"/>
              <a:t>mesure</a:t>
            </a:r>
            <a:r>
              <a:rPr dirty="0"/>
              <a:t> </a:t>
            </a:r>
            <a:r>
              <a:rPr dirty="0" err="1"/>
              <a:t>d'y</a:t>
            </a:r>
            <a:r>
              <a:rPr dirty="0"/>
              <a:t> </a:t>
            </a:r>
            <a:r>
              <a:rPr dirty="0" err="1"/>
              <a:t>apporter</a:t>
            </a:r>
            <a:r>
              <a:rPr dirty="0"/>
              <a:t> </a:t>
            </a:r>
            <a:r>
              <a:rPr dirty="0" err="1"/>
              <a:t>une</a:t>
            </a:r>
            <a:r>
              <a:rPr dirty="0"/>
              <a:t> solution </a:t>
            </a:r>
          </a:p>
          <a:p>
            <a:pPr marL="742950" lvl="2" indent="-342900">
              <a:buClr>
                <a:srgbClr val="649E00"/>
              </a:buClr>
              <a:buFont typeface="Courier New" panose="02070309020205020404" pitchFamily="49" charset="0"/>
              <a:buChar char="o"/>
              <a:defRPr sz="2400" kern="1200">
                <a:latin typeface="Source Sans Pro Regular"/>
                <a:ea typeface="+mn-ea"/>
                <a:cs typeface="Arial"/>
              </a:defRPr>
            </a:pPr>
            <a:r>
              <a:rPr dirty="0" err="1"/>
              <a:t>Déclencher</a:t>
            </a:r>
            <a:r>
              <a:rPr dirty="0"/>
              <a:t> le </a:t>
            </a:r>
            <a:r>
              <a:rPr dirty="0" err="1"/>
              <a:t>conflit</a:t>
            </a:r>
            <a:r>
              <a:rPr dirty="0"/>
              <a:t> </a:t>
            </a:r>
            <a:r>
              <a:rPr dirty="0" err="1"/>
              <a:t>peut</a:t>
            </a:r>
            <a:r>
              <a:rPr dirty="0"/>
              <a:t> </a:t>
            </a:r>
            <a:r>
              <a:rPr dirty="0" err="1"/>
              <a:t>avoir</a:t>
            </a:r>
            <a:r>
              <a:rPr dirty="0"/>
              <a:t> des </a:t>
            </a:r>
            <a:r>
              <a:rPr dirty="0" err="1"/>
              <a:t>effets</a:t>
            </a:r>
            <a:r>
              <a:rPr dirty="0"/>
              <a:t> </a:t>
            </a:r>
            <a:r>
              <a:rPr dirty="0" err="1"/>
              <a:t>néfastes</a:t>
            </a:r>
            <a:r>
              <a:rPr dirty="0"/>
              <a:t> plus </a:t>
            </a:r>
            <a:r>
              <a:rPr dirty="0" err="1"/>
              <a:t>importants</a:t>
            </a:r>
            <a:r>
              <a:rPr dirty="0"/>
              <a:t> que les </a:t>
            </a:r>
            <a:r>
              <a:rPr dirty="0" err="1"/>
              <a:t>avantages</a:t>
            </a:r>
            <a:r>
              <a:rPr dirty="0"/>
              <a:t> </a:t>
            </a:r>
            <a:r>
              <a:rPr dirty="0" err="1"/>
              <a:t>susceptibles</a:t>
            </a:r>
            <a:r>
              <a:rPr dirty="0"/>
              <a:t> </a:t>
            </a:r>
            <a:r>
              <a:rPr dirty="0" err="1"/>
              <a:t>dʼêtre</a:t>
            </a:r>
            <a:r>
              <a:rPr dirty="0"/>
              <a:t> </a:t>
            </a:r>
            <a:r>
              <a:rPr dirty="0" err="1"/>
              <a:t>tirés</a:t>
            </a:r>
            <a:r>
              <a:rPr dirty="0"/>
              <a:t> du </a:t>
            </a:r>
            <a:r>
              <a:rPr dirty="0" err="1"/>
              <a:t>règlement</a:t>
            </a:r>
            <a:r>
              <a:rPr dirty="0"/>
              <a:t> du point de </a:t>
            </a:r>
            <a:r>
              <a:rPr dirty="0" err="1"/>
              <a:t>discorde</a:t>
            </a:r>
            <a:endParaRPr dirty="0"/>
          </a:p>
          <a:p>
            <a:pPr marL="742950" lvl="2" indent="-342900">
              <a:buClr>
                <a:srgbClr val="649E00"/>
              </a:buClr>
              <a:buFont typeface="Courier New" panose="02070309020205020404" pitchFamily="49" charset="0"/>
              <a:buChar char="o"/>
              <a:defRPr sz="2400" kern="1200">
                <a:latin typeface="Source Sans Pro Regular"/>
                <a:ea typeface="+mn-ea"/>
                <a:cs typeface="Arial"/>
              </a:defRPr>
            </a:pPr>
            <a:r>
              <a:rPr dirty="0" err="1"/>
              <a:t>Recueillir</a:t>
            </a:r>
            <a:r>
              <a:rPr dirty="0"/>
              <a:t> </a:t>
            </a:r>
            <a:r>
              <a:rPr dirty="0" err="1"/>
              <a:t>davantage</a:t>
            </a:r>
            <a:r>
              <a:rPr dirty="0"/>
              <a:t> </a:t>
            </a:r>
            <a:r>
              <a:rPr dirty="0" err="1"/>
              <a:t>d'informations</a:t>
            </a:r>
            <a:r>
              <a:rPr dirty="0"/>
              <a:t> </a:t>
            </a:r>
            <a:r>
              <a:rPr dirty="0" err="1"/>
              <a:t>est</a:t>
            </a:r>
            <a:r>
              <a:rPr dirty="0"/>
              <a:t> </a:t>
            </a:r>
            <a:r>
              <a:rPr dirty="0" err="1"/>
              <a:t>préférable</a:t>
            </a:r>
            <a:r>
              <a:rPr dirty="0"/>
              <a:t> à </a:t>
            </a:r>
            <a:r>
              <a:rPr dirty="0" err="1"/>
              <a:t>une</a:t>
            </a:r>
            <a:r>
              <a:rPr dirty="0"/>
              <a:t> </a:t>
            </a:r>
            <a:r>
              <a:rPr dirty="0" err="1"/>
              <a:t>prise</a:t>
            </a:r>
            <a:r>
              <a:rPr dirty="0"/>
              <a:t> de </a:t>
            </a:r>
            <a:r>
              <a:rPr dirty="0" err="1"/>
              <a:t>décision</a:t>
            </a:r>
            <a:r>
              <a:rPr dirty="0"/>
              <a:t> </a:t>
            </a:r>
            <a:r>
              <a:rPr dirty="0" err="1"/>
              <a:t>immédiate</a:t>
            </a:r>
            <a:r>
              <a:rPr dirty="0"/>
              <a:t>, </a:t>
            </a:r>
            <a:r>
              <a:rPr dirty="0" err="1"/>
              <a:t>ou</a:t>
            </a:r>
            <a:r>
              <a:rPr dirty="0"/>
              <a:t> </a:t>
            </a:r>
            <a:r>
              <a:rPr dirty="0" err="1"/>
              <a:t>d'autres</a:t>
            </a:r>
            <a:r>
              <a:rPr dirty="0"/>
              <a:t> </a:t>
            </a:r>
            <a:r>
              <a:rPr dirty="0" err="1"/>
              <a:t>personnes</a:t>
            </a:r>
            <a:r>
              <a:rPr dirty="0"/>
              <a:t> </a:t>
            </a:r>
            <a:r>
              <a:rPr dirty="0" err="1"/>
              <a:t>ont</a:t>
            </a:r>
            <a:r>
              <a:rPr dirty="0"/>
              <a:t> la </a:t>
            </a:r>
            <a:r>
              <a:rPr dirty="0" err="1"/>
              <a:t>capacité</a:t>
            </a:r>
            <a:r>
              <a:rPr dirty="0"/>
              <a:t> de </a:t>
            </a:r>
            <a:r>
              <a:rPr dirty="0" err="1"/>
              <a:t>régler</a:t>
            </a:r>
            <a:r>
              <a:rPr dirty="0"/>
              <a:t> le </a:t>
            </a:r>
            <a:r>
              <a:rPr dirty="0" err="1"/>
              <a:t>conflit</a:t>
            </a:r>
            <a:r>
              <a:rPr dirty="0"/>
              <a:t> de manière plus </a:t>
            </a:r>
            <a:r>
              <a:rPr dirty="0" err="1"/>
              <a:t>efficace</a:t>
            </a:r>
            <a:r>
              <a:rPr dirty="0"/>
              <a:t> </a:t>
            </a:r>
          </a:p>
          <a:p>
            <a:pPr marL="342900" lvl="1" indent="-342900">
              <a:buClr>
                <a:srgbClr val="649E00"/>
              </a:buClr>
              <a:buFont typeface="Arial" panose="020B0604020202020204" pitchFamily="34" charset="0"/>
              <a:buChar char="•"/>
              <a:defRPr sz="2400" kern="1200">
                <a:latin typeface="Source Sans Pro Regular"/>
                <a:ea typeface="+mn-ea"/>
                <a:cs typeface="Arial"/>
              </a:defRPr>
            </a:pPr>
            <a:r>
              <a:rPr dirty="0" err="1"/>
              <a:t>Exemple</a:t>
            </a:r>
            <a:r>
              <a:rPr dirty="0"/>
              <a:t> : opter à court </a:t>
            </a:r>
            <a:r>
              <a:rPr dirty="0" err="1"/>
              <a:t>terme</a:t>
            </a:r>
            <a:r>
              <a:rPr dirty="0"/>
              <a:t> pour </a:t>
            </a:r>
            <a:r>
              <a:rPr dirty="0" err="1"/>
              <a:t>lʼattente</a:t>
            </a:r>
            <a:r>
              <a:rPr dirty="0"/>
              <a:t> </a:t>
            </a:r>
            <a:r>
              <a:rPr dirty="0" err="1"/>
              <a:t>avant</a:t>
            </a:r>
            <a:r>
              <a:rPr dirty="0"/>
              <a:t> </a:t>
            </a:r>
            <a:r>
              <a:rPr dirty="0" err="1"/>
              <a:t>dʼagir</a:t>
            </a:r>
            <a:r>
              <a:rPr dirty="0"/>
              <a:t>, </a:t>
            </a:r>
            <a:r>
              <a:rPr dirty="0" err="1"/>
              <a:t>jusqu'à</a:t>
            </a:r>
            <a:r>
              <a:rPr dirty="0"/>
              <a:t> </a:t>
            </a:r>
            <a:r>
              <a:rPr dirty="0" err="1"/>
              <a:t>ce</a:t>
            </a:r>
            <a:r>
              <a:rPr dirty="0"/>
              <a:t> </a:t>
            </a:r>
            <a:r>
              <a:rPr dirty="0" err="1"/>
              <a:t>qu'il</a:t>
            </a:r>
            <a:r>
              <a:rPr dirty="0"/>
              <a:t> </a:t>
            </a:r>
            <a:r>
              <a:rPr dirty="0" err="1"/>
              <a:t>soit</a:t>
            </a:r>
            <a:r>
              <a:rPr dirty="0"/>
              <a:t> possible </a:t>
            </a:r>
            <a:r>
              <a:rPr dirty="0" err="1"/>
              <a:t>d'aborder</a:t>
            </a:r>
            <a:r>
              <a:rPr dirty="0"/>
              <a:t> le </a:t>
            </a:r>
            <a:r>
              <a:rPr dirty="0" err="1"/>
              <a:t>problème</a:t>
            </a:r>
            <a:r>
              <a:rPr dirty="0"/>
              <a:t> </a:t>
            </a:r>
            <a:r>
              <a:rPr dirty="0" err="1"/>
              <a:t>comme</a:t>
            </a:r>
            <a:r>
              <a:rPr dirty="0"/>
              <a:t> il </a:t>
            </a:r>
            <a:r>
              <a:rPr dirty="0" err="1"/>
              <a:t>convient</a:t>
            </a:r>
            <a:r>
              <a:rPr dirty="0"/>
              <a:t>, pour </a:t>
            </a:r>
            <a:r>
              <a:rPr dirty="0" err="1"/>
              <a:t>voir</a:t>
            </a:r>
            <a:r>
              <a:rPr dirty="0"/>
              <a:t> </a:t>
            </a:r>
            <a:r>
              <a:rPr dirty="0" err="1"/>
              <a:t>s'il</a:t>
            </a:r>
            <a:r>
              <a:rPr dirty="0"/>
              <a:t> se </a:t>
            </a:r>
            <a:r>
              <a:rPr dirty="0" err="1"/>
              <a:t>résout</a:t>
            </a:r>
            <a:r>
              <a:rPr dirty="0"/>
              <a:t> de </a:t>
            </a:r>
            <a:r>
              <a:rPr dirty="0" err="1"/>
              <a:t>lui-même</a:t>
            </a:r>
            <a:r>
              <a:rPr dirty="0"/>
              <a:t>, </a:t>
            </a:r>
            <a:r>
              <a:rPr dirty="0" err="1"/>
              <a:t>ou</a:t>
            </a:r>
            <a:r>
              <a:rPr dirty="0"/>
              <a:t> </a:t>
            </a:r>
            <a:r>
              <a:rPr dirty="0" err="1"/>
              <a:t>parce</a:t>
            </a:r>
            <a:r>
              <a:rPr dirty="0"/>
              <a:t> </a:t>
            </a:r>
            <a:r>
              <a:rPr dirty="0" err="1"/>
              <a:t>qu'il</a:t>
            </a:r>
            <a:r>
              <a:rPr dirty="0"/>
              <a:t> y a trop à faire </a:t>
            </a:r>
            <a:r>
              <a:rPr dirty="0" err="1"/>
              <a:t>en</a:t>
            </a:r>
            <a:r>
              <a:rPr dirty="0"/>
              <a:t> </a:t>
            </a:r>
            <a:r>
              <a:rPr dirty="0" err="1"/>
              <a:t>ce</a:t>
            </a:r>
            <a:r>
              <a:rPr dirty="0"/>
              <a:t> moment </a:t>
            </a:r>
          </a:p>
          <a:p>
            <a:pPr marL="342900" lvl="1" indent="-342900">
              <a:buClr>
                <a:srgbClr val="649E00"/>
              </a:buClr>
              <a:buFont typeface="Courier New" panose="020B0604020202020204" pitchFamily="34" charset="0"/>
              <a:buChar char="o"/>
            </a:pPr>
            <a:endParaRPr sz="2400" kern="1200" dirty="0">
              <a:latin typeface="Source Sans Pro Regular"/>
              <a:ea typeface="+mn-ea"/>
              <a:cs typeface="Arial"/>
            </a:endParaRPr>
          </a:p>
        </p:txBody>
      </p:sp>
      <p:sp>
        <p:nvSpPr>
          <p:cNvPr id="6" name="Slide Number Placeholder 5">
            <a:extLst>
              <a:ext uri="{FF2B5EF4-FFF2-40B4-BE49-F238E27FC236}">
                <a16:creationId xmlns:a16="http://schemas.microsoft.com/office/drawing/2014/main" id="{1B96B496-687A-4111-AFCB-C22595242093}"/>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44</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1758531365"/>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42E6274-1B55-4605-A697-0F2AF897AB42}"/>
              </a:ext>
            </a:extLst>
          </p:cNvPr>
          <p:cNvSpPr>
            <a:spLocks noGrp="1"/>
          </p:cNvSpPr>
          <p:nvPr>
            <p:ph type="body" idx="1"/>
          </p:nvPr>
        </p:nvSpPr>
        <p:spPr>
          <a:xfrm>
            <a:off x="1282844" y="1424858"/>
            <a:ext cx="9186373" cy="4759399"/>
          </a:xfrm>
        </p:spPr>
        <p:txBody>
          <a:bodyPr>
            <a:normAutofit/>
          </a:bodyPr>
          <a:lstStyle/>
          <a:p>
            <a:pPr marL="0" indent="0">
              <a:lnSpc>
                <a:spcPct val="160000"/>
              </a:lnSpc>
              <a:buNone/>
            </a:pPr>
            <a:r>
              <a:rPr dirty="0" err="1"/>
              <a:t>Formuler</a:t>
            </a:r>
            <a:r>
              <a:rPr dirty="0"/>
              <a:t> le </a:t>
            </a:r>
            <a:r>
              <a:rPr dirty="0" err="1"/>
              <a:t>problème</a:t>
            </a:r>
            <a:endParaRPr dirty="0"/>
          </a:p>
          <a:p>
            <a:pPr marL="0" indent="0">
              <a:lnSpc>
                <a:spcPct val="160000"/>
              </a:lnSpc>
              <a:buNone/>
              <a:defRPr>
                <a:solidFill>
                  <a:schemeClr val="tx1"/>
                </a:solidFill>
              </a:defRPr>
            </a:pPr>
            <a:r>
              <a:rPr dirty="0" err="1"/>
              <a:t>Caractériser</a:t>
            </a:r>
            <a:r>
              <a:rPr dirty="0"/>
              <a:t> la </a:t>
            </a:r>
            <a:r>
              <a:rPr dirty="0" err="1"/>
              <a:t>teneur</a:t>
            </a:r>
            <a:r>
              <a:rPr dirty="0"/>
              <a:t> du </a:t>
            </a:r>
            <a:r>
              <a:rPr dirty="0" err="1"/>
              <a:t>conflit</a:t>
            </a:r>
            <a:endParaRPr dirty="0"/>
          </a:p>
          <a:p>
            <a:pPr marL="0" indent="0">
              <a:lnSpc>
                <a:spcPct val="160000"/>
              </a:lnSpc>
              <a:buNone/>
            </a:pPr>
            <a:r>
              <a:rPr dirty="0" err="1"/>
              <a:t>Réfléchir</a:t>
            </a:r>
            <a:r>
              <a:rPr dirty="0"/>
              <a:t> </a:t>
            </a:r>
            <a:r>
              <a:rPr dirty="0" err="1"/>
              <a:t>conjointement</a:t>
            </a:r>
            <a:r>
              <a:rPr dirty="0"/>
              <a:t> à </a:t>
            </a:r>
            <a:r>
              <a:rPr dirty="0" err="1"/>
              <a:t>toutes</a:t>
            </a:r>
            <a:r>
              <a:rPr dirty="0"/>
              <a:t> les solutions possibles</a:t>
            </a:r>
          </a:p>
          <a:p>
            <a:pPr marL="0" indent="0">
              <a:lnSpc>
                <a:spcPct val="160000"/>
              </a:lnSpc>
              <a:buNone/>
              <a:defRPr>
                <a:solidFill>
                  <a:schemeClr val="tx1"/>
                </a:solidFill>
              </a:defRPr>
            </a:pPr>
            <a:r>
              <a:rPr dirty="0"/>
              <a:t>Identifier les </a:t>
            </a:r>
            <a:r>
              <a:rPr dirty="0" err="1"/>
              <a:t>conséquences</a:t>
            </a:r>
            <a:r>
              <a:rPr dirty="0"/>
              <a:t> de </a:t>
            </a:r>
            <a:r>
              <a:rPr dirty="0" err="1"/>
              <a:t>chaque</a:t>
            </a:r>
            <a:r>
              <a:rPr dirty="0"/>
              <a:t> solution</a:t>
            </a:r>
          </a:p>
          <a:p>
            <a:pPr marL="0" indent="0">
              <a:lnSpc>
                <a:spcPct val="160000"/>
              </a:lnSpc>
              <a:buNone/>
            </a:pPr>
            <a:r>
              <a:rPr dirty="0" err="1"/>
              <a:t>Ch</a:t>
            </a:r>
            <a:r>
              <a:rPr dirty="0" err="1">
                <a:solidFill>
                  <a:schemeClr val="tx1"/>
                </a:solidFill>
              </a:rPr>
              <a:t>oisir</a:t>
            </a:r>
            <a:r>
              <a:rPr dirty="0">
                <a:solidFill>
                  <a:schemeClr val="tx1"/>
                </a:solidFill>
              </a:rPr>
              <a:t> </a:t>
            </a:r>
            <a:r>
              <a:rPr dirty="0" err="1">
                <a:solidFill>
                  <a:schemeClr val="tx1"/>
                </a:solidFill>
              </a:rPr>
              <a:t>une</a:t>
            </a:r>
            <a:r>
              <a:rPr dirty="0">
                <a:solidFill>
                  <a:schemeClr val="tx1"/>
                </a:solidFill>
              </a:rPr>
              <a:t> solution acceptable pour </a:t>
            </a:r>
            <a:r>
              <a:rPr dirty="0" err="1">
                <a:solidFill>
                  <a:schemeClr val="tx1"/>
                </a:solidFill>
              </a:rPr>
              <a:t>toutes</a:t>
            </a:r>
            <a:r>
              <a:rPr dirty="0">
                <a:solidFill>
                  <a:schemeClr val="tx1"/>
                </a:solidFill>
              </a:rPr>
              <a:t> les parties</a:t>
            </a:r>
          </a:p>
          <a:p>
            <a:pPr marL="0" indent="0">
              <a:lnSpc>
                <a:spcPct val="160000"/>
              </a:lnSpc>
              <a:buNone/>
              <a:defRPr>
                <a:solidFill>
                  <a:schemeClr val="tx1"/>
                </a:solidFill>
              </a:defRPr>
            </a:pPr>
            <a:r>
              <a:rPr dirty="0"/>
              <a:t>Prendre les </a:t>
            </a:r>
            <a:r>
              <a:rPr dirty="0" err="1"/>
              <a:t>mesures</a:t>
            </a:r>
            <a:r>
              <a:rPr dirty="0"/>
              <a:t> correctives </a:t>
            </a:r>
            <a:r>
              <a:rPr dirty="0" err="1"/>
              <a:t>requises</a:t>
            </a:r>
            <a:endParaRPr dirty="0"/>
          </a:p>
          <a:p>
            <a:pPr marL="0" indent="0">
              <a:lnSpc>
                <a:spcPct val="160000"/>
              </a:lnSpc>
              <a:buNone/>
              <a:defRPr>
                <a:solidFill>
                  <a:schemeClr val="tx1"/>
                </a:solidFill>
              </a:defRPr>
            </a:pPr>
            <a:r>
              <a:rPr dirty="0" err="1"/>
              <a:t>Vérifier</a:t>
            </a:r>
            <a:r>
              <a:rPr dirty="0"/>
              <a:t> que la solution </a:t>
            </a:r>
            <a:r>
              <a:rPr dirty="0" err="1"/>
              <a:t>est</a:t>
            </a:r>
            <a:r>
              <a:rPr dirty="0"/>
              <a:t> mise </a:t>
            </a:r>
            <a:r>
              <a:rPr dirty="0" err="1"/>
              <a:t>en</a:t>
            </a:r>
            <a:r>
              <a:rPr dirty="0"/>
              <a:t> </a:t>
            </a:r>
            <a:r>
              <a:rPr dirty="0" err="1"/>
              <a:t>œuvre</a:t>
            </a:r>
            <a:r>
              <a:rPr dirty="0"/>
              <a:t> et que le </a:t>
            </a:r>
            <a:r>
              <a:rPr dirty="0" err="1"/>
              <a:t>conflit</a:t>
            </a:r>
            <a:r>
              <a:rPr dirty="0"/>
              <a:t> </a:t>
            </a:r>
            <a:r>
              <a:rPr dirty="0" err="1"/>
              <a:t>est</a:t>
            </a:r>
            <a:r>
              <a:rPr dirty="0"/>
              <a:t> </a:t>
            </a:r>
            <a:r>
              <a:rPr dirty="0" err="1"/>
              <a:t>résolu</a:t>
            </a:r>
            <a:endParaRPr dirty="0"/>
          </a:p>
          <a:p>
            <a:pPr>
              <a:lnSpc>
                <a:spcPct val="150000"/>
              </a:lnSpc>
            </a:pPr>
            <a:endParaRPr dirty="0">
              <a:solidFill>
                <a:schemeClr val="tx1"/>
              </a:solidFill>
              <a:latin typeface="Franklin Gothic Book" panose="020B0503020102020204" pitchFamily="34" charset="0"/>
            </a:endParaRPr>
          </a:p>
          <a:p>
            <a:pPr>
              <a:lnSpc>
                <a:spcPct val="150000"/>
              </a:lnSpc>
            </a:pPr>
            <a:endParaRPr dirty="0">
              <a:solidFill>
                <a:schemeClr val="tx1"/>
              </a:solidFill>
              <a:latin typeface="Franklin Gothic Book" panose="020B0503020102020204" pitchFamily="34" charset="0"/>
            </a:endParaRPr>
          </a:p>
        </p:txBody>
      </p:sp>
      <p:sp>
        <p:nvSpPr>
          <p:cNvPr id="2" name="Title 1">
            <a:extLst>
              <a:ext uri="{FF2B5EF4-FFF2-40B4-BE49-F238E27FC236}">
                <a16:creationId xmlns:a16="http://schemas.microsoft.com/office/drawing/2014/main" id="{81AED629-2912-42F0-8AF5-A76850B4A665}"/>
              </a:ext>
            </a:extLst>
          </p:cNvPr>
          <p:cNvSpPr>
            <a:spLocks noGrp="1"/>
          </p:cNvSpPr>
          <p:nvPr>
            <p:ph type="title" idx="4294967295"/>
          </p:nvPr>
        </p:nvSpPr>
        <p:spPr>
          <a:xfrm>
            <a:off x="138683" y="673743"/>
            <a:ext cx="10515600" cy="709613"/>
          </a:xfrm>
        </p:spPr>
        <p:txBody>
          <a:bodyPr>
            <a:normAutofit/>
          </a:bodyPr>
          <a:lstStyle/>
          <a:p>
            <a:pPr>
              <a:defRPr sz="2800" b="1" kern="1200">
                <a:solidFill>
                  <a:srgbClr val="A1010D"/>
                </a:solidFill>
                <a:latin typeface="Source Sans Pro Regular"/>
                <a:cs typeface="Arial"/>
              </a:defRPr>
            </a:pPr>
            <a:r>
              <a:t>Les sept étapes du règlement des conflits</a:t>
            </a:r>
          </a:p>
        </p:txBody>
      </p:sp>
      <p:grpSp>
        <p:nvGrpSpPr>
          <p:cNvPr id="9" name="Groupe 8"/>
          <p:cNvGrpSpPr/>
          <p:nvPr/>
        </p:nvGrpSpPr>
        <p:grpSpPr>
          <a:xfrm>
            <a:off x="493456" y="1219200"/>
            <a:ext cx="10842826" cy="4579743"/>
            <a:chOff x="1244670" y="1363856"/>
            <a:chExt cx="10842826" cy="4579743"/>
          </a:xfrm>
        </p:grpSpPr>
        <p:grpSp>
          <p:nvGrpSpPr>
            <p:cNvPr id="7" name="Groupe 6"/>
            <p:cNvGrpSpPr/>
            <p:nvPr/>
          </p:nvGrpSpPr>
          <p:grpSpPr>
            <a:xfrm>
              <a:off x="1244670" y="1705843"/>
              <a:ext cx="471948" cy="4237756"/>
              <a:chOff x="1244670" y="1705843"/>
              <a:chExt cx="471948" cy="4237756"/>
            </a:xfrm>
          </p:grpSpPr>
          <p:sp>
            <p:nvSpPr>
              <p:cNvPr id="6" name="Oval 5">
                <a:extLst>
                  <a:ext uri="{FF2B5EF4-FFF2-40B4-BE49-F238E27FC236}">
                    <a16:creationId xmlns:a16="http://schemas.microsoft.com/office/drawing/2014/main" id="{CB2443C7-1862-4038-AA4E-8C05AE730761}"/>
                  </a:ext>
                </a:extLst>
              </p:cNvPr>
              <p:cNvSpPr/>
              <p:nvPr/>
            </p:nvSpPr>
            <p:spPr>
              <a:xfrm>
                <a:off x="1244670" y="1705843"/>
                <a:ext cx="471948" cy="473968"/>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kern="1200">
                    <a:solidFill>
                      <a:prstClr val="white"/>
                    </a:solidFill>
                  </a:defRPr>
                </a:pPr>
                <a:r>
                  <a:t>1</a:t>
                </a:r>
              </a:p>
            </p:txBody>
          </p:sp>
          <p:sp>
            <p:nvSpPr>
              <p:cNvPr id="8" name="Oval 7">
                <a:extLst>
                  <a:ext uri="{FF2B5EF4-FFF2-40B4-BE49-F238E27FC236}">
                    <a16:creationId xmlns:a16="http://schemas.microsoft.com/office/drawing/2014/main" id="{1E2D6D8C-952A-4D76-815B-18B6DD7726C6}"/>
                  </a:ext>
                </a:extLst>
              </p:cNvPr>
              <p:cNvSpPr/>
              <p:nvPr/>
            </p:nvSpPr>
            <p:spPr>
              <a:xfrm>
                <a:off x="1244670" y="2960439"/>
                <a:ext cx="471948" cy="473968"/>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kern="1200">
                    <a:solidFill>
                      <a:prstClr val="white"/>
                    </a:solidFill>
                  </a:defRPr>
                </a:pPr>
                <a:r>
                  <a:t>3</a:t>
                </a:r>
              </a:p>
            </p:txBody>
          </p:sp>
          <p:sp>
            <p:nvSpPr>
              <p:cNvPr id="10" name="Oval 9">
                <a:extLst>
                  <a:ext uri="{FF2B5EF4-FFF2-40B4-BE49-F238E27FC236}">
                    <a16:creationId xmlns:a16="http://schemas.microsoft.com/office/drawing/2014/main" id="{E755B14C-75B5-4244-933C-DB5769359C48}"/>
                  </a:ext>
                </a:extLst>
              </p:cNvPr>
              <p:cNvSpPr/>
              <p:nvPr/>
            </p:nvSpPr>
            <p:spPr>
              <a:xfrm>
                <a:off x="1244670" y="3587737"/>
                <a:ext cx="471948" cy="473968"/>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kern="1200">
                    <a:solidFill>
                      <a:prstClr val="white"/>
                    </a:solidFill>
                  </a:defRPr>
                </a:pPr>
                <a:r>
                  <a:t>4</a:t>
                </a:r>
              </a:p>
            </p:txBody>
          </p:sp>
          <p:sp>
            <p:nvSpPr>
              <p:cNvPr id="12" name="Oval 11">
                <a:extLst>
                  <a:ext uri="{FF2B5EF4-FFF2-40B4-BE49-F238E27FC236}">
                    <a16:creationId xmlns:a16="http://schemas.microsoft.com/office/drawing/2014/main" id="{10CA26BA-F04B-468D-B32A-B3E1A8894066}"/>
                  </a:ext>
                </a:extLst>
              </p:cNvPr>
              <p:cNvSpPr/>
              <p:nvPr/>
            </p:nvSpPr>
            <p:spPr>
              <a:xfrm>
                <a:off x="1244670" y="4215035"/>
                <a:ext cx="471948" cy="473968"/>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kern="1200">
                    <a:solidFill>
                      <a:prstClr val="white"/>
                    </a:solidFill>
                  </a:defRPr>
                </a:pPr>
                <a:r>
                  <a:t>5</a:t>
                </a:r>
              </a:p>
            </p:txBody>
          </p:sp>
          <p:sp>
            <p:nvSpPr>
              <p:cNvPr id="14" name="Oval 13">
                <a:extLst>
                  <a:ext uri="{FF2B5EF4-FFF2-40B4-BE49-F238E27FC236}">
                    <a16:creationId xmlns:a16="http://schemas.microsoft.com/office/drawing/2014/main" id="{46BFC975-4CF8-4152-8BA9-AE5CEFFFAC0E}"/>
                  </a:ext>
                </a:extLst>
              </p:cNvPr>
              <p:cNvSpPr/>
              <p:nvPr/>
            </p:nvSpPr>
            <p:spPr>
              <a:xfrm>
                <a:off x="1244670" y="5469631"/>
                <a:ext cx="471948" cy="473968"/>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kern="1200">
                    <a:solidFill>
                      <a:prstClr val="white"/>
                    </a:solidFill>
                  </a:defRPr>
                </a:pPr>
                <a:r>
                  <a:t>7</a:t>
                </a:r>
              </a:p>
            </p:txBody>
          </p:sp>
          <p:sp>
            <p:nvSpPr>
              <p:cNvPr id="18" name="Oval 17">
                <a:extLst>
                  <a:ext uri="{FF2B5EF4-FFF2-40B4-BE49-F238E27FC236}">
                    <a16:creationId xmlns:a16="http://schemas.microsoft.com/office/drawing/2014/main" id="{2EC55C6B-3FE5-457A-905C-3BABBA01164C}"/>
                  </a:ext>
                </a:extLst>
              </p:cNvPr>
              <p:cNvSpPr/>
              <p:nvPr/>
            </p:nvSpPr>
            <p:spPr>
              <a:xfrm>
                <a:off x="1244670" y="2333141"/>
                <a:ext cx="471948" cy="473968"/>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kern="1200">
                    <a:solidFill>
                      <a:prstClr val="white"/>
                    </a:solidFill>
                  </a:defRPr>
                </a:pPr>
                <a:r>
                  <a:t>2</a:t>
                </a:r>
              </a:p>
            </p:txBody>
          </p:sp>
          <p:sp>
            <p:nvSpPr>
              <p:cNvPr id="20" name="Oval 19">
                <a:extLst>
                  <a:ext uri="{FF2B5EF4-FFF2-40B4-BE49-F238E27FC236}">
                    <a16:creationId xmlns:a16="http://schemas.microsoft.com/office/drawing/2014/main" id="{4BC84C3B-5BB2-4DF5-878D-3CC3597377F6}"/>
                  </a:ext>
                </a:extLst>
              </p:cNvPr>
              <p:cNvSpPr/>
              <p:nvPr/>
            </p:nvSpPr>
            <p:spPr>
              <a:xfrm>
                <a:off x="1244670" y="4842333"/>
                <a:ext cx="471948" cy="473968"/>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kern="1200">
                    <a:solidFill>
                      <a:prstClr val="white"/>
                    </a:solidFill>
                  </a:defRPr>
                </a:pPr>
                <a:r>
                  <a:t>6</a:t>
                </a:r>
              </a:p>
            </p:txBody>
          </p:sp>
        </p:grpSp>
        <p:pic>
          <p:nvPicPr>
            <p:cNvPr id="15" name="Image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43799" y="1363856"/>
              <a:ext cx="3043697" cy="4213942"/>
            </a:xfrm>
            <a:prstGeom prst="rect">
              <a:avLst/>
            </a:prstGeom>
          </p:spPr>
        </p:pic>
      </p:grpSp>
      <p:sp>
        <p:nvSpPr>
          <p:cNvPr id="19" name="Espace réservé du texte 3"/>
          <p:cNvSpPr>
            <a:spLocks noGrp="1"/>
          </p:cNvSpPr>
          <p:nvPr>
            <p:ph type="body" sz="quarter" idx="21"/>
          </p:nvPr>
        </p:nvSpPr>
        <p:spPr/>
        <p:txBody>
          <a:bodyPr/>
          <a:lstStyle/>
          <a:p>
            <a:pPr>
              <a:defRPr sz="3200" b="1">
                <a:solidFill>
                  <a:srgbClr val="FFFFFF"/>
                </a:solidFill>
                <a:latin typeface="Source Sans Pro Bold"/>
                <a:ea typeface="Source Sans Pro Bold"/>
                <a:cs typeface="Source Sans Pro Bold"/>
              </a:defRPr>
            </a:pPr>
            <a:r>
              <a:rPr>
                <a:sym typeface="Source Sans Pro Bold"/>
              </a:rPr>
              <a:t>8.3 </a:t>
            </a:r>
            <a:r>
              <a:t>Règlement des conflits</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16" name="Slide Number Placeholder 5">
            <a:extLst>
              <a:ext uri="{FF2B5EF4-FFF2-40B4-BE49-F238E27FC236}">
                <a16:creationId xmlns:a16="http://schemas.microsoft.com/office/drawing/2014/main" id="{BF999B7E-2689-4F8D-B73C-3A59D3940E07}"/>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45</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12381700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76106" y="2904472"/>
            <a:ext cx="5200463" cy="1410964"/>
          </a:xfrm>
          <a:prstGeom prst="rect">
            <a:avLst/>
          </a:prstGeom>
        </p:spPr>
        <p:txBody>
          <a:bodyPr wrap="none" lIns="91440" tIns="45720" rIns="91440" bIns="45720" anchor="t">
            <a:spAutoFit/>
          </a:bodyPr>
          <a:lstStyle/>
          <a:p>
            <a:pPr algn="ctr">
              <a:lnSpc>
                <a:spcPct val="110000"/>
              </a:lnSpc>
              <a:buSzPts val="2560"/>
              <a:defRPr sz="4000" b="1">
                <a:solidFill>
                  <a:srgbClr val="FFFFFF"/>
                </a:solidFill>
                <a:latin typeface="Source Sans Pro"/>
              </a:defRPr>
            </a:pPr>
            <a:r>
              <a:rPr>
                <a:ea typeface="Source Sans Pro Bold"/>
                <a:cs typeface="Source Sans Pro Bold"/>
                <a:sym typeface="Source Sans Pro Bold"/>
              </a:rPr>
              <a:t>8.3 </a:t>
            </a:r>
            <a:r>
              <a:rPr>
                <a:ea typeface="+mj-lt"/>
                <a:cs typeface="+mj-lt"/>
              </a:rPr>
              <a:t>Mini scénario sur le règlement des</a:t>
            </a:r>
            <a:endParaRPr sz="4000">
              <a:latin typeface="Source Sans Pro"/>
              <a:ea typeface="+mj-lt"/>
              <a:cs typeface="+mj-lt"/>
            </a:endParaRPr>
          </a:p>
          <a:p>
            <a:pPr algn="ctr">
              <a:lnSpc>
                <a:spcPct val="110000"/>
              </a:lnSpc>
              <a:buSzPts val="2560"/>
              <a:defRPr sz="4000" b="1">
                <a:solidFill>
                  <a:srgbClr val="FFFFFF"/>
                </a:solidFill>
                <a:latin typeface="Source Sans Pro"/>
                <a:ea typeface="Source Sans Pro Bold"/>
                <a:cs typeface="Source Sans Pro Bold"/>
              </a:defRPr>
            </a:pPr>
            <a:r>
              <a:t>conflits</a:t>
            </a:r>
          </a:p>
        </p:txBody>
      </p:sp>
      <p:sp>
        <p:nvSpPr>
          <p:cNvPr id="4" name="Slide Number Placeholder 5">
            <a:extLst>
              <a:ext uri="{FF2B5EF4-FFF2-40B4-BE49-F238E27FC236}">
                <a16:creationId xmlns:a16="http://schemas.microsoft.com/office/drawing/2014/main" id="{F7FFEA00-0BEC-4099-B95D-FB55AF300B75}"/>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46</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3633436746"/>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40814" y="1155064"/>
            <a:ext cx="5650385" cy="348643"/>
          </a:xfrm>
          <a:prstGeom prst="rect">
            <a:avLst/>
          </a:prstGeom>
        </p:spPr>
        <p:txBody>
          <a:bodyPr vert="horz" wrap="square" lIns="0" tIns="16087" rIns="0" bIns="0" numCol="1" anchor="ctr" anchorCtr="0" compatLnSpc="1">
            <a:prstTxWarp prst="textNoShape">
              <a:avLst/>
            </a:prstTxWarp>
            <a:spAutoFit/>
          </a:bodyPr>
          <a:lstStyle/>
          <a:p>
            <a:pPr marL="16933">
              <a:defRPr sz="2400" b="1">
                <a:solidFill>
                  <a:srgbClr val="73A003"/>
                </a:solidFill>
                <a:latin typeface="Source Sans Pro Regular"/>
                <a:cs typeface="Arial"/>
              </a:defRPr>
            </a:pPr>
            <a:r>
              <a:rPr dirty="0" err="1"/>
              <a:t>Bienvenue</a:t>
            </a:r>
            <a:r>
              <a:rPr dirty="0"/>
              <a:t> </a:t>
            </a:r>
            <a:r>
              <a:rPr dirty="0" err="1"/>
              <a:t>une</a:t>
            </a:r>
            <a:r>
              <a:rPr dirty="0"/>
              <a:t> nouvelle </a:t>
            </a:r>
            <a:r>
              <a:rPr dirty="0" err="1"/>
              <a:t>fois</a:t>
            </a:r>
            <a:r>
              <a:rPr dirty="0"/>
              <a:t> à Makati ! </a:t>
            </a:r>
            <a:endParaRPr sz="2400" b="1" dirty="0">
              <a:solidFill>
                <a:srgbClr val="73A003"/>
              </a:solidFill>
              <a:latin typeface="Source Sans Pro Regular"/>
              <a:cs typeface="Arial"/>
            </a:endParaRPr>
          </a:p>
        </p:txBody>
      </p:sp>
      <p:sp>
        <p:nvSpPr>
          <p:cNvPr id="3" name="object 3"/>
          <p:cNvSpPr txBox="1"/>
          <p:nvPr/>
        </p:nvSpPr>
        <p:spPr>
          <a:xfrm>
            <a:off x="276514" y="1553286"/>
            <a:ext cx="10175585" cy="5188600"/>
          </a:xfrm>
          <a:prstGeom prst="rect">
            <a:avLst/>
          </a:prstGeom>
          <a:solidFill>
            <a:schemeClr val="bg1"/>
          </a:solidFill>
        </p:spPr>
        <p:txBody>
          <a:bodyPr vert="horz" wrap="square" lIns="0" tIns="17780" rIns="0" bIns="0" anchor="t">
            <a:spAutoFit/>
          </a:bodyPr>
          <a:lstStyle/>
          <a:p>
            <a:pPr>
              <a:buClr>
                <a:srgbClr val="73A003"/>
              </a:buClr>
              <a:buFont typeface="Arial" panose="020B0604020202020204" pitchFamily="34" charset="0"/>
              <a:buChar char="•"/>
              <a:defRPr kern="1200">
                <a:latin typeface="Source Sans Pro Regular"/>
                <a:ea typeface="+mn-ea"/>
                <a:cs typeface="Arial"/>
              </a:defRPr>
            </a:pPr>
            <a:r>
              <a:rPr sz="1600" dirty="0">
                <a:latin typeface="Source Sans Pro" panose="020B0503030403020204" pitchFamily="34" charset="0"/>
              </a:rPr>
              <a:t> Un foyer </a:t>
            </a:r>
            <a:r>
              <a:rPr sz="1600" dirty="0" err="1">
                <a:latin typeface="Source Sans Pro" panose="020B0503030403020204" pitchFamily="34" charset="0"/>
              </a:rPr>
              <a:t>épidémique</a:t>
            </a:r>
            <a:r>
              <a:rPr sz="1600" dirty="0">
                <a:latin typeface="Source Sans Pro" panose="020B0503030403020204" pitchFamily="34" charset="0"/>
              </a:rPr>
              <a:t> de 25 </a:t>
            </a:r>
            <a:r>
              <a:rPr sz="1600" dirty="0" err="1">
                <a:latin typeface="Source Sans Pro" panose="020B0503030403020204" pitchFamily="34" charset="0"/>
              </a:rPr>
              <a:t>cas</a:t>
            </a:r>
            <a:r>
              <a:rPr sz="1600" dirty="0">
                <a:latin typeface="Source Sans Pro" panose="020B0503030403020204" pitchFamily="34" charset="0"/>
              </a:rPr>
              <a:t>, </a:t>
            </a:r>
            <a:r>
              <a:rPr sz="1600" dirty="0" err="1">
                <a:latin typeface="Source Sans Pro" panose="020B0503030403020204" pitchFamily="34" charset="0"/>
              </a:rPr>
              <a:t>dont</a:t>
            </a:r>
            <a:r>
              <a:rPr sz="1600" dirty="0">
                <a:latin typeface="Source Sans Pro" panose="020B0503030403020204" pitchFamily="34" charset="0"/>
              </a:rPr>
              <a:t> deux </a:t>
            </a:r>
            <a:r>
              <a:rPr sz="1600" dirty="0" err="1">
                <a:latin typeface="Source Sans Pro" panose="020B0503030403020204" pitchFamily="34" charset="0"/>
              </a:rPr>
              <a:t>décès</a:t>
            </a:r>
            <a:r>
              <a:rPr sz="1600" dirty="0">
                <a:latin typeface="Source Sans Pro" panose="020B0503030403020204" pitchFamily="34" charset="0"/>
              </a:rPr>
              <a:t>, </a:t>
            </a:r>
            <a:r>
              <a:rPr sz="1600" dirty="0" err="1">
                <a:latin typeface="Source Sans Pro" panose="020B0503030403020204" pitchFamily="34" charset="0"/>
              </a:rPr>
              <a:t>d’une</a:t>
            </a:r>
            <a:r>
              <a:rPr sz="1600" dirty="0">
                <a:latin typeface="Source Sans Pro" panose="020B0503030403020204" pitchFamily="34" charset="0"/>
              </a:rPr>
              <a:t> </a:t>
            </a:r>
            <a:r>
              <a:rPr sz="1600" dirty="0" err="1">
                <a:latin typeface="Source Sans Pro" panose="020B0503030403020204" pitchFamily="34" charset="0"/>
              </a:rPr>
              <a:t>maladie</a:t>
            </a:r>
            <a:r>
              <a:rPr sz="1600" dirty="0">
                <a:latin typeface="Source Sans Pro" panose="020B0503030403020204" pitchFamily="34" charset="0"/>
              </a:rPr>
              <a:t> </a:t>
            </a:r>
            <a:r>
              <a:rPr sz="1600" dirty="0" err="1">
                <a:latin typeface="Source Sans Pro" panose="020B0503030403020204" pitchFamily="34" charset="0"/>
              </a:rPr>
              <a:t>respiratoire</a:t>
            </a:r>
            <a:r>
              <a:rPr sz="1600" dirty="0">
                <a:latin typeface="Source Sans Pro" panose="020B0503030403020204" pitchFamily="34" charset="0"/>
              </a:rPr>
              <a:t> inconnue a </a:t>
            </a:r>
            <a:r>
              <a:rPr sz="1600" dirty="0" err="1">
                <a:latin typeface="Source Sans Pro" panose="020B0503030403020204" pitchFamily="34" charset="0"/>
              </a:rPr>
              <a:t>été</a:t>
            </a:r>
            <a:r>
              <a:rPr sz="1600" dirty="0">
                <a:latin typeface="Source Sans Pro" panose="020B0503030403020204" pitchFamily="34" charset="0"/>
              </a:rPr>
              <a:t> </a:t>
            </a:r>
            <a:r>
              <a:rPr sz="1600" dirty="0" err="1">
                <a:latin typeface="Source Sans Pro" panose="020B0503030403020204" pitchFamily="34" charset="0"/>
              </a:rPr>
              <a:t>signalé</a:t>
            </a:r>
            <a:r>
              <a:rPr sz="1600" dirty="0">
                <a:latin typeface="Source Sans Pro" panose="020B0503030403020204" pitchFamily="34" charset="0"/>
              </a:rPr>
              <a:t> à </a:t>
            </a:r>
            <a:r>
              <a:rPr sz="1600" dirty="0" err="1">
                <a:latin typeface="Source Sans Pro" panose="020B0503030403020204" pitchFamily="34" charset="0"/>
              </a:rPr>
              <a:t>Matuliji</a:t>
            </a:r>
            <a:r>
              <a:rPr sz="1600" dirty="0">
                <a:latin typeface="Source Sans Pro" panose="020B0503030403020204" pitchFamily="34" charset="0"/>
              </a:rPr>
              <a:t>, un village de Makati qui vit </a:t>
            </a:r>
            <a:r>
              <a:rPr sz="1600" dirty="0" err="1">
                <a:latin typeface="Source Sans Pro" panose="020B0503030403020204" pitchFamily="34" charset="0"/>
              </a:rPr>
              <a:t>essentiellement</a:t>
            </a:r>
            <a:r>
              <a:rPr sz="1600" dirty="0">
                <a:latin typeface="Source Sans Pro" panose="020B0503030403020204" pitchFamily="34" charset="0"/>
              </a:rPr>
              <a:t> de </a:t>
            </a:r>
            <a:r>
              <a:rPr sz="1600" dirty="0" err="1">
                <a:latin typeface="Source Sans Pro" panose="020B0503030403020204" pitchFamily="34" charset="0"/>
              </a:rPr>
              <a:t>l’élevage</a:t>
            </a:r>
            <a:r>
              <a:rPr sz="1600" dirty="0">
                <a:latin typeface="Source Sans Pro" panose="020B0503030403020204" pitchFamily="34" charset="0"/>
              </a:rPr>
              <a:t> de </a:t>
            </a:r>
            <a:r>
              <a:rPr sz="1600" dirty="0" err="1">
                <a:latin typeface="Source Sans Pro" panose="020B0503030403020204" pitchFamily="34" charset="0"/>
              </a:rPr>
              <a:t>volailles</a:t>
            </a:r>
            <a:r>
              <a:rPr sz="1600" dirty="0">
                <a:latin typeface="Source Sans Pro" panose="020B0503030403020204" pitchFamily="34" charset="0"/>
              </a:rPr>
              <a:t>. </a:t>
            </a:r>
            <a:endParaRPr sz="1600" dirty="0">
              <a:latin typeface="Source Sans Pro" panose="020B0503030403020204" pitchFamily="34" charset="0"/>
              <a:ea typeface="+mn-ea"/>
              <a:cs typeface="Calibri"/>
            </a:endParaRPr>
          </a:p>
          <a:p>
            <a:pPr>
              <a:buClr>
                <a:srgbClr val="73A003"/>
              </a:buClr>
              <a:buFont typeface="Arial" panose="020B0604020202020204" pitchFamily="34" charset="0"/>
              <a:buChar char="•"/>
            </a:pPr>
            <a:endParaRPr sz="1600" kern="1200" dirty="0">
              <a:latin typeface="Source Sans Pro" panose="020B0503030403020204" pitchFamily="34" charset="0"/>
              <a:ea typeface="+mn-ea"/>
              <a:cs typeface="Arial"/>
            </a:endParaRPr>
          </a:p>
          <a:p>
            <a:pPr>
              <a:buClr>
                <a:srgbClr val="73A003"/>
              </a:buClr>
              <a:buFont typeface="Arial" panose="020B0604020202020204" pitchFamily="34" charset="0"/>
              <a:buChar char="•"/>
              <a:defRPr kern="1200">
                <a:latin typeface="Source Sans Pro Regular"/>
                <a:ea typeface="+mn-ea"/>
                <a:cs typeface="Arial"/>
              </a:defRPr>
            </a:pPr>
            <a:r>
              <a:rPr sz="1600" dirty="0">
                <a:latin typeface="Source Sans Pro" panose="020B0503030403020204" pitchFamily="34" charset="0"/>
              </a:rPr>
              <a:t> En tant que </a:t>
            </a:r>
            <a:r>
              <a:rPr sz="1600" dirty="0" err="1">
                <a:latin typeface="Source Sans Pro" panose="020B0503030403020204" pitchFamily="34" charset="0"/>
              </a:rPr>
              <a:t>gestionnaire</a:t>
            </a:r>
            <a:r>
              <a:rPr sz="1600" dirty="0">
                <a:latin typeface="Source Sans Pro" panose="020B0503030403020204" pitchFamily="34" charset="0"/>
              </a:rPr>
              <a:t> des EIR, </a:t>
            </a:r>
            <a:r>
              <a:rPr sz="1600" dirty="0" err="1">
                <a:latin typeface="Source Sans Pro" panose="020B0503030403020204" pitchFamily="34" charset="0"/>
              </a:rPr>
              <a:t>vous</a:t>
            </a:r>
            <a:r>
              <a:rPr sz="1600" dirty="0">
                <a:latin typeface="Source Sans Pro" panose="020B0503030403020204" pitchFamily="34" charset="0"/>
              </a:rPr>
              <a:t> </a:t>
            </a:r>
            <a:r>
              <a:rPr sz="1600" dirty="0" err="1">
                <a:latin typeface="Source Sans Pro" panose="020B0503030403020204" pitchFamily="34" charset="0"/>
              </a:rPr>
              <a:t>avez</a:t>
            </a:r>
            <a:r>
              <a:rPr sz="1600" dirty="0">
                <a:latin typeface="Source Sans Pro" panose="020B0503030403020204" pitchFamily="34" charset="0"/>
              </a:rPr>
              <a:t> </a:t>
            </a:r>
            <a:r>
              <a:rPr sz="1600" dirty="0" err="1">
                <a:latin typeface="Source Sans Pro" panose="020B0503030403020204" pitchFamily="34" charset="0"/>
              </a:rPr>
              <a:t>déployé</a:t>
            </a:r>
            <a:r>
              <a:rPr sz="1600" dirty="0">
                <a:latin typeface="Source Sans Pro" panose="020B0503030403020204" pitchFamily="34" charset="0"/>
              </a:rPr>
              <a:t> </a:t>
            </a:r>
            <a:r>
              <a:rPr sz="1600" dirty="0" err="1">
                <a:latin typeface="Source Sans Pro" panose="020B0503030403020204" pitchFamily="34" charset="0"/>
              </a:rPr>
              <a:t>une</a:t>
            </a:r>
            <a:r>
              <a:rPr sz="1600" dirty="0">
                <a:latin typeface="Source Sans Pro" panose="020B0503030403020204" pitchFamily="34" charset="0"/>
              </a:rPr>
              <a:t> équipe </a:t>
            </a:r>
            <a:r>
              <a:rPr sz="1600" dirty="0" err="1">
                <a:latin typeface="Source Sans Pro" panose="020B0503030403020204" pitchFamily="34" charset="0"/>
              </a:rPr>
              <a:t>chargée</a:t>
            </a:r>
            <a:r>
              <a:rPr sz="1600" dirty="0">
                <a:latin typeface="Source Sans Pro" panose="020B0503030403020204" pitchFamily="34" charset="0"/>
              </a:rPr>
              <a:t> de </a:t>
            </a:r>
            <a:r>
              <a:rPr sz="1600" dirty="0" err="1">
                <a:latin typeface="Source Sans Pro" panose="020B0503030403020204" pitchFamily="34" charset="0"/>
              </a:rPr>
              <a:t>mener</a:t>
            </a:r>
            <a:r>
              <a:rPr sz="1600" dirty="0">
                <a:latin typeface="Source Sans Pro" panose="020B0503030403020204" pitchFamily="34" charset="0"/>
              </a:rPr>
              <a:t> </a:t>
            </a:r>
            <a:r>
              <a:rPr sz="1600" dirty="0" err="1">
                <a:latin typeface="Source Sans Pro" panose="020B0503030403020204" pitchFamily="34" charset="0"/>
              </a:rPr>
              <a:t>une</a:t>
            </a:r>
            <a:r>
              <a:rPr sz="1600" dirty="0">
                <a:latin typeface="Source Sans Pro" panose="020B0503030403020204" pitchFamily="34" charset="0"/>
              </a:rPr>
              <a:t> </a:t>
            </a:r>
            <a:r>
              <a:rPr sz="1600" dirty="0" err="1">
                <a:latin typeface="Source Sans Pro" panose="020B0503030403020204" pitchFamily="34" charset="0"/>
              </a:rPr>
              <a:t>enquête</a:t>
            </a:r>
            <a:r>
              <a:rPr sz="1600" dirty="0">
                <a:latin typeface="Source Sans Pro" panose="020B0503030403020204" pitchFamily="34" charset="0"/>
              </a:rPr>
              <a:t> </a:t>
            </a:r>
            <a:r>
              <a:rPr sz="1600" dirty="0" err="1">
                <a:latin typeface="Source Sans Pro" panose="020B0503030403020204" pitchFamily="34" charset="0"/>
              </a:rPr>
              <a:t>épidémiologique</a:t>
            </a:r>
            <a:r>
              <a:rPr sz="1600" dirty="0">
                <a:latin typeface="Source Sans Pro" panose="020B0503030403020204" pitchFamily="34" charset="0"/>
              </a:rPr>
              <a:t>. </a:t>
            </a:r>
            <a:endParaRPr sz="1600" dirty="0">
              <a:latin typeface="Source Sans Pro" panose="020B0503030403020204" pitchFamily="34" charset="0"/>
              <a:ea typeface="+mn-ea"/>
              <a:cs typeface="Calibri"/>
            </a:endParaRPr>
          </a:p>
          <a:p>
            <a:pPr>
              <a:buClr>
                <a:srgbClr val="73A003"/>
              </a:buClr>
              <a:buFont typeface="Arial" panose="020B0604020202020204" pitchFamily="34" charset="0"/>
              <a:buChar char="•"/>
            </a:pPr>
            <a:endParaRPr sz="1600" kern="1200" dirty="0">
              <a:latin typeface="Source Sans Pro" panose="020B0503030403020204" pitchFamily="34" charset="0"/>
              <a:ea typeface="+mn-ea"/>
              <a:cs typeface="Arial"/>
            </a:endParaRPr>
          </a:p>
          <a:p>
            <a:pPr>
              <a:buClr>
                <a:srgbClr val="73A003"/>
              </a:buClr>
              <a:buFont typeface="Arial" panose="020B0604020202020204" pitchFamily="34" charset="0"/>
              <a:buChar char="•"/>
              <a:defRPr kern="1200">
                <a:latin typeface="Source Sans Pro Regular"/>
                <a:ea typeface="+mn-ea"/>
                <a:cs typeface="Arial"/>
              </a:defRPr>
            </a:pPr>
            <a:r>
              <a:rPr sz="1600" dirty="0">
                <a:latin typeface="Source Sans Pro" panose="020B0503030403020204" pitchFamily="34" charset="0"/>
              </a:rPr>
              <a:t> À son </a:t>
            </a:r>
            <a:r>
              <a:rPr sz="1600" dirty="0" err="1">
                <a:latin typeface="Source Sans Pro" panose="020B0503030403020204" pitchFamily="34" charset="0"/>
              </a:rPr>
              <a:t>arrivée</a:t>
            </a:r>
            <a:r>
              <a:rPr sz="1600" dirty="0">
                <a:latin typeface="Source Sans Pro" panose="020B0503030403020204" pitchFamily="34" charset="0"/>
              </a:rPr>
              <a:t>, </a:t>
            </a:r>
            <a:r>
              <a:rPr sz="1600" dirty="0" err="1">
                <a:latin typeface="Source Sans Pro" panose="020B0503030403020204" pitchFamily="34" charset="0"/>
              </a:rPr>
              <a:t>l’EIR</a:t>
            </a:r>
            <a:r>
              <a:rPr sz="1600" dirty="0">
                <a:latin typeface="Source Sans Pro" panose="020B0503030403020204" pitchFamily="34" charset="0"/>
              </a:rPr>
              <a:t> remarque que </a:t>
            </a:r>
            <a:r>
              <a:rPr sz="1600" dirty="0" err="1">
                <a:latin typeface="Source Sans Pro" panose="020B0503030403020204" pitchFamily="34" charset="0"/>
              </a:rPr>
              <a:t>plusieurs</a:t>
            </a:r>
            <a:r>
              <a:rPr sz="1600" dirty="0">
                <a:latin typeface="Source Sans Pro" panose="020B0503030403020204" pitchFamily="34" charset="0"/>
              </a:rPr>
              <a:t> habitants </a:t>
            </a:r>
            <a:r>
              <a:rPr sz="1600" dirty="0" err="1">
                <a:latin typeface="Source Sans Pro" panose="020B0503030403020204" pitchFamily="34" charset="0"/>
              </a:rPr>
              <a:t>présentent</a:t>
            </a:r>
            <a:r>
              <a:rPr sz="1600" dirty="0">
                <a:latin typeface="Source Sans Pro" panose="020B0503030403020204" pitchFamily="34" charset="0"/>
              </a:rPr>
              <a:t> des </a:t>
            </a:r>
            <a:r>
              <a:rPr sz="1600" dirty="0" err="1">
                <a:latin typeface="Source Sans Pro" panose="020B0503030403020204" pitchFamily="34" charset="0"/>
              </a:rPr>
              <a:t>symptômes</a:t>
            </a:r>
            <a:r>
              <a:rPr sz="1600" dirty="0">
                <a:latin typeface="Source Sans Pro" panose="020B0503030403020204" pitchFamily="34" charset="0"/>
              </a:rPr>
              <a:t> de nature </a:t>
            </a:r>
            <a:r>
              <a:rPr sz="1600" dirty="0" err="1">
                <a:latin typeface="Source Sans Pro" panose="020B0503030403020204" pitchFamily="34" charset="0"/>
              </a:rPr>
              <a:t>respiratoire</a:t>
            </a:r>
            <a:r>
              <a:rPr sz="1600" dirty="0">
                <a:latin typeface="Source Sans Pro" panose="020B0503030403020204" pitchFamily="34" charset="0"/>
              </a:rPr>
              <a:t>. </a:t>
            </a:r>
            <a:r>
              <a:rPr sz="1600" dirty="0" err="1">
                <a:latin typeface="Source Sans Pro" panose="020B0503030403020204" pitchFamily="34" charset="0"/>
              </a:rPr>
              <a:t>Outre</a:t>
            </a:r>
            <a:r>
              <a:rPr sz="1600" dirty="0">
                <a:latin typeface="Source Sans Pro" panose="020B0503030403020204" pitchFamily="34" charset="0"/>
              </a:rPr>
              <a:t> </a:t>
            </a:r>
            <a:r>
              <a:rPr sz="1600" dirty="0" err="1">
                <a:latin typeface="Source Sans Pro" panose="020B0503030403020204" pitchFamily="34" charset="0"/>
              </a:rPr>
              <a:t>l’EIR</a:t>
            </a:r>
            <a:r>
              <a:rPr sz="1600" dirty="0">
                <a:latin typeface="Source Sans Pro" panose="020B0503030403020204" pitchFamily="34" charset="0"/>
              </a:rPr>
              <a:t>, </a:t>
            </a:r>
            <a:r>
              <a:rPr sz="1600" dirty="0" err="1">
                <a:latin typeface="Source Sans Pro" panose="020B0503030403020204" pitchFamily="34" charset="0"/>
              </a:rPr>
              <a:t>d’autres</a:t>
            </a:r>
            <a:r>
              <a:rPr sz="1600" dirty="0">
                <a:latin typeface="Source Sans Pro" panose="020B0503030403020204" pitchFamily="34" charset="0"/>
              </a:rPr>
              <a:t> </a:t>
            </a:r>
            <a:r>
              <a:rPr sz="1600" dirty="0" err="1">
                <a:latin typeface="Source Sans Pro" panose="020B0503030403020204" pitchFamily="34" charset="0"/>
              </a:rPr>
              <a:t>partenaires</a:t>
            </a:r>
            <a:r>
              <a:rPr sz="1600" dirty="0">
                <a:latin typeface="Source Sans Pro" panose="020B0503030403020204" pitchFamily="34" charset="0"/>
              </a:rPr>
              <a:t> </a:t>
            </a:r>
            <a:r>
              <a:rPr sz="1600" dirty="0" err="1">
                <a:latin typeface="Source Sans Pro" panose="020B0503030403020204" pitchFamily="34" charset="0"/>
              </a:rPr>
              <a:t>sont</a:t>
            </a:r>
            <a:r>
              <a:rPr sz="1600" dirty="0">
                <a:latin typeface="Source Sans Pro" panose="020B0503030403020204" pitchFamily="34" charset="0"/>
              </a:rPr>
              <a:t> </a:t>
            </a:r>
            <a:r>
              <a:rPr sz="1600" dirty="0" err="1">
                <a:latin typeface="Source Sans Pro" panose="020B0503030403020204" pitchFamily="34" charset="0"/>
              </a:rPr>
              <a:t>présents</a:t>
            </a:r>
            <a:r>
              <a:rPr sz="1600" dirty="0">
                <a:latin typeface="Source Sans Pro" panose="020B0503030403020204" pitchFamily="34" charset="0"/>
              </a:rPr>
              <a:t> sur le terrain pour </a:t>
            </a:r>
            <a:r>
              <a:rPr sz="1600" dirty="0" err="1">
                <a:latin typeface="Source Sans Pro" panose="020B0503030403020204" pitchFamily="34" charset="0"/>
              </a:rPr>
              <a:t>contribuer</a:t>
            </a:r>
            <a:r>
              <a:rPr sz="1600" dirty="0">
                <a:latin typeface="Source Sans Pro" panose="020B0503030403020204" pitchFamily="34" charset="0"/>
              </a:rPr>
              <a:t> à </a:t>
            </a:r>
            <a:r>
              <a:rPr sz="1600" dirty="0" err="1">
                <a:latin typeface="Source Sans Pro" panose="020B0503030403020204" pitchFamily="34" charset="0"/>
              </a:rPr>
              <a:t>l’enquête</a:t>
            </a:r>
            <a:r>
              <a:rPr sz="1600" dirty="0">
                <a:latin typeface="Source Sans Pro" panose="020B0503030403020204" pitchFamily="34" charset="0"/>
              </a:rPr>
              <a:t>.</a:t>
            </a:r>
          </a:p>
          <a:p>
            <a:pPr>
              <a:buClr>
                <a:srgbClr val="73A003"/>
              </a:buClr>
              <a:buFont typeface="Arial" panose="020B0604020202020204" pitchFamily="34" charset="0"/>
              <a:buChar char="•"/>
            </a:pPr>
            <a:endParaRPr sz="1600" kern="1200" dirty="0">
              <a:latin typeface="Source Sans Pro" panose="020B0503030403020204" pitchFamily="34" charset="0"/>
              <a:ea typeface="+mn-ea"/>
              <a:cs typeface="Arial"/>
            </a:endParaRPr>
          </a:p>
          <a:p>
            <a:pPr>
              <a:buClr>
                <a:srgbClr val="73A003"/>
              </a:buClr>
              <a:buFont typeface="Arial" panose="020B0604020202020204" pitchFamily="34" charset="0"/>
              <a:buChar char="•"/>
              <a:defRPr kern="1200">
                <a:latin typeface="Source Sans Pro Regular"/>
                <a:ea typeface="+mn-ea"/>
                <a:cs typeface="Arial"/>
              </a:defRPr>
            </a:pPr>
            <a:r>
              <a:rPr sz="1600" dirty="0">
                <a:latin typeface="Source Sans Pro" panose="020B0503030403020204" pitchFamily="34" charset="0"/>
              </a:rPr>
              <a:t> George, </a:t>
            </a:r>
            <a:r>
              <a:rPr sz="1600" dirty="0" err="1">
                <a:latin typeface="Source Sans Pro" panose="020B0503030403020204" pitchFamily="34" charset="0"/>
              </a:rPr>
              <a:t>spécialiste</a:t>
            </a:r>
            <a:r>
              <a:rPr sz="1600" dirty="0">
                <a:latin typeface="Source Sans Pro" panose="020B0503030403020204" pitchFamily="34" charset="0"/>
              </a:rPr>
              <a:t> de </a:t>
            </a:r>
            <a:r>
              <a:rPr sz="1600" dirty="0" err="1">
                <a:latin typeface="Source Sans Pro" panose="020B0503030403020204" pitchFamily="34" charset="0"/>
              </a:rPr>
              <a:t>laboratoire</a:t>
            </a:r>
            <a:r>
              <a:rPr sz="1600" dirty="0">
                <a:latin typeface="Source Sans Pro" panose="020B0503030403020204" pitchFamily="34" charset="0"/>
              </a:rPr>
              <a:t> </a:t>
            </a:r>
            <a:r>
              <a:rPr sz="1600" dirty="0" err="1">
                <a:latin typeface="Source Sans Pro" panose="020B0503030403020204" pitchFamily="34" charset="0"/>
              </a:rPr>
              <a:t>faisant</a:t>
            </a:r>
            <a:r>
              <a:rPr sz="1600" dirty="0">
                <a:latin typeface="Source Sans Pro" panose="020B0503030403020204" pitchFamily="34" charset="0"/>
              </a:rPr>
              <a:t> </a:t>
            </a:r>
            <a:r>
              <a:rPr sz="1600" dirty="0" err="1">
                <a:latin typeface="Source Sans Pro" panose="020B0503030403020204" pitchFamily="34" charset="0"/>
              </a:rPr>
              <a:t>partie</a:t>
            </a:r>
            <a:r>
              <a:rPr sz="1600" dirty="0">
                <a:latin typeface="Source Sans Pro" panose="020B0503030403020204" pitchFamily="34" charset="0"/>
              </a:rPr>
              <a:t> de </a:t>
            </a:r>
            <a:r>
              <a:rPr sz="1600" dirty="0" err="1">
                <a:latin typeface="Source Sans Pro" panose="020B0503030403020204" pitchFamily="34" charset="0"/>
              </a:rPr>
              <a:t>l’EIR</a:t>
            </a:r>
            <a:r>
              <a:rPr sz="1600" dirty="0">
                <a:latin typeface="Source Sans Pro" panose="020B0503030403020204" pitchFamily="34" charset="0"/>
              </a:rPr>
              <a:t>, </a:t>
            </a:r>
            <a:r>
              <a:rPr sz="1600" dirty="0" err="1">
                <a:latin typeface="Source Sans Pro" panose="020B0503030403020204" pitchFamily="34" charset="0"/>
              </a:rPr>
              <a:t>est</a:t>
            </a:r>
            <a:r>
              <a:rPr sz="1600" dirty="0">
                <a:latin typeface="Source Sans Pro" panose="020B0503030403020204" pitchFamily="34" charset="0"/>
              </a:rPr>
              <a:t> </a:t>
            </a:r>
            <a:r>
              <a:rPr sz="1600" dirty="0" err="1">
                <a:latin typeface="Source Sans Pro" panose="020B0503030403020204" pitchFamily="34" charset="0"/>
              </a:rPr>
              <a:t>réticent</a:t>
            </a:r>
            <a:r>
              <a:rPr sz="1600" dirty="0">
                <a:latin typeface="Source Sans Pro" panose="020B0503030403020204" pitchFamily="34" charset="0"/>
              </a:rPr>
              <a:t> à </a:t>
            </a:r>
            <a:r>
              <a:rPr sz="1600" dirty="0" err="1">
                <a:latin typeface="Source Sans Pro" panose="020B0503030403020204" pitchFamily="34" charset="0"/>
              </a:rPr>
              <a:t>l'idée</a:t>
            </a:r>
            <a:r>
              <a:rPr sz="1600" dirty="0">
                <a:latin typeface="Source Sans Pro" panose="020B0503030403020204" pitchFamily="34" charset="0"/>
              </a:rPr>
              <a:t> de </a:t>
            </a:r>
            <a:r>
              <a:rPr sz="1600" dirty="0" err="1">
                <a:latin typeface="Source Sans Pro" panose="020B0503030403020204" pitchFamily="34" charset="0"/>
              </a:rPr>
              <a:t>laisser</a:t>
            </a:r>
            <a:r>
              <a:rPr sz="1600" dirty="0">
                <a:latin typeface="Source Sans Pro" panose="020B0503030403020204" pitchFamily="34" charset="0"/>
              </a:rPr>
              <a:t> des </a:t>
            </a:r>
            <a:r>
              <a:rPr sz="1600" dirty="0" err="1">
                <a:latin typeface="Source Sans Pro" panose="020B0503030403020204" pitchFamily="34" charset="0"/>
              </a:rPr>
              <a:t>membres</a:t>
            </a:r>
            <a:r>
              <a:rPr sz="1600" dirty="0">
                <a:latin typeface="Source Sans Pro" panose="020B0503030403020204" pitchFamily="34" charset="0"/>
              </a:rPr>
              <a:t> du personnel de </a:t>
            </a:r>
            <a:r>
              <a:rPr sz="1600" dirty="0" err="1">
                <a:latin typeface="Source Sans Pro" panose="020B0503030403020204" pitchFamily="34" charset="0"/>
              </a:rPr>
              <a:t>l’organisation</a:t>
            </a:r>
            <a:r>
              <a:rPr sz="1600" dirty="0">
                <a:latin typeface="Source Sans Pro" panose="020B0503030403020204" pitchFamily="34" charset="0"/>
              </a:rPr>
              <a:t> </a:t>
            </a:r>
            <a:r>
              <a:rPr sz="1600" dirty="0" err="1">
                <a:latin typeface="Source Sans Pro" panose="020B0503030403020204" pitchFamily="34" charset="0"/>
              </a:rPr>
              <a:t>partenaire</a:t>
            </a:r>
            <a:r>
              <a:rPr sz="1600" dirty="0">
                <a:latin typeface="Source Sans Pro" panose="020B0503030403020204" pitchFamily="34" charset="0"/>
              </a:rPr>
              <a:t> X </a:t>
            </a:r>
            <a:r>
              <a:rPr sz="1600" dirty="0" err="1">
                <a:latin typeface="Source Sans Pro" panose="020B0503030403020204" pitchFamily="34" charset="0"/>
              </a:rPr>
              <a:t>recueillir</a:t>
            </a:r>
            <a:r>
              <a:rPr sz="1600" dirty="0">
                <a:latin typeface="Source Sans Pro" panose="020B0503030403020204" pitchFamily="34" charset="0"/>
              </a:rPr>
              <a:t> les </a:t>
            </a:r>
            <a:r>
              <a:rPr sz="1600" dirty="0" err="1">
                <a:latin typeface="Source Sans Pro" panose="020B0503030403020204" pitchFamily="34" charset="0"/>
              </a:rPr>
              <a:t>prélèvements</a:t>
            </a:r>
            <a:r>
              <a:rPr sz="1600" dirty="0">
                <a:latin typeface="Source Sans Pro" panose="020B0503030403020204" pitchFamily="34" charset="0"/>
              </a:rPr>
              <a:t> </a:t>
            </a:r>
            <a:r>
              <a:rPr sz="1600" dirty="0" err="1">
                <a:latin typeface="Source Sans Pro" panose="020B0503030403020204" pitchFamily="34" charset="0"/>
              </a:rPr>
              <a:t>nasopharyngés</a:t>
            </a:r>
            <a:r>
              <a:rPr sz="1600" dirty="0">
                <a:latin typeface="Source Sans Pro" panose="020B0503030403020204" pitchFamily="34" charset="0"/>
              </a:rPr>
              <a:t>. Il </a:t>
            </a:r>
            <a:r>
              <a:rPr sz="1600" dirty="0" err="1">
                <a:latin typeface="Source Sans Pro" panose="020B0503030403020204" pitchFamily="34" charset="0"/>
              </a:rPr>
              <a:t>n’est</a:t>
            </a:r>
            <a:r>
              <a:rPr sz="1600" dirty="0">
                <a:latin typeface="Source Sans Pro" panose="020B0503030403020204" pitchFamily="34" charset="0"/>
              </a:rPr>
              <a:t> pas </a:t>
            </a:r>
            <a:r>
              <a:rPr sz="1600" dirty="0" err="1">
                <a:latin typeface="Source Sans Pro" panose="020B0503030403020204" pitchFamily="34" charset="0"/>
              </a:rPr>
              <a:t>sûr</a:t>
            </a:r>
            <a:r>
              <a:rPr sz="1600" dirty="0">
                <a:latin typeface="Source Sans Pro" panose="020B0503030403020204" pitchFamily="34" charset="0"/>
              </a:rPr>
              <a:t> que </a:t>
            </a:r>
            <a:r>
              <a:rPr sz="1600" dirty="0" err="1">
                <a:latin typeface="Source Sans Pro" panose="020B0503030403020204" pitchFamily="34" charset="0"/>
              </a:rPr>
              <a:t>ces</a:t>
            </a:r>
            <a:r>
              <a:rPr sz="1600" dirty="0">
                <a:latin typeface="Source Sans Pro" panose="020B0503030403020204" pitchFamily="34" charset="0"/>
              </a:rPr>
              <a:t> agents </a:t>
            </a:r>
            <a:r>
              <a:rPr sz="1600" dirty="0" err="1">
                <a:latin typeface="Source Sans Pro" panose="020B0503030403020204" pitchFamily="34" charset="0"/>
              </a:rPr>
              <a:t>aient</a:t>
            </a:r>
            <a:r>
              <a:rPr sz="1600" dirty="0">
                <a:latin typeface="Source Sans Pro" panose="020B0503030403020204" pitchFamily="34" charset="0"/>
              </a:rPr>
              <a:t> </a:t>
            </a:r>
            <a:r>
              <a:rPr sz="1600" dirty="0" err="1">
                <a:latin typeface="Source Sans Pro" panose="020B0503030403020204" pitchFamily="34" charset="0"/>
              </a:rPr>
              <a:t>été</a:t>
            </a:r>
            <a:r>
              <a:rPr sz="1600" dirty="0">
                <a:latin typeface="Source Sans Pro" panose="020B0503030403020204" pitchFamily="34" charset="0"/>
              </a:rPr>
              <a:t> </a:t>
            </a:r>
            <a:r>
              <a:rPr sz="1600" dirty="0" err="1">
                <a:latin typeface="Source Sans Pro" panose="020B0503030403020204" pitchFamily="34" charset="0"/>
              </a:rPr>
              <a:t>correctement</a:t>
            </a:r>
            <a:r>
              <a:rPr sz="1600" dirty="0">
                <a:latin typeface="Source Sans Pro" panose="020B0503030403020204" pitchFamily="34" charset="0"/>
              </a:rPr>
              <a:t> </a:t>
            </a:r>
            <a:r>
              <a:rPr sz="1600" dirty="0" err="1">
                <a:latin typeface="Source Sans Pro" panose="020B0503030403020204" pitchFamily="34" charset="0"/>
              </a:rPr>
              <a:t>formés</a:t>
            </a:r>
            <a:r>
              <a:rPr sz="1600" dirty="0">
                <a:latin typeface="Source Sans Pro" panose="020B0503030403020204" pitchFamily="34" charset="0"/>
              </a:rPr>
              <a:t> à </a:t>
            </a:r>
            <a:r>
              <a:rPr sz="1600" dirty="0" err="1">
                <a:latin typeface="Source Sans Pro" panose="020B0503030403020204" pitchFamily="34" charset="0"/>
              </a:rPr>
              <a:t>cette</a:t>
            </a:r>
            <a:r>
              <a:rPr sz="1600" dirty="0">
                <a:latin typeface="Source Sans Pro" panose="020B0503030403020204" pitchFamily="34" charset="0"/>
              </a:rPr>
              <a:t> pratique.</a:t>
            </a:r>
            <a:endParaRPr sz="1600" kern="1200" dirty="0">
              <a:latin typeface="Source Sans Pro" panose="020B0503030403020204" pitchFamily="34" charset="0"/>
              <a:cs typeface="Arial"/>
            </a:endParaRPr>
          </a:p>
          <a:p>
            <a:pPr>
              <a:buClr>
                <a:srgbClr val="73A003"/>
              </a:buClr>
              <a:buFont typeface="Arial" panose="020B0604020202020204" pitchFamily="34" charset="0"/>
              <a:buChar char="•"/>
            </a:pPr>
            <a:endParaRPr sz="1600" kern="1200" dirty="0">
              <a:latin typeface="Source Sans Pro" panose="020B0503030403020204" pitchFamily="34" charset="0"/>
              <a:ea typeface="+mn-ea"/>
              <a:cs typeface="Arial"/>
            </a:endParaRPr>
          </a:p>
          <a:p>
            <a:pPr>
              <a:buClr>
                <a:srgbClr val="73A003"/>
              </a:buClr>
              <a:buFont typeface="Arial" panose="020B0604020202020204" pitchFamily="34" charset="0"/>
              <a:buChar char="•"/>
              <a:defRPr kern="1200">
                <a:latin typeface="Source Sans Pro Regular"/>
                <a:ea typeface="+mn-ea"/>
                <a:cs typeface="Arial"/>
              </a:defRPr>
            </a:pPr>
            <a:r>
              <a:rPr sz="1600" dirty="0">
                <a:latin typeface="Source Sans Pro" panose="020B0503030403020204" pitchFamily="34" charset="0"/>
              </a:rPr>
              <a:t> Maria, chef </a:t>
            </a:r>
            <a:r>
              <a:rPr sz="1600" dirty="0" err="1">
                <a:latin typeface="Source Sans Pro" panose="020B0503030403020204" pitchFamily="34" charset="0"/>
              </a:rPr>
              <a:t>d’équipe</a:t>
            </a:r>
            <a:r>
              <a:rPr sz="1600" dirty="0">
                <a:latin typeface="Source Sans Pro" panose="020B0503030403020204" pitchFamily="34" charset="0"/>
              </a:rPr>
              <a:t> de </a:t>
            </a:r>
            <a:r>
              <a:rPr sz="1600" dirty="0" err="1">
                <a:latin typeface="Source Sans Pro" panose="020B0503030403020204" pitchFamily="34" charset="0"/>
              </a:rPr>
              <a:t>l’EIR</a:t>
            </a:r>
            <a:r>
              <a:rPr sz="1600" dirty="0">
                <a:latin typeface="Source Sans Pro" panose="020B0503030403020204" pitchFamily="34" charset="0"/>
              </a:rPr>
              <a:t>, </a:t>
            </a:r>
            <a:r>
              <a:rPr sz="1600" dirty="0" err="1">
                <a:latin typeface="Source Sans Pro" panose="020B0503030403020204" pitchFamily="34" charset="0"/>
              </a:rPr>
              <a:t>en</a:t>
            </a:r>
            <a:r>
              <a:rPr sz="1600" dirty="0">
                <a:latin typeface="Source Sans Pro" panose="020B0503030403020204" pitchFamily="34" charset="0"/>
              </a:rPr>
              <a:t> </a:t>
            </a:r>
            <a:r>
              <a:rPr sz="1600" dirty="0" err="1">
                <a:latin typeface="Source Sans Pro" panose="020B0503030403020204" pitchFamily="34" charset="0"/>
              </a:rPr>
              <a:t>discute</a:t>
            </a:r>
            <a:r>
              <a:rPr sz="1600" dirty="0">
                <a:latin typeface="Source Sans Pro" panose="020B0503030403020204" pitchFamily="34" charset="0"/>
              </a:rPr>
              <a:t> avec son homologue de </a:t>
            </a:r>
            <a:r>
              <a:rPr sz="1600" dirty="0" err="1">
                <a:latin typeface="Source Sans Pro" panose="020B0503030403020204" pitchFamily="34" charset="0"/>
              </a:rPr>
              <a:t>l'équipe</a:t>
            </a:r>
            <a:r>
              <a:rPr sz="1600" dirty="0">
                <a:latin typeface="Source Sans Pro" panose="020B0503030403020204" pitchFamily="34" charset="0"/>
              </a:rPr>
              <a:t> de </a:t>
            </a:r>
            <a:r>
              <a:rPr sz="1600" dirty="0" err="1">
                <a:latin typeface="Source Sans Pro" panose="020B0503030403020204" pitchFamily="34" charset="0"/>
              </a:rPr>
              <a:t>l’organisation</a:t>
            </a:r>
            <a:r>
              <a:rPr sz="1600" dirty="0">
                <a:latin typeface="Source Sans Pro" panose="020B0503030403020204" pitchFamily="34" charset="0"/>
              </a:rPr>
              <a:t> </a:t>
            </a:r>
            <a:r>
              <a:rPr sz="1600" dirty="0" err="1">
                <a:latin typeface="Source Sans Pro" panose="020B0503030403020204" pitchFamily="34" charset="0"/>
              </a:rPr>
              <a:t>partenaire</a:t>
            </a:r>
            <a:r>
              <a:rPr sz="1600" dirty="0">
                <a:latin typeface="Source Sans Pro" panose="020B0503030403020204" pitchFamily="34" charset="0"/>
              </a:rPr>
              <a:t> X, qui </a:t>
            </a:r>
            <a:r>
              <a:rPr sz="1600" dirty="0" err="1">
                <a:latin typeface="Source Sans Pro" panose="020B0503030403020204" pitchFamily="34" charset="0"/>
              </a:rPr>
              <a:t>confirme</a:t>
            </a:r>
            <a:r>
              <a:rPr sz="1600" dirty="0">
                <a:latin typeface="Source Sans Pro" panose="020B0503030403020204" pitchFamily="34" charset="0"/>
              </a:rPr>
              <a:t> que </a:t>
            </a:r>
            <a:r>
              <a:rPr sz="1600" dirty="0" err="1">
                <a:latin typeface="Source Sans Pro" panose="020B0503030403020204" pitchFamily="34" charset="0"/>
              </a:rPr>
              <a:t>ses</a:t>
            </a:r>
            <a:r>
              <a:rPr sz="1600" dirty="0">
                <a:latin typeface="Source Sans Pro" panose="020B0503030403020204" pitchFamily="34" charset="0"/>
              </a:rPr>
              <a:t> </a:t>
            </a:r>
            <a:r>
              <a:rPr sz="1600" dirty="0" err="1">
                <a:latin typeface="Source Sans Pro" panose="020B0503030403020204" pitchFamily="34" charset="0"/>
              </a:rPr>
              <a:t>collaborateurs</a:t>
            </a:r>
            <a:r>
              <a:rPr sz="1600" dirty="0">
                <a:latin typeface="Source Sans Pro" panose="020B0503030403020204" pitchFamily="34" charset="0"/>
              </a:rPr>
              <a:t> </a:t>
            </a:r>
            <a:r>
              <a:rPr sz="1600" dirty="0" err="1">
                <a:latin typeface="Source Sans Pro" panose="020B0503030403020204" pitchFamily="34" charset="0"/>
              </a:rPr>
              <a:t>ont</a:t>
            </a:r>
            <a:r>
              <a:rPr sz="1600" dirty="0">
                <a:latin typeface="Source Sans Pro" panose="020B0503030403020204" pitchFamily="34" charset="0"/>
              </a:rPr>
              <a:t> </a:t>
            </a:r>
            <a:r>
              <a:rPr sz="1600" dirty="0" err="1">
                <a:latin typeface="Source Sans Pro" panose="020B0503030403020204" pitchFamily="34" charset="0"/>
              </a:rPr>
              <a:t>été</a:t>
            </a:r>
            <a:r>
              <a:rPr sz="1600" dirty="0">
                <a:latin typeface="Source Sans Pro" panose="020B0503030403020204" pitchFamily="34" charset="0"/>
              </a:rPr>
              <a:t> </a:t>
            </a:r>
            <a:r>
              <a:rPr sz="1600" dirty="0" err="1">
                <a:latin typeface="Source Sans Pro" panose="020B0503030403020204" pitchFamily="34" charset="0"/>
              </a:rPr>
              <a:t>correctement</a:t>
            </a:r>
            <a:r>
              <a:rPr sz="1600" dirty="0">
                <a:latin typeface="Source Sans Pro" panose="020B0503030403020204" pitchFamily="34" charset="0"/>
              </a:rPr>
              <a:t> </a:t>
            </a:r>
            <a:r>
              <a:rPr sz="1600" dirty="0" err="1">
                <a:latin typeface="Source Sans Pro" panose="020B0503030403020204" pitchFamily="34" charset="0"/>
              </a:rPr>
              <a:t>formés</a:t>
            </a:r>
            <a:r>
              <a:rPr sz="1600" dirty="0">
                <a:latin typeface="Source Sans Pro" panose="020B0503030403020204" pitchFamily="34" charset="0"/>
              </a:rPr>
              <a:t> à faire des </a:t>
            </a:r>
            <a:r>
              <a:rPr sz="1600" dirty="0" err="1">
                <a:latin typeface="Source Sans Pro" panose="020B0503030403020204" pitchFamily="34" charset="0"/>
              </a:rPr>
              <a:t>prélèvements</a:t>
            </a:r>
            <a:r>
              <a:rPr sz="1600" dirty="0">
                <a:latin typeface="Source Sans Pro" panose="020B0503030403020204" pitchFamily="34" charset="0"/>
              </a:rPr>
              <a:t> </a:t>
            </a:r>
            <a:r>
              <a:rPr sz="1600" dirty="0" err="1">
                <a:latin typeface="Source Sans Pro" panose="020B0503030403020204" pitchFamily="34" charset="0"/>
              </a:rPr>
              <a:t>nasopharyngés</a:t>
            </a:r>
            <a:r>
              <a:rPr sz="1600" dirty="0">
                <a:latin typeface="Source Sans Pro" panose="020B0503030403020204" pitchFamily="34" charset="0"/>
              </a:rPr>
              <a:t>. </a:t>
            </a:r>
            <a:r>
              <a:rPr sz="1600" dirty="0" err="1">
                <a:latin typeface="Source Sans Pro" panose="020B0503030403020204" pitchFamily="34" charset="0"/>
              </a:rPr>
              <a:t>Cependant</a:t>
            </a:r>
            <a:r>
              <a:rPr sz="1600" dirty="0">
                <a:latin typeface="Source Sans Pro" panose="020B0503030403020204" pitchFamily="34" charset="0"/>
              </a:rPr>
              <a:t>, George continue de refuser de </a:t>
            </a:r>
            <a:r>
              <a:rPr sz="1600" dirty="0" err="1">
                <a:latin typeface="Source Sans Pro" panose="020B0503030403020204" pitchFamily="34" charset="0"/>
              </a:rPr>
              <a:t>travailler</a:t>
            </a:r>
            <a:r>
              <a:rPr sz="1600" dirty="0">
                <a:latin typeface="Source Sans Pro" panose="020B0503030403020204" pitchFamily="34" charset="0"/>
              </a:rPr>
              <a:t> avec </a:t>
            </a:r>
            <a:r>
              <a:rPr sz="1600" dirty="0" err="1">
                <a:latin typeface="Source Sans Pro" panose="020B0503030403020204" pitchFamily="34" charset="0"/>
              </a:rPr>
              <a:t>eux</a:t>
            </a:r>
            <a:r>
              <a:rPr sz="1600" dirty="0">
                <a:latin typeface="Source Sans Pro" panose="020B0503030403020204" pitchFamily="34" charset="0"/>
              </a:rPr>
              <a:t> malgré les efforts de Maria pour le </a:t>
            </a:r>
            <a:r>
              <a:rPr sz="1600" dirty="0" err="1">
                <a:latin typeface="Source Sans Pro" panose="020B0503030403020204" pitchFamily="34" charset="0"/>
              </a:rPr>
              <a:t>convaincre</a:t>
            </a:r>
            <a:r>
              <a:rPr sz="1600" dirty="0">
                <a:latin typeface="Source Sans Pro" panose="020B0503030403020204" pitchFamily="34" charset="0"/>
              </a:rPr>
              <a:t>. Il </a:t>
            </a:r>
            <a:r>
              <a:rPr sz="1600" dirty="0" err="1">
                <a:latin typeface="Source Sans Pro" panose="020B0503030403020204" pitchFamily="34" charset="0"/>
              </a:rPr>
              <a:t>prétexte</a:t>
            </a:r>
            <a:r>
              <a:rPr sz="1600" dirty="0">
                <a:latin typeface="Source Sans Pro" panose="020B0503030403020204" pitchFamily="34" charset="0"/>
              </a:rPr>
              <a:t> que </a:t>
            </a:r>
            <a:r>
              <a:rPr sz="1600" dirty="0" err="1">
                <a:latin typeface="Source Sans Pro" panose="020B0503030403020204" pitchFamily="34" charset="0"/>
              </a:rPr>
              <a:t>cette</a:t>
            </a:r>
            <a:r>
              <a:rPr sz="1600" dirty="0">
                <a:latin typeface="Source Sans Pro" panose="020B0503030403020204" pitchFamily="34" charset="0"/>
              </a:rPr>
              <a:t> situation </a:t>
            </a:r>
            <a:r>
              <a:rPr sz="1600" dirty="0" err="1">
                <a:latin typeface="Source Sans Pro" panose="020B0503030403020204" pitchFamily="34" charset="0"/>
              </a:rPr>
              <a:t>n’est</a:t>
            </a:r>
            <a:r>
              <a:rPr sz="1600" dirty="0">
                <a:latin typeface="Source Sans Pro" panose="020B0503030403020204" pitchFamily="34" charset="0"/>
              </a:rPr>
              <a:t> pas </a:t>
            </a:r>
            <a:r>
              <a:rPr sz="1600" dirty="0" err="1">
                <a:latin typeface="Source Sans Pro" panose="020B0503030403020204" pitchFamily="34" charset="0"/>
              </a:rPr>
              <a:t>abordée</a:t>
            </a:r>
            <a:r>
              <a:rPr sz="1600" dirty="0">
                <a:latin typeface="Source Sans Pro" panose="020B0503030403020204" pitchFamily="34" charset="0"/>
              </a:rPr>
              <a:t> dans les POS </a:t>
            </a:r>
            <a:r>
              <a:rPr sz="1600" dirty="0" err="1">
                <a:latin typeface="Source Sans Pro" panose="020B0503030403020204" pitchFamily="34" charset="0"/>
              </a:rPr>
              <a:t>applicables</a:t>
            </a:r>
            <a:r>
              <a:rPr sz="1600" dirty="0">
                <a:latin typeface="Source Sans Pro" panose="020B0503030403020204" pitchFamily="34" charset="0"/>
              </a:rPr>
              <a:t> aux EIR.</a:t>
            </a:r>
          </a:p>
          <a:p>
            <a:pPr>
              <a:buClr>
                <a:srgbClr val="73A003"/>
              </a:buClr>
              <a:buFont typeface="Arial" panose="020B0604020202020204" pitchFamily="34" charset="0"/>
              <a:buChar char="•"/>
            </a:pPr>
            <a:endParaRPr sz="1600" kern="1200" dirty="0">
              <a:latin typeface="Source Sans Pro" panose="020B0503030403020204" pitchFamily="34" charset="0"/>
              <a:ea typeface="+mn-ea"/>
              <a:cs typeface="Arial"/>
            </a:endParaRPr>
          </a:p>
          <a:p>
            <a:pPr>
              <a:buClr>
                <a:srgbClr val="73A003"/>
              </a:buClr>
              <a:buFont typeface="Arial" panose="020B0604020202020204" pitchFamily="34" charset="0"/>
              <a:buChar char="•"/>
              <a:defRPr kern="1200">
                <a:latin typeface="Source Sans Pro Regular"/>
                <a:ea typeface="+mn-ea"/>
                <a:cs typeface="Arial"/>
              </a:defRPr>
            </a:pPr>
            <a:r>
              <a:rPr sz="1600" dirty="0">
                <a:latin typeface="Source Sans Pro" panose="020B0503030403020204" pitchFamily="34" charset="0"/>
              </a:rPr>
              <a:t> Incapable de </a:t>
            </a:r>
            <a:r>
              <a:rPr sz="1600" dirty="0" err="1">
                <a:latin typeface="Source Sans Pro" panose="020B0503030403020204" pitchFamily="34" charset="0"/>
              </a:rPr>
              <a:t>débloquer</a:t>
            </a:r>
            <a:r>
              <a:rPr sz="1600" dirty="0">
                <a:latin typeface="Source Sans Pro" panose="020B0503030403020204" pitchFamily="34" charset="0"/>
              </a:rPr>
              <a:t> la situation, Maria </a:t>
            </a:r>
            <a:r>
              <a:rPr sz="1600" dirty="0" err="1">
                <a:latin typeface="Source Sans Pro" panose="020B0503030403020204" pitchFamily="34" charset="0"/>
              </a:rPr>
              <a:t>vous</a:t>
            </a:r>
            <a:r>
              <a:rPr sz="1600" dirty="0">
                <a:latin typeface="Source Sans Pro" panose="020B0503030403020204" pitchFamily="34" charset="0"/>
              </a:rPr>
              <a:t> </a:t>
            </a:r>
            <a:r>
              <a:rPr sz="1600" dirty="0" err="1">
                <a:latin typeface="Source Sans Pro" panose="020B0503030403020204" pitchFamily="34" charset="0"/>
              </a:rPr>
              <a:t>demande</a:t>
            </a:r>
            <a:r>
              <a:rPr sz="1600" dirty="0">
                <a:latin typeface="Source Sans Pro" panose="020B0503030403020204" pitchFamily="34" charset="0"/>
              </a:rPr>
              <a:t> de </a:t>
            </a:r>
            <a:r>
              <a:rPr sz="1600" dirty="0" err="1">
                <a:latin typeface="Source Sans Pro" panose="020B0503030403020204" pitchFamily="34" charset="0"/>
              </a:rPr>
              <a:t>l’aider</a:t>
            </a:r>
            <a:r>
              <a:rPr sz="1600" dirty="0">
                <a:latin typeface="Source Sans Pro" panose="020B0503030403020204" pitchFamily="34" charset="0"/>
              </a:rPr>
              <a:t>.</a:t>
            </a:r>
            <a:endParaRPr sz="1600" kern="1200" dirty="0">
              <a:latin typeface="Source Sans Pro" panose="020B0503030403020204" pitchFamily="34" charset="0"/>
              <a:ea typeface="Source Sans Pro Bold"/>
              <a:cs typeface="Arial" panose="020B0604020202020204" pitchFamily="34" charset="0"/>
            </a:endParaRPr>
          </a:p>
          <a:p>
            <a:pPr>
              <a:buClr>
                <a:srgbClr val="73A003"/>
              </a:buClr>
              <a:buFont typeface="Arial" panose="020B0604020202020204" pitchFamily="34" charset="0"/>
              <a:buChar char="•"/>
            </a:pPr>
            <a:endParaRPr sz="1600" b="1" kern="1200" dirty="0">
              <a:solidFill>
                <a:srgbClr val="A1010D"/>
              </a:solidFill>
              <a:latin typeface="Source Sans Pro" panose="020B0503030403020204" pitchFamily="34" charset="0"/>
              <a:ea typeface="Source Sans Pro Bold"/>
              <a:cs typeface="Arial" panose="020B0604020202020204" pitchFamily="34" charset="0"/>
            </a:endParaRPr>
          </a:p>
          <a:p>
            <a:pPr>
              <a:buClr>
                <a:srgbClr val="73A003"/>
              </a:buClr>
              <a:defRPr b="1" kern="1200">
                <a:solidFill>
                  <a:srgbClr val="A1010D"/>
                </a:solidFill>
                <a:latin typeface="Source Sans Pro Regular"/>
                <a:ea typeface="Source Sans Pro Bold"/>
                <a:cs typeface="Arial"/>
              </a:defRPr>
            </a:pPr>
            <a:r>
              <a:rPr sz="1600" dirty="0">
                <a:latin typeface="Source Sans Pro" panose="020B0503030403020204" pitchFamily="34" charset="0"/>
              </a:rPr>
              <a:t>En tant que </a:t>
            </a:r>
            <a:r>
              <a:rPr lang="fr-FR" sz="1600" dirty="0">
                <a:latin typeface="Source Sans Pro" panose="020B0503030403020204" pitchFamily="34" charset="0"/>
              </a:rPr>
              <a:t>gestionnaire</a:t>
            </a:r>
            <a:r>
              <a:rPr sz="1600" dirty="0">
                <a:latin typeface="Source Sans Pro" panose="020B0503030403020204" pitchFamily="34" charset="0"/>
              </a:rPr>
              <a:t> des EIR à Makati, </a:t>
            </a:r>
            <a:r>
              <a:rPr sz="1600" dirty="0" err="1">
                <a:latin typeface="Source Sans Pro" panose="020B0503030403020204" pitchFamily="34" charset="0"/>
              </a:rPr>
              <a:t>quel</a:t>
            </a:r>
            <a:r>
              <a:rPr sz="1600" dirty="0">
                <a:latin typeface="Source Sans Pro" panose="020B0503030403020204" pitchFamily="34" charset="0"/>
              </a:rPr>
              <a:t> conseil </a:t>
            </a:r>
            <a:r>
              <a:rPr sz="1600" dirty="0" err="1">
                <a:latin typeface="Source Sans Pro" panose="020B0503030403020204" pitchFamily="34" charset="0"/>
              </a:rPr>
              <a:t>ou</a:t>
            </a:r>
            <a:r>
              <a:rPr sz="1600" dirty="0">
                <a:latin typeface="Source Sans Pro" panose="020B0503030403020204" pitchFamily="34" charset="0"/>
              </a:rPr>
              <a:t> quelle aide </a:t>
            </a:r>
            <a:r>
              <a:rPr sz="1600" dirty="0" err="1">
                <a:latin typeface="Source Sans Pro" panose="020B0503030403020204" pitchFamily="34" charset="0"/>
              </a:rPr>
              <a:t>apporteriez-vous</a:t>
            </a:r>
            <a:r>
              <a:rPr sz="1600" dirty="0">
                <a:latin typeface="Source Sans Pro" panose="020B0503030403020204" pitchFamily="34" charset="0"/>
              </a:rPr>
              <a:t> à Maria pour </a:t>
            </a:r>
            <a:r>
              <a:rPr sz="1600" dirty="0" err="1">
                <a:latin typeface="Source Sans Pro" panose="020B0503030403020204" pitchFamily="34" charset="0"/>
              </a:rPr>
              <a:t>débloquer</a:t>
            </a:r>
            <a:r>
              <a:rPr sz="1600" dirty="0">
                <a:latin typeface="Source Sans Pro" panose="020B0503030403020204" pitchFamily="34" charset="0"/>
              </a:rPr>
              <a:t> la situation ?</a:t>
            </a:r>
            <a:endParaRPr sz="1600" kern="1200" dirty="0">
              <a:latin typeface="Source Sans Pro" panose="020B0503030403020204" pitchFamily="34" charset="0"/>
              <a:cs typeface="Arial" panose="020B0604020202020204" pitchFamily="34" charset="0"/>
            </a:endParaRPr>
          </a:p>
        </p:txBody>
      </p:sp>
      <p:pic>
        <p:nvPicPr>
          <p:cNvPr id="7" name="Imag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22507" y="10428"/>
            <a:ext cx="2169493" cy="1414161"/>
          </a:xfrm>
          <a:prstGeom prst="rect">
            <a:avLst/>
          </a:prstGeom>
        </p:spPr>
      </p:pic>
      <p:sp>
        <p:nvSpPr>
          <p:cNvPr id="4" name="Rectangle 3"/>
          <p:cNvSpPr/>
          <p:nvPr/>
        </p:nvSpPr>
        <p:spPr>
          <a:xfrm>
            <a:off x="0" y="587012"/>
            <a:ext cx="7045482" cy="523220"/>
          </a:xfrm>
          <a:prstGeom prst="rect">
            <a:avLst/>
          </a:prstGeom>
        </p:spPr>
        <p:txBody>
          <a:bodyPr wrap="square" lIns="91440" tIns="45720" rIns="91440" bIns="45720" anchor="t">
            <a:spAutoFit/>
          </a:bodyPr>
          <a:lstStyle/>
          <a:p>
            <a:pPr>
              <a:defRPr sz="2800" b="1">
                <a:solidFill>
                  <a:srgbClr val="A1010D"/>
                </a:solidFill>
                <a:latin typeface="Source Sans Pro Regular"/>
                <a:ea typeface="Source Sans Pro Bold"/>
                <a:cs typeface="Arial"/>
                <a:sym typeface="Source Sans Pro Bold"/>
              </a:defRPr>
            </a:pPr>
            <a:r>
              <a:t>Apprenons en utilisant des scénarios !</a:t>
            </a:r>
            <a:endParaRPr sz="2800" b="1">
              <a:solidFill>
                <a:srgbClr val="A1010D"/>
              </a:solidFill>
              <a:latin typeface="Source Sans Pro Regular"/>
              <a:ea typeface="Source Sans Pro Bold"/>
              <a:cs typeface="Arial"/>
              <a:sym typeface="Source Sans Pro Bold"/>
            </a:endParaRPr>
          </a:p>
        </p:txBody>
      </p:sp>
      <p:sp>
        <p:nvSpPr>
          <p:cNvPr id="8" name="Espace réservé du texte 3"/>
          <p:cNvSpPr>
            <a:spLocks noGrp="1"/>
          </p:cNvSpPr>
          <p:nvPr>
            <p:ph type="body" sz="quarter" idx="21"/>
          </p:nvPr>
        </p:nvSpPr>
        <p:spPr/>
        <p:txBody>
          <a:bodyPr lIns="45719" tIns="45720" rIns="45719" bIns="45720" anchor="t">
            <a:normAutofit/>
          </a:bodyPr>
          <a:lstStyle/>
          <a:p>
            <a:pPr>
              <a:defRPr sz="3200" b="1">
                <a:solidFill>
                  <a:srgbClr val="FFFFFF"/>
                </a:solidFill>
                <a:latin typeface="Source Sans Pro Bold"/>
                <a:ea typeface="Source Sans Pro Bold"/>
                <a:cs typeface="Source Sans Pro Bold"/>
              </a:defRPr>
            </a:pPr>
            <a:r>
              <a:rPr>
                <a:sym typeface="Source Sans Pro Bold"/>
              </a:rPr>
              <a:t>8.4 </a:t>
            </a:r>
            <a:r>
              <a:t>Mini scénario</a:t>
            </a:r>
            <a:endParaRPr sz="3200" b="1">
              <a:solidFill>
                <a:srgbClr val="FFFFFF"/>
              </a:solidFill>
              <a:latin typeface="Source Sans Pro Bold"/>
              <a:ea typeface="Source Sans Pro Bold"/>
              <a:cs typeface="Source Sans Pro Bold"/>
              <a:sym typeface="Source Sans Pro Bold"/>
            </a:endParaRPr>
          </a:p>
          <a:p>
            <a:endParaRPr sz="3200" b="1">
              <a:solidFill>
                <a:srgbClr val="FFFFFF"/>
              </a:solidFill>
              <a:latin typeface="Source Sans Pro Bold"/>
              <a:ea typeface="Source Sans Pro Bold"/>
              <a:cs typeface="Source Sans Pro Bold"/>
              <a:sym typeface="Source Sans Pro Bold"/>
            </a:endParaRPr>
          </a:p>
        </p:txBody>
      </p:sp>
      <p:sp>
        <p:nvSpPr>
          <p:cNvPr id="9" name="Slide Number Placeholder 5">
            <a:extLst>
              <a:ext uri="{FF2B5EF4-FFF2-40B4-BE49-F238E27FC236}">
                <a16:creationId xmlns:a16="http://schemas.microsoft.com/office/drawing/2014/main" id="{F42D2AE9-EA84-4DA3-9F47-D3B263DCDFB5}"/>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47</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802078924"/>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55637" y="1317212"/>
            <a:ext cx="8290194" cy="348643"/>
          </a:xfrm>
          <a:prstGeom prst="rect">
            <a:avLst/>
          </a:prstGeom>
        </p:spPr>
        <p:txBody>
          <a:bodyPr vert="horz" wrap="square" lIns="0" tIns="16087" rIns="0" bIns="0" numCol="1" anchor="ctr" anchorCtr="0" compatLnSpc="1">
            <a:prstTxWarp prst="textNoShape">
              <a:avLst/>
            </a:prstTxWarp>
            <a:spAutoFit/>
          </a:bodyPr>
          <a:lstStyle/>
          <a:p>
            <a:pPr marL="16510">
              <a:defRPr sz="2400" b="1">
                <a:solidFill>
                  <a:srgbClr val="73A003"/>
                </a:solidFill>
                <a:latin typeface="Source Sans Pro Regular"/>
                <a:cs typeface="Arial"/>
              </a:defRPr>
            </a:pPr>
            <a:r>
              <a:t>Instructions </a:t>
            </a:r>
          </a:p>
        </p:txBody>
      </p:sp>
      <p:sp>
        <p:nvSpPr>
          <p:cNvPr id="3" name="object 3"/>
          <p:cNvSpPr txBox="1"/>
          <p:nvPr/>
        </p:nvSpPr>
        <p:spPr>
          <a:xfrm>
            <a:off x="255637" y="1701035"/>
            <a:ext cx="6912077" cy="4265270"/>
          </a:xfrm>
          <a:prstGeom prst="rect">
            <a:avLst/>
          </a:prstGeom>
        </p:spPr>
        <p:txBody>
          <a:bodyPr vert="horz" wrap="square" lIns="0" tIns="17780" rIns="0" bIns="0" anchor="t">
            <a:spAutoFit/>
          </a:bodyPr>
          <a:lstStyle/>
          <a:p>
            <a:pPr marL="457200" indent="-457200">
              <a:buClr>
                <a:srgbClr val="73A003"/>
              </a:buClr>
              <a:buFont typeface="+mj-lt"/>
              <a:buAutoNum type="arabicPeriod"/>
              <a:defRPr sz="2400" kern="1200">
                <a:latin typeface="Source Sans Pro Regular"/>
                <a:cs typeface="Arial"/>
              </a:defRPr>
            </a:pPr>
            <a:r>
              <a:rPr dirty="0"/>
              <a:t>En </a:t>
            </a:r>
            <a:r>
              <a:rPr dirty="0" err="1"/>
              <a:t>travaillant</a:t>
            </a:r>
            <a:r>
              <a:rPr dirty="0"/>
              <a:t> </a:t>
            </a:r>
            <a:r>
              <a:rPr dirty="0" err="1"/>
              <a:t>en</a:t>
            </a:r>
            <a:r>
              <a:rPr dirty="0"/>
              <a:t> </a:t>
            </a:r>
            <a:r>
              <a:rPr dirty="0" err="1"/>
              <a:t>groupe</a:t>
            </a:r>
            <a:r>
              <a:rPr dirty="0"/>
              <a:t>, </a:t>
            </a:r>
            <a:r>
              <a:rPr dirty="0" err="1"/>
              <a:t>définissez</a:t>
            </a:r>
            <a:r>
              <a:rPr dirty="0"/>
              <a:t> la </a:t>
            </a:r>
            <a:r>
              <a:rPr dirty="0" err="1"/>
              <a:t>ou</a:t>
            </a:r>
            <a:r>
              <a:rPr dirty="0"/>
              <a:t> les </a:t>
            </a:r>
            <a:r>
              <a:rPr dirty="0" err="1"/>
              <a:t>meilleures</a:t>
            </a:r>
            <a:r>
              <a:rPr dirty="0"/>
              <a:t> </a:t>
            </a:r>
            <a:r>
              <a:rPr dirty="0" err="1"/>
              <a:t>stratégies</a:t>
            </a:r>
            <a:r>
              <a:rPr dirty="0"/>
              <a:t> pour faire face à </a:t>
            </a:r>
            <a:r>
              <a:rPr dirty="0" err="1"/>
              <a:t>cette</a:t>
            </a:r>
            <a:r>
              <a:rPr dirty="0"/>
              <a:t> situation (</a:t>
            </a:r>
            <a:r>
              <a:rPr dirty="0" err="1"/>
              <a:t>compromis</a:t>
            </a:r>
            <a:r>
              <a:rPr dirty="0"/>
              <a:t>, collaboration, </a:t>
            </a:r>
            <a:r>
              <a:rPr dirty="0" err="1"/>
              <a:t>compétition</a:t>
            </a:r>
            <a:r>
              <a:rPr dirty="0"/>
              <a:t>, conciliation </a:t>
            </a:r>
            <a:r>
              <a:rPr dirty="0" err="1"/>
              <a:t>ou</a:t>
            </a:r>
            <a:r>
              <a:rPr dirty="0"/>
              <a:t> </a:t>
            </a:r>
            <a:r>
              <a:rPr dirty="0" err="1"/>
              <a:t>évitement</a:t>
            </a:r>
            <a:r>
              <a:rPr dirty="0"/>
              <a:t>)</a:t>
            </a:r>
          </a:p>
          <a:p>
            <a:pPr marL="457200" indent="-457200">
              <a:buClr>
                <a:srgbClr val="73A003"/>
              </a:buClr>
              <a:buFont typeface="+mj-lt"/>
              <a:buAutoNum type="arabicPeriod"/>
              <a:defRPr sz="2400" kern="1200">
                <a:latin typeface="Source Sans Pro Regular"/>
                <a:cs typeface="Arial"/>
              </a:defRPr>
            </a:pPr>
            <a:r>
              <a:rPr dirty="0" err="1"/>
              <a:t>Discutez</a:t>
            </a:r>
            <a:r>
              <a:rPr dirty="0"/>
              <a:t> des </a:t>
            </a:r>
            <a:r>
              <a:rPr dirty="0" err="1"/>
              <a:t>mesures</a:t>
            </a:r>
            <a:r>
              <a:rPr dirty="0"/>
              <a:t> que </a:t>
            </a:r>
            <a:r>
              <a:rPr dirty="0" err="1"/>
              <a:t>vous</a:t>
            </a:r>
            <a:r>
              <a:rPr dirty="0"/>
              <a:t> </a:t>
            </a:r>
            <a:r>
              <a:rPr dirty="0" err="1"/>
              <a:t>prendriez</a:t>
            </a:r>
            <a:r>
              <a:rPr dirty="0"/>
              <a:t> pour </a:t>
            </a:r>
            <a:r>
              <a:rPr dirty="0" err="1"/>
              <a:t>résoudre</a:t>
            </a:r>
            <a:r>
              <a:rPr dirty="0"/>
              <a:t> </a:t>
            </a:r>
            <a:r>
              <a:rPr dirty="0" err="1"/>
              <a:t>cette</a:t>
            </a:r>
            <a:r>
              <a:rPr dirty="0"/>
              <a:t> situation et </a:t>
            </a:r>
            <a:r>
              <a:rPr dirty="0" err="1"/>
              <a:t>proposez</a:t>
            </a:r>
            <a:r>
              <a:rPr dirty="0"/>
              <a:t> des solutions </a:t>
            </a:r>
            <a:r>
              <a:rPr dirty="0" err="1"/>
              <a:t>Gardez</a:t>
            </a:r>
            <a:r>
              <a:rPr dirty="0"/>
              <a:t> à </a:t>
            </a:r>
            <a:r>
              <a:rPr dirty="0" err="1"/>
              <a:t>l'esprit</a:t>
            </a:r>
            <a:r>
              <a:rPr dirty="0"/>
              <a:t> </a:t>
            </a:r>
            <a:r>
              <a:rPr dirty="0" err="1"/>
              <a:t>ce</a:t>
            </a:r>
            <a:r>
              <a:rPr dirty="0"/>
              <a:t> que </a:t>
            </a:r>
            <a:r>
              <a:rPr dirty="0" err="1"/>
              <a:t>vous</a:t>
            </a:r>
            <a:r>
              <a:rPr dirty="0"/>
              <a:t> </a:t>
            </a:r>
            <a:r>
              <a:rPr dirty="0" err="1"/>
              <a:t>avez</a:t>
            </a:r>
            <a:r>
              <a:rPr dirty="0"/>
              <a:t> </a:t>
            </a:r>
            <a:r>
              <a:rPr dirty="0" err="1"/>
              <a:t>appris</a:t>
            </a:r>
            <a:r>
              <a:rPr dirty="0"/>
              <a:t> sur le </a:t>
            </a:r>
            <a:r>
              <a:rPr dirty="0" err="1"/>
              <a:t>règlement</a:t>
            </a:r>
            <a:r>
              <a:rPr dirty="0"/>
              <a:t> des </a:t>
            </a:r>
            <a:r>
              <a:rPr dirty="0" err="1"/>
              <a:t>conflits</a:t>
            </a:r>
            <a:endParaRPr dirty="0"/>
          </a:p>
          <a:p>
            <a:pPr marL="457200" indent="-457200">
              <a:buClr>
                <a:srgbClr val="73A003"/>
              </a:buClr>
              <a:buFont typeface="+mj-lt"/>
              <a:buAutoNum type="arabicPeriod"/>
              <a:defRPr sz="2400" kern="1200">
                <a:latin typeface="Source Sans Pro Regular"/>
                <a:cs typeface="Arial"/>
              </a:defRPr>
            </a:pPr>
            <a:r>
              <a:rPr dirty="0" err="1"/>
              <a:t>Vous</a:t>
            </a:r>
            <a:r>
              <a:rPr dirty="0"/>
              <a:t> </a:t>
            </a:r>
            <a:r>
              <a:rPr dirty="0" err="1"/>
              <a:t>présenterez</a:t>
            </a:r>
            <a:r>
              <a:rPr dirty="0"/>
              <a:t> </a:t>
            </a:r>
            <a:r>
              <a:rPr dirty="0" err="1"/>
              <a:t>vos</a:t>
            </a:r>
            <a:r>
              <a:rPr dirty="0"/>
              <a:t> </a:t>
            </a:r>
            <a:r>
              <a:rPr dirty="0" err="1"/>
              <a:t>stratégies</a:t>
            </a:r>
            <a:r>
              <a:rPr dirty="0"/>
              <a:t> et solutions </a:t>
            </a:r>
            <a:r>
              <a:rPr dirty="0" err="1"/>
              <a:t>dʼintervention</a:t>
            </a:r>
            <a:r>
              <a:rPr dirty="0"/>
              <a:t> </a:t>
            </a:r>
            <a:r>
              <a:rPr dirty="0" err="1"/>
              <a:t>en</a:t>
            </a:r>
            <a:r>
              <a:rPr dirty="0"/>
              <a:t> </a:t>
            </a:r>
            <a:r>
              <a:rPr dirty="0" err="1"/>
              <a:t>plénière</a:t>
            </a:r>
            <a:r>
              <a:rPr dirty="0"/>
              <a:t> et </a:t>
            </a:r>
            <a:r>
              <a:rPr dirty="0" err="1"/>
              <a:t>en</a:t>
            </a:r>
            <a:r>
              <a:rPr dirty="0"/>
              <a:t> </a:t>
            </a:r>
            <a:r>
              <a:rPr dirty="0" err="1"/>
              <a:t>discuterez</a:t>
            </a:r>
            <a:r>
              <a:rPr dirty="0"/>
              <a:t> avec les </a:t>
            </a:r>
            <a:r>
              <a:rPr dirty="0" err="1"/>
              <a:t>autres</a:t>
            </a:r>
            <a:r>
              <a:rPr dirty="0"/>
              <a:t> </a:t>
            </a:r>
            <a:r>
              <a:rPr dirty="0" err="1"/>
              <a:t>groupes</a:t>
            </a:r>
            <a:endParaRPr dirty="0"/>
          </a:p>
          <a:p>
            <a:pPr marL="457200" indent="-457200">
              <a:buClr>
                <a:srgbClr val="73A003"/>
              </a:buClr>
              <a:buAutoNum type="arabicPeriod"/>
            </a:pPr>
            <a:endParaRPr sz="1200" kern="1200" dirty="0">
              <a:latin typeface="Source Sans Pro Regular"/>
              <a:cs typeface="Arial"/>
            </a:endParaRPr>
          </a:p>
          <a:p>
            <a:pPr>
              <a:buClr>
                <a:srgbClr val="73A003"/>
              </a:buClr>
              <a:defRPr sz="2400" b="1" kern="1200">
                <a:solidFill>
                  <a:srgbClr val="73A003"/>
                </a:solidFill>
                <a:latin typeface="Calibri"/>
                <a:cs typeface="Calibri"/>
                <a:sym typeface="Source Sans Pro Bold"/>
              </a:defRPr>
            </a:pPr>
            <a:r>
              <a:rPr dirty="0"/>
              <a:t>Durée : 30 minutes</a:t>
            </a:r>
            <a:endParaRPr sz="2400" kern="1200" dirty="0">
              <a:solidFill>
                <a:srgbClr val="73A003"/>
              </a:solidFill>
              <a:latin typeface="Calibri"/>
              <a:cs typeface="Calibri"/>
            </a:endParaRPr>
          </a:p>
        </p:txBody>
      </p:sp>
      <p:pic>
        <p:nvPicPr>
          <p:cNvPr id="7" name="Imag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32072" y="2281084"/>
            <a:ext cx="4758204" cy="3105173"/>
          </a:xfrm>
          <a:prstGeom prst="rect">
            <a:avLst/>
          </a:prstGeom>
        </p:spPr>
      </p:pic>
      <p:sp>
        <p:nvSpPr>
          <p:cNvPr id="4" name="Rectangle 3"/>
          <p:cNvSpPr/>
          <p:nvPr/>
        </p:nvSpPr>
        <p:spPr>
          <a:xfrm>
            <a:off x="0" y="733149"/>
            <a:ext cx="7045482" cy="523220"/>
          </a:xfrm>
          <a:prstGeom prst="rect">
            <a:avLst/>
          </a:prstGeom>
        </p:spPr>
        <p:txBody>
          <a:bodyPr wrap="square" lIns="91440" tIns="45720" rIns="91440" bIns="45720" anchor="t">
            <a:spAutoFit/>
          </a:bodyPr>
          <a:lstStyle/>
          <a:p>
            <a:pPr>
              <a:defRPr sz="2800" b="1">
                <a:solidFill>
                  <a:srgbClr val="A1010D"/>
                </a:solidFill>
                <a:latin typeface="Source Sans Pro Regular"/>
                <a:ea typeface="Source Sans Pro Bold"/>
                <a:cs typeface="Arial"/>
                <a:sym typeface="Source Sans Pro Bold"/>
              </a:defRPr>
            </a:pPr>
            <a:r>
              <a:t>Apprenons en utilisant des scénarios !</a:t>
            </a:r>
            <a:endParaRPr sz="2800" b="1">
              <a:solidFill>
                <a:srgbClr val="A1010D"/>
              </a:solidFill>
              <a:latin typeface="Source Sans Pro Regular"/>
              <a:ea typeface="Source Sans Pro Bold"/>
              <a:cs typeface="Arial"/>
              <a:sym typeface="Source Sans Pro Bold"/>
            </a:endParaRPr>
          </a:p>
        </p:txBody>
      </p:sp>
      <p:sp>
        <p:nvSpPr>
          <p:cNvPr id="8" name="Espace réservé du texte 3"/>
          <p:cNvSpPr>
            <a:spLocks noGrp="1"/>
          </p:cNvSpPr>
          <p:nvPr>
            <p:ph type="body" sz="quarter" idx="21"/>
          </p:nvPr>
        </p:nvSpPr>
        <p:spPr/>
        <p:txBody>
          <a:bodyPr lIns="45719" tIns="45720" rIns="45719" bIns="45720" anchor="t">
            <a:normAutofit/>
          </a:bodyPr>
          <a:lstStyle/>
          <a:p>
            <a:pPr>
              <a:defRPr sz="3200" b="1">
                <a:solidFill>
                  <a:srgbClr val="FFFFFF"/>
                </a:solidFill>
              </a:defRPr>
            </a:pPr>
            <a:r>
              <a:rPr>
                <a:sym typeface="Source Sans Pro Bold"/>
              </a:rPr>
              <a:t>8.4 </a:t>
            </a:r>
            <a:r>
              <a:t>Mini scénario</a:t>
            </a:r>
          </a:p>
          <a:p>
            <a:endParaRPr/>
          </a:p>
        </p:txBody>
      </p:sp>
      <p:sp>
        <p:nvSpPr>
          <p:cNvPr id="9" name="Slide Number Placeholder 5">
            <a:extLst>
              <a:ext uri="{FF2B5EF4-FFF2-40B4-BE49-F238E27FC236}">
                <a16:creationId xmlns:a16="http://schemas.microsoft.com/office/drawing/2014/main" id="{8C5E76FB-04C7-4BB3-B4E1-7D2EB3A07D93}"/>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48</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893962982"/>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21"/>
          </p:nvPr>
        </p:nvSpPr>
        <p:spPr>
          <a:xfrm>
            <a:off x="114300" y="71438"/>
            <a:ext cx="9212263" cy="622300"/>
          </a:xfrm>
        </p:spPr>
        <p:txBody>
          <a:bodyPr lIns="45719" tIns="45720" rIns="45719" bIns="45720" anchor="t">
            <a:normAutofit/>
          </a:bodyPr>
          <a:lstStyle/>
          <a:p>
            <a:pPr>
              <a:defRPr sz="3200" b="1">
                <a:solidFill>
                  <a:srgbClr val="FFFFFF"/>
                </a:solidFill>
              </a:defRPr>
            </a:pPr>
            <a:r>
              <a:rPr>
                <a:sym typeface="Source Sans Pro Bold"/>
              </a:rPr>
              <a:t>8.4 </a:t>
            </a:r>
            <a:r>
              <a:t>Mini scénario</a:t>
            </a:r>
          </a:p>
          <a:p>
            <a:endParaRPr/>
          </a:p>
        </p:txBody>
      </p:sp>
      <p:sp>
        <p:nvSpPr>
          <p:cNvPr id="9" name="Espace réservé du contenu 2"/>
          <p:cNvSpPr txBox="1">
            <a:spLocks/>
          </p:cNvSpPr>
          <p:nvPr/>
        </p:nvSpPr>
        <p:spPr>
          <a:xfrm>
            <a:off x="554057" y="1629263"/>
            <a:ext cx="11083886" cy="4327596"/>
          </a:xfrm>
          <a:prstGeom prst="rect">
            <a:avLst/>
          </a:prstGeom>
          <a:solidFill>
            <a:schemeClr val="accent6">
              <a:lumMod val="20000"/>
              <a:lumOff val="80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marL="0" lvl="1" indent="0" defTabSz="914400">
              <a:lnSpc>
                <a:spcPct val="110000"/>
              </a:lnSpc>
              <a:spcBef>
                <a:spcPts val="0"/>
              </a:spcBef>
              <a:buSzTx/>
              <a:buNone/>
              <a:defRPr sz="2000" b="1" kern="1200">
                <a:ea typeface="+mn-ea"/>
                <a:cs typeface="Arial"/>
                <a:sym typeface="Calibri"/>
              </a:defRPr>
            </a:pPr>
            <a:r>
              <a:rPr sz="1600" dirty="0" err="1"/>
              <a:t>Plusieurs</a:t>
            </a:r>
            <a:r>
              <a:rPr sz="1600" dirty="0"/>
              <a:t> solutions </a:t>
            </a:r>
            <a:r>
              <a:rPr sz="1600" dirty="0" err="1"/>
              <a:t>peuvent</a:t>
            </a:r>
            <a:r>
              <a:rPr sz="1600" dirty="0"/>
              <a:t> </a:t>
            </a:r>
            <a:r>
              <a:rPr sz="1600" dirty="0" err="1"/>
              <a:t>être</a:t>
            </a:r>
            <a:r>
              <a:rPr sz="1600" dirty="0"/>
              <a:t> </a:t>
            </a:r>
            <a:r>
              <a:rPr sz="1600" dirty="0" err="1"/>
              <a:t>envisagées</a:t>
            </a:r>
            <a:r>
              <a:rPr sz="1600" dirty="0"/>
              <a:t> (1) :</a:t>
            </a:r>
            <a:endParaRPr sz="1600" b="1" kern="1200" dirty="0">
              <a:ea typeface="+mn-ea"/>
              <a:cs typeface="Arial"/>
            </a:endParaRPr>
          </a:p>
          <a:p>
            <a:pPr marL="0" lvl="1" indent="0" defTabSz="914400">
              <a:lnSpc>
                <a:spcPct val="110000"/>
              </a:lnSpc>
              <a:spcBef>
                <a:spcPts val="0"/>
              </a:spcBef>
              <a:buSzTx/>
              <a:buNone/>
              <a:defRPr sz="2000" kern="1200">
                <a:ea typeface="+mn-ea"/>
                <a:cs typeface="Arial"/>
              </a:defRPr>
            </a:pPr>
            <a:r>
              <a:rPr sz="1600" dirty="0" err="1"/>
              <a:t>Conseiller</a:t>
            </a:r>
            <a:r>
              <a:rPr sz="1600" dirty="0"/>
              <a:t> à Maria </a:t>
            </a:r>
            <a:r>
              <a:rPr sz="1600" dirty="0" err="1"/>
              <a:t>d'organiser</a:t>
            </a:r>
            <a:r>
              <a:rPr sz="1600" dirty="0"/>
              <a:t> </a:t>
            </a:r>
            <a:r>
              <a:rPr sz="1600" dirty="0" err="1"/>
              <a:t>une</a:t>
            </a:r>
            <a:r>
              <a:rPr sz="1600" dirty="0"/>
              <a:t> </a:t>
            </a:r>
            <a:r>
              <a:rPr sz="1600" dirty="0" err="1"/>
              <a:t>réunion</a:t>
            </a:r>
            <a:r>
              <a:rPr sz="1600" dirty="0"/>
              <a:t> avec George et le </a:t>
            </a:r>
            <a:r>
              <a:rPr sz="1600" dirty="0" err="1"/>
              <a:t>membre</a:t>
            </a:r>
            <a:r>
              <a:rPr sz="1600" dirty="0"/>
              <a:t> de </a:t>
            </a:r>
            <a:r>
              <a:rPr sz="1600" dirty="0" err="1"/>
              <a:t>l'organisation</a:t>
            </a:r>
            <a:r>
              <a:rPr sz="1600" dirty="0"/>
              <a:t> </a:t>
            </a:r>
            <a:r>
              <a:rPr sz="1600" dirty="0" err="1"/>
              <a:t>partenaire</a:t>
            </a:r>
            <a:r>
              <a:rPr sz="1600" dirty="0"/>
              <a:t> </a:t>
            </a:r>
            <a:r>
              <a:rPr sz="1600" dirty="0" err="1"/>
              <a:t>concerné</a:t>
            </a:r>
            <a:r>
              <a:rPr sz="1600" dirty="0"/>
              <a:t> </a:t>
            </a:r>
            <a:r>
              <a:rPr sz="1600" dirty="0" err="1"/>
              <a:t>afin</a:t>
            </a:r>
            <a:r>
              <a:rPr sz="1600" dirty="0"/>
              <a:t> de :</a:t>
            </a:r>
          </a:p>
          <a:p>
            <a:pPr>
              <a:defRPr sz="2000" b="1">
                <a:solidFill>
                  <a:srgbClr val="65A000"/>
                </a:solidFill>
              </a:defRPr>
            </a:pPr>
            <a:r>
              <a:rPr sz="1600" dirty="0"/>
              <a:t>1 </a:t>
            </a:r>
            <a:r>
              <a:rPr sz="1600" dirty="0" err="1"/>
              <a:t>Formuler</a:t>
            </a:r>
            <a:r>
              <a:rPr sz="1600" dirty="0"/>
              <a:t> le </a:t>
            </a:r>
            <a:r>
              <a:rPr sz="1600" dirty="0" err="1"/>
              <a:t>problème</a:t>
            </a:r>
            <a:r>
              <a:rPr sz="1600" dirty="0"/>
              <a:t> : </a:t>
            </a:r>
            <a:endParaRPr sz="1600" b="1" dirty="0">
              <a:solidFill>
                <a:srgbClr val="65A000"/>
              </a:solidFill>
            </a:endParaRPr>
          </a:p>
          <a:p>
            <a:pPr marL="171450" indent="-171450">
              <a:buFont typeface="Arial"/>
              <a:buChar char="•"/>
              <a:defRPr sz="2000"/>
            </a:pPr>
            <a:r>
              <a:rPr sz="1600" dirty="0"/>
              <a:t>Le </a:t>
            </a:r>
            <a:r>
              <a:rPr sz="1600" dirty="0" err="1"/>
              <a:t>spécialiste</a:t>
            </a:r>
            <a:r>
              <a:rPr sz="1600" dirty="0"/>
              <a:t> de </a:t>
            </a:r>
            <a:r>
              <a:rPr sz="1600" dirty="0" err="1"/>
              <a:t>laboratoire</a:t>
            </a:r>
            <a:r>
              <a:rPr sz="1600" dirty="0"/>
              <a:t> de </a:t>
            </a:r>
            <a:r>
              <a:rPr sz="1600" dirty="0" err="1"/>
              <a:t>l’EIR</a:t>
            </a:r>
            <a:r>
              <a:rPr sz="1600" dirty="0"/>
              <a:t> </a:t>
            </a:r>
            <a:r>
              <a:rPr sz="1600" dirty="0" err="1"/>
              <a:t>sʼinquiète</a:t>
            </a:r>
            <a:r>
              <a:rPr sz="1600" dirty="0"/>
              <a:t> de la participation du personnel de </a:t>
            </a:r>
            <a:r>
              <a:rPr sz="1600" dirty="0" err="1"/>
              <a:t>l’organisation</a:t>
            </a:r>
            <a:r>
              <a:rPr sz="1600" dirty="0"/>
              <a:t> </a:t>
            </a:r>
            <a:r>
              <a:rPr sz="1600" dirty="0" err="1"/>
              <a:t>partenaire</a:t>
            </a:r>
            <a:r>
              <a:rPr sz="1600" dirty="0"/>
              <a:t> X à la </a:t>
            </a:r>
            <a:r>
              <a:rPr sz="1600" dirty="0" err="1"/>
              <a:t>collecte</a:t>
            </a:r>
            <a:r>
              <a:rPr sz="1600" dirty="0"/>
              <a:t> de </a:t>
            </a:r>
            <a:r>
              <a:rPr sz="1600" dirty="0" err="1"/>
              <a:t>prélèvements</a:t>
            </a:r>
            <a:r>
              <a:rPr sz="1600" dirty="0"/>
              <a:t> </a:t>
            </a:r>
            <a:r>
              <a:rPr sz="1600" dirty="0" err="1"/>
              <a:t>nasopharyngés</a:t>
            </a:r>
            <a:r>
              <a:rPr sz="1600" dirty="0"/>
              <a:t> dans le village</a:t>
            </a:r>
          </a:p>
          <a:p>
            <a:pPr>
              <a:defRPr sz="2000" b="1">
                <a:solidFill>
                  <a:srgbClr val="65A000"/>
                </a:solidFill>
              </a:defRPr>
            </a:pPr>
            <a:r>
              <a:rPr sz="1600" dirty="0"/>
              <a:t>2 </a:t>
            </a:r>
            <a:r>
              <a:rPr sz="1600" dirty="0" err="1"/>
              <a:t>Caractériser</a:t>
            </a:r>
            <a:r>
              <a:rPr sz="1600" dirty="0"/>
              <a:t> la </a:t>
            </a:r>
            <a:r>
              <a:rPr sz="1600" dirty="0" err="1"/>
              <a:t>teneur</a:t>
            </a:r>
            <a:r>
              <a:rPr sz="1600" dirty="0"/>
              <a:t> du </a:t>
            </a:r>
            <a:r>
              <a:rPr sz="1600" dirty="0" err="1"/>
              <a:t>conflit</a:t>
            </a:r>
            <a:r>
              <a:rPr sz="1600" dirty="0"/>
              <a:t> : </a:t>
            </a:r>
          </a:p>
          <a:p>
            <a:pPr marL="171450" indent="-171450">
              <a:buFont typeface="Arial"/>
              <a:buChar char="•"/>
              <a:defRPr sz="2000"/>
            </a:pPr>
            <a:r>
              <a:rPr sz="1600" dirty="0"/>
              <a:t>Il y a un manque de </a:t>
            </a:r>
            <a:r>
              <a:rPr sz="1600" dirty="0" err="1"/>
              <a:t>confiance</a:t>
            </a:r>
            <a:r>
              <a:rPr sz="1600" dirty="0"/>
              <a:t> à </a:t>
            </a:r>
            <a:r>
              <a:rPr sz="1600" dirty="0" err="1"/>
              <a:t>l’égard</a:t>
            </a:r>
            <a:r>
              <a:rPr sz="1600" dirty="0"/>
              <a:t> de la </a:t>
            </a:r>
            <a:r>
              <a:rPr sz="1600" dirty="0" err="1"/>
              <a:t>capacité</a:t>
            </a:r>
            <a:r>
              <a:rPr sz="1600" dirty="0"/>
              <a:t> du </a:t>
            </a:r>
            <a:r>
              <a:rPr sz="1600" dirty="0" err="1"/>
              <a:t>partenaire</a:t>
            </a:r>
            <a:r>
              <a:rPr sz="1600" dirty="0"/>
              <a:t> X à assurer </a:t>
            </a:r>
            <a:r>
              <a:rPr sz="1600" dirty="0" err="1"/>
              <a:t>correctement</a:t>
            </a:r>
            <a:r>
              <a:rPr sz="1600" dirty="0"/>
              <a:t> la </a:t>
            </a:r>
            <a:r>
              <a:rPr sz="1600" dirty="0" err="1"/>
              <a:t>collecte</a:t>
            </a:r>
            <a:r>
              <a:rPr sz="1600" dirty="0"/>
              <a:t> des </a:t>
            </a:r>
            <a:r>
              <a:rPr sz="1600" dirty="0" err="1"/>
              <a:t>prélèvements</a:t>
            </a:r>
            <a:r>
              <a:rPr sz="1600" dirty="0"/>
              <a:t> </a:t>
            </a:r>
            <a:r>
              <a:rPr sz="1600" dirty="0" err="1"/>
              <a:t>nasopharyngés</a:t>
            </a:r>
            <a:endParaRPr sz="1600" dirty="0"/>
          </a:p>
          <a:p>
            <a:pPr marL="171450" indent="-171450">
              <a:buFont typeface="Arial"/>
              <a:buChar char="•"/>
              <a:defRPr sz="2000"/>
            </a:pPr>
            <a:r>
              <a:rPr sz="1600" dirty="0"/>
              <a:t>Les POS </a:t>
            </a:r>
            <a:r>
              <a:rPr sz="1600" dirty="0" err="1"/>
              <a:t>applicables</a:t>
            </a:r>
            <a:r>
              <a:rPr sz="1600" dirty="0"/>
              <a:t> aux EIR </a:t>
            </a:r>
            <a:r>
              <a:rPr sz="1600" dirty="0" err="1"/>
              <a:t>n’abordent</a:t>
            </a:r>
            <a:r>
              <a:rPr sz="1600" dirty="0"/>
              <a:t> pas </a:t>
            </a:r>
            <a:r>
              <a:rPr sz="1600" dirty="0" err="1"/>
              <a:t>spécifiquement</a:t>
            </a:r>
            <a:r>
              <a:rPr sz="1600" dirty="0"/>
              <a:t> </a:t>
            </a:r>
            <a:r>
              <a:rPr sz="1600" dirty="0" err="1"/>
              <a:t>cette</a:t>
            </a:r>
            <a:r>
              <a:rPr sz="1600" dirty="0"/>
              <a:t> situation</a:t>
            </a:r>
          </a:p>
          <a:p>
            <a:pPr>
              <a:defRPr sz="2000" b="1">
                <a:solidFill>
                  <a:srgbClr val="65A000"/>
                </a:solidFill>
              </a:defRPr>
            </a:pPr>
            <a:r>
              <a:rPr sz="1600" dirty="0"/>
              <a:t>3. </a:t>
            </a:r>
            <a:r>
              <a:rPr sz="1600" dirty="0" err="1"/>
              <a:t>Réfléchir</a:t>
            </a:r>
            <a:r>
              <a:rPr sz="1600" dirty="0"/>
              <a:t> </a:t>
            </a:r>
            <a:r>
              <a:rPr sz="1600" dirty="0" err="1"/>
              <a:t>conjointement</a:t>
            </a:r>
            <a:r>
              <a:rPr sz="1600" dirty="0"/>
              <a:t> à </a:t>
            </a:r>
            <a:r>
              <a:rPr sz="1600" dirty="0" err="1"/>
              <a:t>toutes</a:t>
            </a:r>
            <a:r>
              <a:rPr sz="1600" dirty="0"/>
              <a:t> les solutions possibles </a:t>
            </a:r>
            <a:r>
              <a:rPr sz="1600" dirty="0" err="1"/>
              <a:t>en</a:t>
            </a:r>
            <a:r>
              <a:rPr sz="1600" dirty="0"/>
              <a:t> </a:t>
            </a:r>
            <a:r>
              <a:rPr sz="1600" dirty="0" err="1"/>
              <a:t>apportant</a:t>
            </a:r>
            <a:r>
              <a:rPr sz="1600" dirty="0"/>
              <a:t> de </a:t>
            </a:r>
            <a:r>
              <a:rPr sz="1600" dirty="0" err="1"/>
              <a:t>nouvelles</a:t>
            </a:r>
            <a:r>
              <a:rPr sz="1600" dirty="0"/>
              <a:t> </a:t>
            </a:r>
            <a:r>
              <a:rPr sz="1600" dirty="0" err="1"/>
              <a:t>idées</a:t>
            </a:r>
            <a:r>
              <a:rPr sz="1600" dirty="0"/>
              <a:t> et </a:t>
            </a:r>
            <a:r>
              <a:rPr sz="1600" dirty="0" err="1"/>
              <a:t>informations</a:t>
            </a:r>
            <a:r>
              <a:rPr sz="1600" dirty="0"/>
              <a:t> : </a:t>
            </a:r>
          </a:p>
          <a:p>
            <a:pPr marL="171450" indent="-171450">
              <a:buFont typeface="Arial"/>
              <a:buChar char="•"/>
              <a:defRPr sz="2000"/>
            </a:pPr>
            <a:r>
              <a:rPr sz="1600" dirty="0" err="1"/>
              <a:t>Laisser</a:t>
            </a:r>
            <a:r>
              <a:rPr sz="1600" dirty="0"/>
              <a:t> George </a:t>
            </a:r>
            <a:r>
              <a:rPr sz="1600" dirty="0" err="1"/>
              <a:t>expliquer</a:t>
            </a:r>
            <a:r>
              <a:rPr sz="1600" dirty="0"/>
              <a:t> comment la </a:t>
            </a:r>
            <a:r>
              <a:rPr sz="1600" dirty="0" err="1"/>
              <a:t>collecte</a:t>
            </a:r>
            <a:r>
              <a:rPr sz="1600" dirty="0"/>
              <a:t> des </a:t>
            </a:r>
            <a:r>
              <a:rPr sz="1600" dirty="0" err="1"/>
              <a:t>prélèvements</a:t>
            </a:r>
            <a:r>
              <a:rPr sz="1600" dirty="0"/>
              <a:t> </a:t>
            </a:r>
            <a:r>
              <a:rPr sz="1600" dirty="0" err="1"/>
              <a:t>nasopharyngés</a:t>
            </a:r>
            <a:r>
              <a:rPr sz="1600" dirty="0"/>
              <a:t> doit </a:t>
            </a:r>
            <a:r>
              <a:rPr sz="1600" dirty="0" err="1"/>
              <a:t>être</a:t>
            </a:r>
            <a:r>
              <a:rPr sz="1600" dirty="0"/>
              <a:t> </a:t>
            </a:r>
            <a:r>
              <a:rPr sz="1600" dirty="0" err="1"/>
              <a:t>effectuée</a:t>
            </a:r>
            <a:endParaRPr sz="1600" dirty="0"/>
          </a:p>
          <a:p>
            <a:pPr marL="171450" indent="-171450" defTabSz="914400">
              <a:buFont typeface="Arial"/>
              <a:buChar char="•"/>
              <a:defRPr sz="2000"/>
            </a:pPr>
            <a:r>
              <a:rPr sz="1600" dirty="0" err="1"/>
              <a:t>Laisser</a:t>
            </a:r>
            <a:r>
              <a:rPr sz="1600" dirty="0"/>
              <a:t> les </a:t>
            </a:r>
            <a:r>
              <a:rPr sz="1600" dirty="0" err="1"/>
              <a:t>membres</a:t>
            </a:r>
            <a:r>
              <a:rPr sz="1600" dirty="0"/>
              <a:t> de </a:t>
            </a:r>
            <a:r>
              <a:rPr sz="1600" dirty="0" err="1"/>
              <a:t>l’organisation</a:t>
            </a:r>
            <a:r>
              <a:rPr sz="1600" dirty="0"/>
              <a:t> </a:t>
            </a:r>
            <a:r>
              <a:rPr sz="1600" dirty="0" err="1"/>
              <a:t>partenaire</a:t>
            </a:r>
            <a:r>
              <a:rPr sz="1600" dirty="0"/>
              <a:t> X </a:t>
            </a:r>
            <a:r>
              <a:rPr sz="1600" dirty="0" err="1"/>
              <a:t>expliquer</a:t>
            </a:r>
            <a:r>
              <a:rPr sz="1600" dirty="0"/>
              <a:t> la </a:t>
            </a:r>
            <a:r>
              <a:rPr sz="1600" dirty="0" err="1"/>
              <a:t>méthode</a:t>
            </a:r>
            <a:r>
              <a:rPr sz="1600" dirty="0"/>
              <a:t> </a:t>
            </a:r>
            <a:r>
              <a:rPr sz="1600" dirty="0" err="1"/>
              <a:t>qu’ils</a:t>
            </a:r>
            <a:r>
              <a:rPr sz="1600" dirty="0"/>
              <a:t> </a:t>
            </a:r>
            <a:r>
              <a:rPr sz="1600" dirty="0" err="1"/>
              <a:t>utilisent</a:t>
            </a:r>
            <a:r>
              <a:rPr sz="1600" dirty="0"/>
              <a:t> </a:t>
            </a:r>
            <a:r>
              <a:rPr sz="1600" dirty="0" err="1"/>
              <a:t>habituellement</a:t>
            </a:r>
            <a:r>
              <a:rPr sz="1600" dirty="0"/>
              <a:t> pour </a:t>
            </a:r>
            <a:r>
              <a:rPr sz="1600" dirty="0" err="1"/>
              <a:t>réaliser</a:t>
            </a:r>
            <a:r>
              <a:rPr sz="1600" dirty="0"/>
              <a:t> les </a:t>
            </a:r>
            <a:r>
              <a:rPr sz="1600" dirty="0" err="1"/>
              <a:t>prélèvements</a:t>
            </a:r>
            <a:r>
              <a:rPr sz="1600" dirty="0"/>
              <a:t> </a:t>
            </a:r>
            <a:r>
              <a:rPr sz="1600" dirty="0" err="1"/>
              <a:t>nasopharyngés</a:t>
            </a:r>
            <a:endParaRPr sz="1600" dirty="0"/>
          </a:p>
          <a:p>
            <a:pPr marL="171450" indent="-171450" defTabSz="914400">
              <a:buFont typeface="Arial"/>
              <a:buChar char="•"/>
              <a:defRPr sz="2000"/>
            </a:pPr>
            <a:r>
              <a:rPr sz="1600" dirty="0" err="1"/>
              <a:t>Relever</a:t>
            </a:r>
            <a:r>
              <a:rPr sz="1600" dirty="0"/>
              <a:t> les </a:t>
            </a:r>
            <a:r>
              <a:rPr sz="1600" dirty="0" err="1"/>
              <a:t>éventuels</a:t>
            </a:r>
            <a:r>
              <a:rPr sz="1600" dirty="0"/>
              <a:t> points </a:t>
            </a:r>
            <a:r>
              <a:rPr sz="1600" dirty="0" err="1"/>
              <a:t>d’achoppement</a:t>
            </a:r>
            <a:r>
              <a:rPr sz="1600" dirty="0"/>
              <a:t> et se </a:t>
            </a:r>
            <a:r>
              <a:rPr sz="1600" dirty="0" err="1"/>
              <a:t>mettre</a:t>
            </a:r>
            <a:r>
              <a:rPr sz="1600" dirty="0"/>
              <a:t> </a:t>
            </a:r>
            <a:r>
              <a:rPr sz="1600" dirty="0" err="1"/>
              <a:t>d’accord</a:t>
            </a:r>
            <a:r>
              <a:rPr sz="1600" dirty="0"/>
              <a:t> sur des solutions</a:t>
            </a:r>
          </a:p>
          <a:p>
            <a:pPr marL="171450" indent="-171450">
              <a:buFont typeface="Arial"/>
              <a:buChar char="•"/>
              <a:defRPr sz="2000">
                <a:cs typeface="Arial"/>
              </a:defRPr>
            </a:pPr>
            <a:r>
              <a:rPr sz="1600" dirty="0"/>
              <a:t>Se </a:t>
            </a:r>
            <a:r>
              <a:rPr sz="1600" dirty="0" err="1"/>
              <a:t>répartir</a:t>
            </a:r>
            <a:r>
              <a:rPr sz="1600" dirty="0"/>
              <a:t> la population à </a:t>
            </a:r>
            <a:r>
              <a:rPr sz="1600" dirty="0" err="1"/>
              <a:t>dépister</a:t>
            </a:r>
            <a:r>
              <a:rPr sz="1600" dirty="0"/>
              <a:t> ? </a:t>
            </a:r>
            <a:r>
              <a:rPr sz="1600" dirty="0" err="1"/>
              <a:t>Effectuer</a:t>
            </a:r>
            <a:r>
              <a:rPr sz="1600" dirty="0"/>
              <a:t> la </a:t>
            </a:r>
            <a:r>
              <a:rPr sz="1600" dirty="0" err="1"/>
              <a:t>collecte</a:t>
            </a:r>
            <a:r>
              <a:rPr sz="1600" dirty="0"/>
              <a:t> de </a:t>
            </a:r>
            <a:r>
              <a:rPr sz="1600" dirty="0" err="1"/>
              <a:t>prélèvements</a:t>
            </a:r>
            <a:r>
              <a:rPr sz="1600" dirty="0"/>
              <a:t> ensemble pour </a:t>
            </a:r>
            <a:r>
              <a:rPr sz="1600" dirty="0" err="1"/>
              <a:t>gagner</a:t>
            </a:r>
            <a:r>
              <a:rPr sz="1600" dirty="0"/>
              <a:t> </a:t>
            </a:r>
            <a:r>
              <a:rPr sz="1600" dirty="0" err="1"/>
              <a:t>en</a:t>
            </a:r>
            <a:r>
              <a:rPr sz="1600" dirty="0"/>
              <a:t> </a:t>
            </a:r>
            <a:r>
              <a:rPr sz="1600" dirty="0" err="1"/>
              <a:t>efficacité</a:t>
            </a:r>
            <a:r>
              <a:rPr sz="1600" dirty="0"/>
              <a:t> ?</a:t>
            </a:r>
            <a:endParaRPr sz="1600" dirty="0">
              <a:cs typeface="Arial" panose="020B0604020202020204" pitchFamily="34" charset="0"/>
            </a:endParaRPr>
          </a:p>
          <a:p>
            <a:pPr marL="171450" indent="-171450">
              <a:buFont typeface="Arial"/>
              <a:buChar char="•"/>
              <a:defRPr sz="2000">
                <a:cs typeface="Arial"/>
              </a:defRPr>
            </a:pPr>
            <a:r>
              <a:rPr sz="1600" dirty="0"/>
              <a:t>De retour au </a:t>
            </a:r>
            <a:r>
              <a:rPr sz="1600" dirty="0" err="1"/>
              <a:t>siège</a:t>
            </a:r>
            <a:r>
              <a:rPr sz="1600" dirty="0"/>
              <a:t> : revoir </a:t>
            </a:r>
            <a:r>
              <a:rPr sz="1600" dirty="0" err="1"/>
              <a:t>en</a:t>
            </a:r>
            <a:r>
              <a:rPr sz="1600" dirty="0"/>
              <a:t> </a:t>
            </a:r>
            <a:r>
              <a:rPr sz="1600" dirty="0" err="1"/>
              <a:t>détail</a:t>
            </a:r>
            <a:r>
              <a:rPr sz="1600" dirty="0"/>
              <a:t> les POS </a:t>
            </a:r>
            <a:r>
              <a:rPr sz="1600" dirty="0" err="1"/>
              <a:t>applicables</a:t>
            </a:r>
            <a:r>
              <a:rPr sz="1600" dirty="0"/>
              <a:t> aux EIR </a:t>
            </a:r>
            <a:r>
              <a:rPr sz="1600" dirty="0" err="1"/>
              <a:t>si</a:t>
            </a:r>
            <a:r>
              <a:rPr sz="1600" dirty="0"/>
              <a:t> </a:t>
            </a:r>
            <a:r>
              <a:rPr sz="1600" dirty="0" err="1"/>
              <a:t>nécessaire</a:t>
            </a:r>
            <a:endParaRPr sz="1600" dirty="0">
              <a:cs typeface="Arial" panose="020B0604020202020204" pitchFamily="34" charset="0"/>
            </a:endParaRPr>
          </a:p>
          <a:p>
            <a:endParaRPr sz="1600" b="1" dirty="0">
              <a:solidFill>
                <a:srgbClr val="65A000"/>
              </a:solidFill>
              <a:cs typeface="Arial" panose="020B0604020202020204" pitchFamily="34" charset="0"/>
            </a:endParaRPr>
          </a:p>
          <a:p>
            <a:endParaRPr sz="1600" b="1" dirty="0">
              <a:solidFill>
                <a:srgbClr val="65A000"/>
              </a:solidFill>
              <a:cs typeface="Arial" panose="020B0604020202020204" pitchFamily="34" charset="0"/>
            </a:endParaRPr>
          </a:p>
        </p:txBody>
      </p:sp>
      <p:sp>
        <p:nvSpPr>
          <p:cNvPr id="12" name="Rectangle 11"/>
          <p:cNvSpPr/>
          <p:nvPr/>
        </p:nvSpPr>
        <p:spPr>
          <a:xfrm>
            <a:off x="0" y="747515"/>
            <a:ext cx="10803290" cy="795602"/>
          </a:xfrm>
          <a:prstGeom prst="rect">
            <a:avLst/>
          </a:prstGeom>
        </p:spPr>
        <p:txBody>
          <a:bodyPr wrap="square" lIns="91440" tIns="45720" rIns="91440" bIns="45720" anchor="t">
            <a:spAutoFit/>
          </a:bodyPr>
          <a:lstStyle/>
          <a:p>
            <a:pPr marL="216535" lvl="1" indent="-71755">
              <a:lnSpc>
                <a:spcPct val="90000"/>
              </a:lnSpc>
              <a:spcBef>
                <a:spcPts val="300"/>
              </a:spcBef>
              <a:defRPr sz="2400" b="1">
                <a:solidFill>
                  <a:srgbClr val="A1010D"/>
                </a:solidFill>
                <a:latin typeface="Source Sans Pro Regular"/>
                <a:ea typeface="Source Sans Pro Bold"/>
                <a:cs typeface="Arial"/>
                <a:sym typeface="Source Sans Pro Bold"/>
              </a:defRPr>
            </a:pPr>
            <a:r>
              <a:rPr dirty="0" err="1"/>
              <a:t>Bilan</a:t>
            </a:r>
            <a:endParaRPr sz="2400" dirty="0">
              <a:ea typeface="+mj-lt"/>
              <a:cs typeface="+mj-lt"/>
              <a:sym typeface="Source Sans Pro Bold"/>
            </a:endParaRPr>
          </a:p>
          <a:p>
            <a:pPr marL="216535" lvl="1" indent="-71755" algn="ctr">
              <a:lnSpc>
                <a:spcPct val="90000"/>
              </a:lnSpc>
              <a:spcBef>
                <a:spcPts val="300"/>
              </a:spcBef>
              <a:defRPr sz="2400">
                <a:solidFill>
                  <a:srgbClr val="951D19"/>
                </a:solidFill>
                <a:ea typeface="+mj-lt"/>
                <a:cs typeface="+mj-lt"/>
                <a:sym typeface="Source Sans Pro Bold"/>
              </a:defRPr>
            </a:pPr>
            <a:r>
              <a:rPr dirty="0"/>
              <a:t>La « collaboration » </a:t>
            </a:r>
            <a:r>
              <a:rPr dirty="0" err="1"/>
              <a:t>semble</a:t>
            </a:r>
            <a:r>
              <a:rPr dirty="0"/>
              <a:t> </a:t>
            </a:r>
            <a:r>
              <a:rPr dirty="0" err="1"/>
              <a:t>être</a:t>
            </a:r>
            <a:r>
              <a:rPr dirty="0"/>
              <a:t> la </a:t>
            </a:r>
            <a:r>
              <a:rPr dirty="0" err="1"/>
              <a:t>meilleure</a:t>
            </a:r>
            <a:r>
              <a:rPr dirty="0"/>
              <a:t> </a:t>
            </a:r>
            <a:r>
              <a:rPr dirty="0" err="1"/>
              <a:t>stratégie</a:t>
            </a:r>
            <a:r>
              <a:rPr dirty="0"/>
              <a:t> pour </a:t>
            </a:r>
            <a:r>
              <a:rPr dirty="0" err="1"/>
              <a:t>résoudre</a:t>
            </a:r>
            <a:r>
              <a:rPr dirty="0"/>
              <a:t> </a:t>
            </a:r>
            <a:r>
              <a:rPr dirty="0" err="1"/>
              <a:t>cette</a:t>
            </a:r>
            <a:r>
              <a:rPr dirty="0"/>
              <a:t> situation</a:t>
            </a:r>
            <a:endParaRPr sz="2400" dirty="0">
              <a:solidFill>
                <a:srgbClr val="951D19"/>
              </a:solidFill>
              <a:latin typeface="Calibri"/>
              <a:ea typeface="Source Sans Pro Bold"/>
              <a:cs typeface="Calibri"/>
            </a:endParaRPr>
          </a:p>
        </p:txBody>
      </p:sp>
      <p:sp>
        <p:nvSpPr>
          <p:cNvPr id="6" name="Slide Number Placeholder 5">
            <a:extLst>
              <a:ext uri="{FF2B5EF4-FFF2-40B4-BE49-F238E27FC236}">
                <a16:creationId xmlns:a16="http://schemas.microsoft.com/office/drawing/2014/main" id="{920807E2-1C3A-4B2B-B036-D71FB9BE8CFB}"/>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49</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9660538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192723" y="2179812"/>
            <a:ext cx="7482460" cy="41336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p>
            <a:pPr marL="400050" lvl="1" indent="0">
              <a:lnSpc>
                <a:spcPct val="110000"/>
              </a:lnSpc>
              <a:buClr>
                <a:srgbClr val="000000"/>
              </a:buClr>
              <a:defRPr sz="2400">
                <a:latin typeface="Source Sans Pro Regular"/>
                <a:cs typeface="Arial"/>
              </a:defRPr>
            </a:pPr>
            <a:r>
              <a:rPr dirty="0">
                <a:solidFill>
                  <a:srgbClr val="729E03"/>
                </a:solidFill>
                <a:ea typeface="Arial"/>
              </a:rPr>
              <a:t>8.1</a:t>
            </a:r>
            <a:r>
              <a:rPr dirty="0">
                <a:solidFill>
                  <a:schemeClr val="tx1"/>
                </a:solidFill>
                <a:ea typeface="Arial"/>
              </a:rPr>
              <a:t> </a:t>
            </a:r>
            <a:r>
              <a:rPr dirty="0" err="1">
                <a:solidFill>
                  <a:schemeClr val="tx1"/>
                </a:solidFill>
                <a:ea typeface="Arial"/>
              </a:rPr>
              <a:t>Rôles</a:t>
            </a:r>
            <a:r>
              <a:rPr dirty="0">
                <a:solidFill>
                  <a:schemeClr val="tx1"/>
                </a:solidFill>
                <a:ea typeface="Arial"/>
              </a:rPr>
              <a:t> d'un </a:t>
            </a:r>
            <a:r>
              <a:rPr dirty="0" err="1">
                <a:solidFill>
                  <a:schemeClr val="tx1"/>
                </a:solidFill>
                <a:ea typeface="Arial"/>
              </a:rPr>
              <a:t>gestionnaire</a:t>
            </a:r>
            <a:r>
              <a:rPr dirty="0">
                <a:solidFill>
                  <a:schemeClr val="tx1"/>
                </a:solidFill>
                <a:ea typeface="Arial"/>
              </a:rPr>
              <a:t> </a:t>
            </a:r>
            <a:r>
              <a:rPr dirty="0" err="1">
                <a:solidFill>
                  <a:schemeClr val="tx1"/>
                </a:solidFill>
                <a:ea typeface="Arial"/>
              </a:rPr>
              <a:t>d'EIR</a:t>
            </a:r>
            <a:r>
              <a:rPr dirty="0"/>
              <a:t> et </a:t>
            </a:r>
            <a:r>
              <a:rPr dirty="0" err="1"/>
              <a:t>compétences</a:t>
            </a:r>
            <a:r>
              <a:rPr dirty="0"/>
              <a:t> </a:t>
            </a:r>
            <a:r>
              <a:rPr dirty="0" err="1"/>
              <a:t>requises</a:t>
            </a:r>
            <a:endParaRPr sz="2400" dirty="0">
              <a:solidFill>
                <a:schemeClr val="tx1"/>
              </a:solidFill>
              <a:latin typeface="Source Sans Pro Regular"/>
              <a:ea typeface="Arial"/>
              <a:cs typeface="Arial"/>
            </a:endParaRPr>
          </a:p>
          <a:p>
            <a:pPr marL="400050" lvl="1" indent="0">
              <a:lnSpc>
                <a:spcPct val="110000"/>
              </a:lnSpc>
              <a:buClr>
                <a:srgbClr val="000000"/>
              </a:buClr>
              <a:defRPr sz="2400">
                <a:latin typeface="Source Sans Pro Regular"/>
                <a:ea typeface="Arial"/>
                <a:cs typeface="Arial"/>
              </a:defRPr>
            </a:pPr>
            <a:r>
              <a:rPr dirty="0">
                <a:solidFill>
                  <a:srgbClr val="729E03"/>
                </a:solidFill>
              </a:rPr>
              <a:t>8.2 </a:t>
            </a:r>
            <a:r>
              <a:rPr dirty="0">
                <a:solidFill>
                  <a:schemeClr val="tx1"/>
                </a:solidFill>
                <a:sym typeface="Source Sans Pro Regular"/>
              </a:rPr>
              <a:t>Gestion </a:t>
            </a:r>
            <a:r>
              <a:rPr dirty="0" err="1">
                <a:solidFill>
                  <a:schemeClr val="tx1"/>
                </a:solidFill>
                <a:sym typeface="Source Sans Pro Regular"/>
              </a:rPr>
              <a:t>d’équipe</a:t>
            </a:r>
            <a:endParaRPr dirty="0">
              <a:solidFill>
                <a:schemeClr val="tx1"/>
              </a:solidFill>
              <a:sym typeface="Source Sans Pro Regular"/>
            </a:endParaRPr>
          </a:p>
          <a:p>
            <a:pPr marL="400050" lvl="1" indent="0">
              <a:lnSpc>
                <a:spcPct val="110000"/>
              </a:lnSpc>
              <a:buClr>
                <a:srgbClr val="000000"/>
              </a:buClr>
              <a:defRPr sz="2400">
                <a:latin typeface="Source Sans Pro Regular"/>
                <a:ea typeface="Arial"/>
                <a:cs typeface="Arial"/>
              </a:defRPr>
            </a:pPr>
            <a:r>
              <a:rPr dirty="0">
                <a:solidFill>
                  <a:srgbClr val="729E03"/>
                </a:solidFill>
              </a:rPr>
              <a:t>8.3 </a:t>
            </a:r>
            <a:r>
              <a:rPr dirty="0" err="1">
                <a:solidFill>
                  <a:schemeClr val="tx1"/>
                </a:solidFill>
                <a:sym typeface="Source Sans Pro Regular"/>
              </a:rPr>
              <a:t>Règlement</a:t>
            </a:r>
            <a:r>
              <a:rPr dirty="0">
                <a:solidFill>
                  <a:schemeClr val="tx1"/>
                </a:solidFill>
                <a:sym typeface="Source Sans Pro Regular"/>
              </a:rPr>
              <a:t> des </a:t>
            </a:r>
            <a:r>
              <a:rPr dirty="0" err="1">
                <a:solidFill>
                  <a:schemeClr val="tx1"/>
                </a:solidFill>
                <a:sym typeface="Source Sans Pro Regular"/>
              </a:rPr>
              <a:t>conflits</a:t>
            </a:r>
            <a:endParaRPr sz="1100" dirty="0">
              <a:solidFill>
                <a:schemeClr val="tx1"/>
              </a:solidFill>
              <a:latin typeface="Calibri"/>
              <a:ea typeface="Arial"/>
              <a:cs typeface="Calibri"/>
              <a:sym typeface="Source Sans Pro Regular"/>
            </a:endParaRPr>
          </a:p>
          <a:p>
            <a:pPr marL="400050" lvl="1" indent="0">
              <a:lnSpc>
                <a:spcPct val="110000"/>
              </a:lnSpc>
              <a:buClr>
                <a:srgbClr val="000000"/>
              </a:buClr>
              <a:defRPr sz="2400">
                <a:latin typeface="Source Sans Pro Regular"/>
                <a:cs typeface="Arial"/>
              </a:defRPr>
            </a:pPr>
            <a:r>
              <a:rPr dirty="0">
                <a:solidFill>
                  <a:srgbClr val="729E03"/>
                </a:solidFill>
                <a:sym typeface="Source Sans Pro Regular"/>
              </a:rPr>
              <a:t>8.4</a:t>
            </a:r>
            <a:r>
              <a:rPr dirty="0">
                <a:solidFill>
                  <a:srgbClr val="729E03"/>
                </a:solidFill>
              </a:rPr>
              <a:t> </a:t>
            </a:r>
            <a:r>
              <a:rPr dirty="0">
                <a:solidFill>
                  <a:schemeClr val="tx1"/>
                </a:solidFill>
              </a:rPr>
              <a:t>Mini </a:t>
            </a:r>
            <a:r>
              <a:rPr dirty="0" err="1">
                <a:solidFill>
                  <a:schemeClr val="tx1"/>
                </a:solidFill>
              </a:rPr>
              <a:t>scénario</a:t>
            </a:r>
            <a:r>
              <a:rPr dirty="0">
                <a:solidFill>
                  <a:schemeClr val="tx1"/>
                </a:solidFill>
              </a:rPr>
              <a:t> sur le </a:t>
            </a:r>
            <a:r>
              <a:rPr dirty="0" err="1">
                <a:solidFill>
                  <a:schemeClr val="tx1"/>
                </a:solidFill>
              </a:rPr>
              <a:t>règlement</a:t>
            </a:r>
            <a:r>
              <a:rPr dirty="0">
                <a:solidFill>
                  <a:schemeClr val="tx1"/>
                </a:solidFill>
              </a:rPr>
              <a:t> des </a:t>
            </a:r>
            <a:r>
              <a:rPr dirty="0" err="1">
                <a:solidFill>
                  <a:schemeClr val="tx1"/>
                </a:solidFill>
              </a:rPr>
              <a:t>conflits</a:t>
            </a:r>
            <a:endParaRPr dirty="0">
              <a:solidFill>
                <a:schemeClr val="tx1"/>
              </a:solidFill>
            </a:endParaRPr>
          </a:p>
          <a:p>
            <a:pPr marL="400050" lvl="1" indent="0">
              <a:lnSpc>
                <a:spcPct val="110000"/>
              </a:lnSpc>
              <a:buClr>
                <a:srgbClr val="000000"/>
              </a:buClr>
              <a:defRPr sz="2400">
                <a:latin typeface="Source Sans Pro Regular"/>
                <a:cs typeface="Arial"/>
              </a:defRPr>
            </a:pPr>
            <a:r>
              <a:rPr dirty="0">
                <a:solidFill>
                  <a:srgbClr val="729E03"/>
                </a:solidFill>
              </a:rPr>
              <a:t>8.5 </a:t>
            </a:r>
            <a:r>
              <a:rPr dirty="0">
                <a:solidFill>
                  <a:schemeClr val="tx1"/>
                </a:solidFill>
              </a:rPr>
              <a:t>Communication</a:t>
            </a:r>
          </a:p>
          <a:p>
            <a:pPr marL="400050" lvl="1" indent="0">
              <a:lnSpc>
                <a:spcPct val="110000"/>
              </a:lnSpc>
              <a:buClr>
                <a:srgbClr val="000000"/>
              </a:buClr>
              <a:defRPr sz="2400">
                <a:latin typeface="Source Sans Pro Regular"/>
                <a:cs typeface="Arial"/>
              </a:defRPr>
            </a:pPr>
            <a:r>
              <a:rPr dirty="0">
                <a:solidFill>
                  <a:srgbClr val="729E03"/>
                </a:solidFill>
              </a:rPr>
              <a:t>8.6 </a:t>
            </a:r>
            <a:r>
              <a:rPr dirty="0">
                <a:solidFill>
                  <a:schemeClr val="tx1"/>
                </a:solidFill>
              </a:rPr>
              <a:t>Plaidoyer</a:t>
            </a:r>
          </a:p>
          <a:p>
            <a:pPr marL="400050" lvl="1" indent="0">
              <a:lnSpc>
                <a:spcPct val="110000"/>
              </a:lnSpc>
              <a:buClr>
                <a:srgbClr val="000000"/>
              </a:buClr>
              <a:defRPr sz="2400">
                <a:latin typeface="Source Sans Pro Regular"/>
                <a:cs typeface="Arial"/>
              </a:defRPr>
            </a:pPr>
            <a:r>
              <a:rPr dirty="0">
                <a:solidFill>
                  <a:srgbClr val="729E03"/>
                </a:solidFill>
              </a:rPr>
              <a:t>8.7 </a:t>
            </a:r>
            <a:r>
              <a:rPr dirty="0" err="1">
                <a:solidFill>
                  <a:schemeClr val="tx1"/>
                </a:solidFill>
              </a:rPr>
              <a:t>Activité</a:t>
            </a:r>
            <a:r>
              <a:rPr dirty="0">
                <a:solidFill>
                  <a:schemeClr val="tx1"/>
                </a:solidFill>
              </a:rPr>
              <a:t> de </a:t>
            </a:r>
            <a:r>
              <a:rPr dirty="0" err="1">
                <a:solidFill>
                  <a:schemeClr val="tx1"/>
                </a:solidFill>
              </a:rPr>
              <a:t>groupe</a:t>
            </a:r>
            <a:r>
              <a:rPr dirty="0">
                <a:solidFill>
                  <a:schemeClr val="tx1"/>
                </a:solidFill>
              </a:rPr>
              <a:t> : </a:t>
            </a:r>
            <a:r>
              <a:rPr lang="fr-FR" dirty="0">
                <a:solidFill>
                  <a:schemeClr val="tx1"/>
                </a:solidFill>
              </a:rPr>
              <a:t>p</a:t>
            </a:r>
            <a:r>
              <a:rPr dirty="0" err="1">
                <a:solidFill>
                  <a:schemeClr val="tx1"/>
                </a:solidFill>
              </a:rPr>
              <a:t>laidoyer</a:t>
            </a:r>
            <a:r>
              <a:rPr dirty="0">
                <a:solidFill>
                  <a:schemeClr val="tx1"/>
                </a:solidFill>
              </a:rPr>
              <a:t> </a:t>
            </a:r>
            <a:r>
              <a:rPr dirty="0" err="1">
                <a:solidFill>
                  <a:schemeClr val="tx1"/>
                </a:solidFill>
              </a:rPr>
              <a:t>en</a:t>
            </a:r>
            <a:r>
              <a:rPr dirty="0">
                <a:solidFill>
                  <a:schemeClr val="tx1"/>
                </a:solidFill>
              </a:rPr>
              <a:t> </a:t>
            </a:r>
            <a:r>
              <a:rPr dirty="0" err="1">
                <a:solidFill>
                  <a:schemeClr val="tx1"/>
                </a:solidFill>
              </a:rPr>
              <a:t>faveur</a:t>
            </a:r>
            <a:r>
              <a:rPr dirty="0">
                <a:solidFill>
                  <a:schemeClr val="tx1"/>
                </a:solidFill>
              </a:rPr>
              <a:t> de la mise </a:t>
            </a:r>
            <a:r>
              <a:rPr dirty="0" err="1">
                <a:solidFill>
                  <a:schemeClr val="tx1"/>
                </a:solidFill>
              </a:rPr>
              <a:t>en</a:t>
            </a:r>
            <a:r>
              <a:rPr dirty="0">
                <a:solidFill>
                  <a:schemeClr val="tx1"/>
                </a:solidFill>
              </a:rPr>
              <a:t> </a:t>
            </a:r>
            <a:r>
              <a:rPr dirty="0" err="1">
                <a:solidFill>
                  <a:schemeClr val="tx1"/>
                </a:solidFill>
              </a:rPr>
              <a:t>œuvre</a:t>
            </a:r>
            <a:r>
              <a:rPr dirty="0">
                <a:solidFill>
                  <a:schemeClr val="tx1"/>
                </a:solidFill>
              </a:rPr>
              <a:t> d'un </a:t>
            </a:r>
            <a:r>
              <a:rPr dirty="0" err="1">
                <a:solidFill>
                  <a:schemeClr val="tx1"/>
                </a:solidFill>
              </a:rPr>
              <a:t>programme</a:t>
            </a:r>
            <a:r>
              <a:rPr dirty="0">
                <a:solidFill>
                  <a:schemeClr val="tx1"/>
                </a:solidFill>
              </a:rPr>
              <a:t> </a:t>
            </a:r>
            <a:r>
              <a:rPr dirty="0" err="1">
                <a:solidFill>
                  <a:schemeClr val="tx1"/>
                </a:solidFill>
              </a:rPr>
              <a:t>d'intervention</a:t>
            </a:r>
            <a:r>
              <a:rPr dirty="0">
                <a:solidFill>
                  <a:schemeClr val="tx1"/>
                </a:solidFill>
              </a:rPr>
              <a:t> </a:t>
            </a:r>
            <a:r>
              <a:rPr dirty="0" err="1">
                <a:solidFill>
                  <a:schemeClr val="tx1"/>
                </a:solidFill>
              </a:rPr>
              <a:t>rapide</a:t>
            </a:r>
            <a:endParaRPr dirty="0">
              <a:solidFill>
                <a:schemeClr val="tx1"/>
              </a:solidFill>
            </a:endParaRPr>
          </a:p>
          <a:p>
            <a:pPr marL="400050" lvl="1" indent="0">
              <a:lnSpc>
                <a:spcPct val="110000"/>
              </a:lnSpc>
              <a:buClr>
                <a:srgbClr val="000000"/>
              </a:buClr>
            </a:pPr>
            <a:endParaRPr sz="2400" dirty="0">
              <a:solidFill>
                <a:srgbClr val="729E03"/>
              </a:solidFill>
              <a:latin typeface="Source Sans Pro Regular"/>
              <a:cs typeface="Arial"/>
            </a:endParaRPr>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40843" y="735563"/>
            <a:ext cx="2876457"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t>Sommaire</a:t>
            </a:r>
            <a:endParaRPr b="1"/>
          </a:p>
        </p:txBody>
      </p:sp>
      <p:sp>
        <p:nvSpPr>
          <p:cNvPr id="7" name="Slide Number Placeholder 5">
            <a:extLst>
              <a:ext uri="{FF2B5EF4-FFF2-40B4-BE49-F238E27FC236}">
                <a16:creationId xmlns:a16="http://schemas.microsoft.com/office/drawing/2014/main" id="{79614135-27EB-4B8F-A1C3-BDEEBDB9BBCC}"/>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836358625"/>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21"/>
          </p:nvPr>
        </p:nvSpPr>
        <p:spPr>
          <a:xfrm>
            <a:off x="114300" y="71438"/>
            <a:ext cx="9212263" cy="622300"/>
          </a:xfrm>
        </p:spPr>
        <p:txBody>
          <a:bodyPr lIns="45719" tIns="45720" rIns="45719" bIns="45720" anchor="t">
            <a:normAutofit/>
          </a:bodyPr>
          <a:lstStyle/>
          <a:p>
            <a:pPr>
              <a:defRPr sz="3200" b="1">
                <a:solidFill>
                  <a:srgbClr val="FFFFFF"/>
                </a:solidFill>
              </a:defRPr>
            </a:pPr>
            <a:r>
              <a:rPr>
                <a:sym typeface="Source Sans Pro Bold"/>
              </a:rPr>
              <a:t>8.4 </a:t>
            </a:r>
            <a:r>
              <a:t>Mini scénario</a:t>
            </a:r>
          </a:p>
          <a:p>
            <a:endParaRPr/>
          </a:p>
        </p:txBody>
      </p:sp>
      <p:sp>
        <p:nvSpPr>
          <p:cNvPr id="9" name="Espace réservé du contenu 2"/>
          <p:cNvSpPr txBox="1">
            <a:spLocks/>
          </p:cNvSpPr>
          <p:nvPr/>
        </p:nvSpPr>
        <p:spPr>
          <a:xfrm>
            <a:off x="589584" y="1230562"/>
            <a:ext cx="10912742" cy="4600395"/>
          </a:xfrm>
          <a:prstGeom prst="rect">
            <a:avLst/>
          </a:prstGeom>
          <a:solidFill>
            <a:schemeClr val="accent6">
              <a:lumMod val="20000"/>
              <a:lumOff val="80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marL="0" lvl="1" indent="0" defTabSz="914400" hangingPunct="1">
              <a:lnSpc>
                <a:spcPct val="110000"/>
              </a:lnSpc>
              <a:spcBef>
                <a:spcPts val="0"/>
              </a:spcBef>
              <a:buClr>
                <a:srgbClr val="649E00"/>
              </a:buClr>
              <a:buSzTx/>
              <a:buNone/>
              <a:defRPr sz="2000" b="1" kern="1200">
                <a:cs typeface="Arial"/>
              </a:defRPr>
            </a:pPr>
            <a:r>
              <a:rPr sz="1600" dirty="0" err="1">
                <a:ea typeface="+mn-ea"/>
                <a:sym typeface="Calibri"/>
              </a:rPr>
              <a:t>Plusieurs</a:t>
            </a:r>
            <a:r>
              <a:rPr sz="1600" dirty="0">
                <a:ea typeface="+mn-ea"/>
                <a:sym typeface="Calibri"/>
              </a:rPr>
              <a:t> solutions </a:t>
            </a:r>
            <a:r>
              <a:rPr sz="1600" dirty="0" err="1">
                <a:ea typeface="+mn-ea"/>
                <a:sym typeface="Calibri"/>
              </a:rPr>
              <a:t>pourraient</a:t>
            </a:r>
            <a:r>
              <a:rPr sz="1600" dirty="0">
                <a:ea typeface="+mn-ea"/>
                <a:sym typeface="Calibri"/>
              </a:rPr>
              <a:t> </a:t>
            </a:r>
            <a:r>
              <a:rPr sz="1600" dirty="0" err="1">
                <a:ea typeface="+mn-ea"/>
                <a:sym typeface="Calibri"/>
              </a:rPr>
              <a:t>être</a:t>
            </a:r>
            <a:r>
              <a:rPr sz="1600" dirty="0">
                <a:ea typeface="+mn-ea"/>
                <a:sym typeface="Calibri"/>
              </a:rPr>
              <a:t> </a:t>
            </a:r>
            <a:r>
              <a:rPr sz="1600" dirty="0" err="1">
                <a:ea typeface="+mn-ea"/>
                <a:sym typeface="Calibri"/>
              </a:rPr>
              <a:t>envisagées</a:t>
            </a:r>
            <a:r>
              <a:rPr sz="1600" dirty="0">
                <a:ea typeface="+mn-ea"/>
                <a:sym typeface="Calibri"/>
              </a:rPr>
              <a:t> (2) :</a:t>
            </a:r>
            <a:endParaRPr sz="1600" kern="1200" dirty="0">
              <a:cs typeface="Arial"/>
            </a:endParaRPr>
          </a:p>
          <a:p>
            <a:pPr marL="0" lvl="1" indent="0" defTabSz="914400">
              <a:lnSpc>
                <a:spcPct val="110000"/>
              </a:lnSpc>
              <a:spcBef>
                <a:spcPts val="0"/>
              </a:spcBef>
              <a:buSzTx/>
              <a:buNone/>
            </a:pPr>
            <a:endParaRPr sz="1600" b="1" kern="1200" dirty="0">
              <a:solidFill>
                <a:srgbClr val="65A000"/>
              </a:solidFill>
              <a:cs typeface="Arial"/>
            </a:endParaRPr>
          </a:p>
          <a:p>
            <a:pPr marL="0" indent="0" defTabSz="914400">
              <a:buNone/>
              <a:defRPr sz="2000" b="1" kern="1200">
                <a:solidFill>
                  <a:srgbClr val="65A000"/>
                </a:solidFill>
                <a:cs typeface="Arial"/>
              </a:defRPr>
            </a:pPr>
            <a:r>
              <a:rPr sz="1600" dirty="0"/>
              <a:t>4 Identifier les </a:t>
            </a:r>
            <a:r>
              <a:rPr sz="1600" dirty="0" err="1"/>
              <a:t>conséquences</a:t>
            </a:r>
            <a:r>
              <a:rPr sz="1600" dirty="0"/>
              <a:t> de </a:t>
            </a:r>
            <a:r>
              <a:rPr sz="1600" dirty="0" err="1"/>
              <a:t>chaque</a:t>
            </a:r>
            <a:r>
              <a:rPr sz="1600" dirty="0"/>
              <a:t> solution</a:t>
            </a:r>
            <a:endParaRPr sz="1600" kern="1200" dirty="0">
              <a:cs typeface="Arial"/>
            </a:endParaRPr>
          </a:p>
          <a:p>
            <a:pPr marL="171450" indent="-171450" defTabSz="914400">
              <a:buFont typeface="Arial,Sans-Serif"/>
              <a:buChar char="•"/>
              <a:defRPr sz="2000" kern="1200">
                <a:cs typeface="Arial"/>
              </a:defRPr>
            </a:pPr>
            <a:r>
              <a:rPr sz="1600" dirty="0" err="1"/>
              <a:t>Évaluer</a:t>
            </a:r>
            <a:r>
              <a:rPr sz="1600" dirty="0"/>
              <a:t> les </a:t>
            </a:r>
            <a:r>
              <a:rPr sz="1600" dirty="0" err="1"/>
              <a:t>différentes</a:t>
            </a:r>
            <a:r>
              <a:rPr sz="1600" dirty="0"/>
              <a:t> solutions </a:t>
            </a:r>
            <a:r>
              <a:rPr sz="1600" dirty="0" err="1"/>
              <a:t>proposées</a:t>
            </a:r>
            <a:r>
              <a:rPr sz="1600" dirty="0"/>
              <a:t> (</a:t>
            </a:r>
            <a:r>
              <a:rPr sz="1600" dirty="0" err="1"/>
              <a:t>avantages</a:t>
            </a:r>
            <a:r>
              <a:rPr sz="1600" dirty="0"/>
              <a:t> et </a:t>
            </a:r>
            <a:r>
              <a:rPr sz="1600" dirty="0" err="1"/>
              <a:t>inconvénients</a:t>
            </a:r>
            <a:r>
              <a:rPr sz="1600" dirty="0"/>
              <a:t>) </a:t>
            </a:r>
          </a:p>
          <a:p>
            <a:pPr marL="0" lvl="1" indent="0" defTabSz="914400">
              <a:lnSpc>
                <a:spcPct val="110000"/>
              </a:lnSpc>
              <a:spcBef>
                <a:spcPts val="0"/>
              </a:spcBef>
              <a:buSzTx/>
              <a:buNone/>
            </a:pPr>
            <a:endParaRPr sz="1600" b="1" kern="1200" dirty="0">
              <a:solidFill>
                <a:srgbClr val="65A000"/>
              </a:solidFill>
              <a:cs typeface="Arial"/>
            </a:endParaRPr>
          </a:p>
          <a:p>
            <a:pPr marL="0" lvl="1" indent="0" defTabSz="914400">
              <a:lnSpc>
                <a:spcPct val="110000"/>
              </a:lnSpc>
              <a:spcBef>
                <a:spcPts val="0"/>
              </a:spcBef>
              <a:buSzTx/>
              <a:buNone/>
              <a:defRPr sz="2000" b="1" kern="1200">
                <a:solidFill>
                  <a:srgbClr val="65A000"/>
                </a:solidFill>
                <a:cs typeface="Arial"/>
              </a:defRPr>
            </a:pPr>
            <a:r>
              <a:rPr sz="1600" dirty="0"/>
              <a:t>5 </a:t>
            </a:r>
            <a:r>
              <a:rPr sz="1600" dirty="0" err="1"/>
              <a:t>Choisir</a:t>
            </a:r>
            <a:r>
              <a:rPr sz="1600" dirty="0"/>
              <a:t> </a:t>
            </a:r>
            <a:r>
              <a:rPr sz="1600" dirty="0" err="1"/>
              <a:t>une</a:t>
            </a:r>
            <a:r>
              <a:rPr sz="1600" dirty="0"/>
              <a:t> solution acceptable pour </a:t>
            </a:r>
            <a:r>
              <a:rPr sz="1600" dirty="0" err="1"/>
              <a:t>toutes</a:t>
            </a:r>
            <a:r>
              <a:rPr sz="1600" dirty="0"/>
              <a:t> les parties</a:t>
            </a:r>
            <a:endParaRPr sz="1600" kern="1200" dirty="0">
              <a:cs typeface="Arial"/>
            </a:endParaRPr>
          </a:p>
          <a:p>
            <a:pPr marL="171450" indent="-171450">
              <a:buFont typeface="Arial,Sans-Serif" panose="020B0604020202020204" pitchFamily="34" charset="0"/>
              <a:buChar char="•"/>
              <a:defRPr sz="2000">
                <a:cs typeface="Arial"/>
              </a:defRPr>
            </a:pPr>
            <a:r>
              <a:rPr sz="1600" dirty="0"/>
              <a:t>Se </a:t>
            </a:r>
            <a:r>
              <a:rPr sz="1600" dirty="0" err="1"/>
              <a:t>mettre</a:t>
            </a:r>
            <a:r>
              <a:rPr sz="1600" dirty="0"/>
              <a:t> </a:t>
            </a:r>
            <a:r>
              <a:rPr sz="1600" dirty="0" err="1"/>
              <a:t>d’accord</a:t>
            </a:r>
            <a:r>
              <a:rPr sz="1600" dirty="0"/>
              <a:t> avec les </a:t>
            </a:r>
            <a:r>
              <a:rPr sz="1600" dirty="0" err="1"/>
              <a:t>membres</a:t>
            </a:r>
            <a:r>
              <a:rPr sz="1600" dirty="0"/>
              <a:t> de </a:t>
            </a:r>
            <a:r>
              <a:rPr sz="1600" dirty="0" err="1"/>
              <a:t>l’organisation</a:t>
            </a:r>
            <a:r>
              <a:rPr sz="1600" dirty="0"/>
              <a:t> </a:t>
            </a:r>
            <a:r>
              <a:rPr sz="1600" dirty="0" err="1"/>
              <a:t>partenaire</a:t>
            </a:r>
            <a:r>
              <a:rPr sz="1600" dirty="0"/>
              <a:t> X sur les étapes </a:t>
            </a:r>
            <a:r>
              <a:rPr sz="1600" dirty="0" err="1"/>
              <a:t>exactes</a:t>
            </a:r>
            <a:r>
              <a:rPr sz="1600" dirty="0"/>
              <a:t> de la </a:t>
            </a:r>
            <a:r>
              <a:rPr sz="1600" dirty="0" err="1"/>
              <a:t>procédure</a:t>
            </a:r>
            <a:r>
              <a:rPr sz="1600" dirty="0"/>
              <a:t> de </a:t>
            </a:r>
            <a:r>
              <a:rPr sz="1600" dirty="0" err="1"/>
              <a:t>prélèvement</a:t>
            </a:r>
            <a:r>
              <a:rPr sz="1600" dirty="0"/>
              <a:t> </a:t>
            </a:r>
            <a:r>
              <a:rPr sz="1600" dirty="0" err="1"/>
              <a:t>avant</a:t>
            </a:r>
            <a:r>
              <a:rPr sz="1600" dirty="0"/>
              <a:t> de commencer ; </a:t>
            </a:r>
            <a:r>
              <a:rPr sz="1600" dirty="0" err="1"/>
              <a:t>vous</a:t>
            </a:r>
            <a:r>
              <a:rPr sz="1600" dirty="0"/>
              <a:t> </a:t>
            </a:r>
            <a:r>
              <a:rPr sz="1600" dirty="0" err="1"/>
              <a:t>pouvez</a:t>
            </a:r>
            <a:r>
              <a:rPr sz="1600" dirty="0"/>
              <a:t> </a:t>
            </a:r>
            <a:r>
              <a:rPr sz="1600" dirty="0" err="1"/>
              <a:t>aussi</a:t>
            </a:r>
            <a:r>
              <a:rPr sz="1600" dirty="0"/>
              <a:t> </a:t>
            </a:r>
            <a:r>
              <a:rPr sz="1600" dirty="0" err="1"/>
              <a:t>suggérer</a:t>
            </a:r>
            <a:r>
              <a:rPr sz="1600" dirty="0"/>
              <a:t> que George « supervise » </a:t>
            </a:r>
            <a:r>
              <a:rPr sz="1600" dirty="0" err="1"/>
              <a:t>l’équipe</a:t>
            </a:r>
            <a:r>
              <a:rPr sz="1600" dirty="0"/>
              <a:t> de </a:t>
            </a:r>
            <a:r>
              <a:rPr sz="1600" dirty="0" err="1"/>
              <a:t>collecte</a:t>
            </a:r>
            <a:r>
              <a:rPr sz="1600" dirty="0"/>
              <a:t> des </a:t>
            </a:r>
            <a:r>
              <a:rPr sz="1600" dirty="0" err="1"/>
              <a:t>prélèvements</a:t>
            </a:r>
            <a:r>
              <a:rPr sz="1600" dirty="0"/>
              <a:t> </a:t>
            </a:r>
            <a:r>
              <a:rPr sz="1600" dirty="0" err="1"/>
              <a:t>si</a:t>
            </a:r>
            <a:r>
              <a:rPr sz="1600" dirty="0"/>
              <a:t> </a:t>
            </a:r>
            <a:r>
              <a:rPr sz="1600" dirty="0" err="1"/>
              <a:t>cela</a:t>
            </a:r>
            <a:r>
              <a:rPr sz="1600" dirty="0"/>
              <a:t> </a:t>
            </a:r>
            <a:r>
              <a:rPr sz="1600" dirty="0" err="1"/>
              <a:t>est</a:t>
            </a:r>
            <a:r>
              <a:rPr sz="1600" dirty="0"/>
              <a:t> </a:t>
            </a:r>
            <a:r>
              <a:rPr sz="1600" dirty="0" err="1"/>
              <a:t>accepté</a:t>
            </a:r>
            <a:r>
              <a:rPr sz="1600" dirty="0"/>
              <a:t> par </a:t>
            </a:r>
            <a:r>
              <a:rPr sz="1600" dirty="0" err="1"/>
              <a:t>l’organisation</a:t>
            </a:r>
            <a:r>
              <a:rPr sz="1600" dirty="0"/>
              <a:t> </a:t>
            </a:r>
            <a:r>
              <a:rPr sz="1600" dirty="0" err="1"/>
              <a:t>partenaire</a:t>
            </a:r>
            <a:endParaRPr sz="1600" dirty="0"/>
          </a:p>
          <a:p>
            <a:endParaRPr sz="1600" b="1" kern="1200" dirty="0">
              <a:cs typeface="Arial"/>
            </a:endParaRPr>
          </a:p>
          <a:p>
            <a:pPr marL="0" lvl="1" indent="0">
              <a:lnSpc>
                <a:spcPct val="110000"/>
              </a:lnSpc>
              <a:spcBef>
                <a:spcPts val="0"/>
              </a:spcBef>
              <a:buNone/>
              <a:defRPr sz="2000" b="1">
                <a:solidFill>
                  <a:srgbClr val="65A000"/>
                </a:solidFill>
                <a:cs typeface="Arial"/>
              </a:defRPr>
            </a:pPr>
            <a:r>
              <a:rPr sz="1600" dirty="0"/>
              <a:t>6. Prendre des </a:t>
            </a:r>
            <a:r>
              <a:rPr sz="1600" dirty="0" err="1"/>
              <a:t>mesures</a:t>
            </a:r>
            <a:r>
              <a:rPr sz="1600" dirty="0"/>
              <a:t> </a:t>
            </a:r>
            <a:r>
              <a:rPr sz="1600" dirty="0" err="1"/>
              <a:t>disciplinaires</a:t>
            </a:r>
            <a:r>
              <a:rPr sz="1600" dirty="0"/>
              <a:t> </a:t>
            </a:r>
            <a:r>
              <a:rPr sz="1600" dirty="0" err="1"/>
              <a:t>si</a:t>
            </a:r>
            <a:r>
              <a:rPr sz="1600" dirty="0"/>
              <a:t> </a:t>
            </a:r>
            <a:r>
              <a:rPr sz="1600" dirty="0" err="1"/>
              <a:t>nécessaire</a:t>
            </a:r>
            <a:endParaRPr sz="1600" dirty="0">
              <a:cs typeface="Arial"/>
            </a:endParaRPr>
          </a:p>
          <a:p>
            <a:pPr marL="171450" indent="-171450">
              <a:buFont typeface="Arial,Sans-Serif" panose="020B0604020202020204" pitchFamily="34" charset="0"/>
              <a:buChar char="•"/>
              <a:defRPr sz="2000">
                <a:cs typeface="Arial"/>
              </a:defRPr>
            </a:pPr>
            <a:r>
              <a:rPr sz="1600" dirty="0"/>
              <a:t>Si </a:t>
            </a:r>
            <a:r>
              <a:rPr sz="1600" dirty="0" err="1"/>
              <a:t>vous</a:t>
            </a:r>
            <a:r>
              <a:rPr sz="1600" dirty="0"/>
              <a:t> </a:t>
            </a:r>
            <a:r>
              <a:rPr sz="1600" dirty="0" err="1"/>
              <a:t>remarquez</a:t>
            </a:r>
            <a:r>
              <a:rPr sz="1600" dirty="0"/>
              <a:t> que George </a:t>
            </a:r>
            <a:r>
              <a:rPr sz="1600" dirty="0" err="1"/>
              <a:t>n’accepte</a:t>
            </a:r>
            <a:r>
              <a:rPr sz="1600" dirty="0"/>
              <a:t> </a:t>
            </a:r>
            <a:r>
              <a:rPr sz="1600" dirty="0" err="1"/>
              <a:t>toujours</a:t>
            </a:r>
            <a:r>
              <a:rPr sz="1600" dirty="0"/>
              <a:t> pas de </a:t>
            </a:r>
            <a:r>
              <a:rPr sz="1600" dirty="0" err="1"/>
              <a:t>coopérer</a:t>
            </a:r>
            <a:r>
              <a:rPr sz="1600" dirty="0"/>
              <a:t> avec </a:t>
            </a:r>
            <a:r>
              <a:rPr sz="1600" dirty="0" err="1"/>
              <a:t>l’organisation</a:t>
            </a:r>
            <a:r>
              <a:rPr sz="1600" dirty="0"/>
              <a:t> </a:t>
            </a:r>
            <a:r>
              <a:rPr sz="1600" dirty="0" err="1"/>
              <a:t>partenaire</a:t>
            </a:r>
            <a:r>
              <a:rPr sz="1600" dirty="0"/>
              <a:t>, </a:t>
            </a:r>
            <a:r>
              <a:rPr sz="1600" dirty="0" err="1"/>
              <a:t>l’informer</a:t>
            </a:r>
            <a:r>
              <a:rPr sz="1600" dirty="0"/>
              <a:t> que </a:t>
            </a:r>
            <a:r>
              <a:rPr sz="1600" dirty="0" err="1"/>
              <a:t>vous</a:t>
            </a:r>
            <a:r>
              <a:rPr sz="1600" dirty="0"/>
              <a:t> </a:t>
            </a:r>
            <a:r>
              <a:rPr sz="1600" dirty="0" err="1"/>
              <a:t>allez</a:t>
            </a:r>
            <a:r>
              <a:rPr sz="1600" dirty="0"/>
              <a:t> devoir le </a:t>
            </a:r>
            <a:r>
              <a:rPr sz="1600" dirty="0" err="1"/>
              <a:t>renvoyer</a:t>
            </a:r>
            <a:r>
              <a:rPr sz="1600" dirty="0"/>
              <a:t> au </a:t>
            </a:r>
            <a:r>
              <a:rPr sz="1600" dirty="0" err="1"/>
              <a:t>siège</a:t>
            </a:r>
            <a:r>
              <a:rPr sz="1600" dirty="0"/>
              <a:t>, car il </a:t>
            </a:r>
            <a:r>
              <a:rPr sz="1600" dirty="0" err="1"/>
              <a:t>perturbe</a:t>
            </a:r>
            <a:r>
              <a:rPr sz="1600" dirty="0"/>
              <a:t> </a:t>
            </a:r>
            <a:r>
              <a:rPr sz="1600" dirty="0" err="1"/>
              <a:t>ou</a:t>
            </a:r>
            <a:r>
              <a:rPr sz="1600" dirty="0"/>
              <a:t> </a:t>
            </a:r>
            <a:r>
              <a:rPr sz="1600" dirty="0" err="1"/>
              <a:t>retarde</a:t>
            </a:r>
            <a:r>
              <a:rPr sz="1600" dirty="0"/>
              <a:t> les efforts </a:t>
            </a:r>
            <a:r>
              <a:rPr sz="1600" dirty="0" err="1"/>
              <a:t>d’enquête</a:t>
            </a:r>
            <a:r>
              <a:rPr sz="1600" dirty="0"/>
              <a:t> et que </a:t>
            </a:r>
            <a:r>
              <a:rPr sz="1600" dirty="0" err="1"/>
              <a:t>cela</a:t>
            </a:r>
            <a:r>
              <a:rPr sz="1600" dirty="0"/>
              <a:t> </a:t>
            </a:r>
            <a:r>
              <a:rPr sz="1600" dirty="0" err="1"/>
              <a:t>peut</a:t>
            </a:r>
            <a:r>
              <a:rPr sz="1600" dirty="0"/>
              <a:t> </a:t>
            </a:r>
            <a:r>
              <a:rPr sz="1600" dirty="0" err="1"/>
              <a:t>avoir</a:t>
            </a:r>
            <a:r>
              <a:rPr sz="1600" dirty="0"/>
              <a:t> de graves </a:t>
            </a:r>
            <a:r>
              <a:rPr sz="1600" dirty="0" err="1"/>
              <a:t>conséquences</a:t>
            </a:r>
            <a:r>
              <a:rPr sz="1600" dirty="0"/>
              <a:t> sur la santé de la population</a:t>
            </a:r>
          </a:p>
          <a:p>
            <a:endParaRPr sz="1600" dirty="0">
              <a:cs typeface="Arial"/>
            </a:endParaRPr>
          </a:p>
          <a:p>
            <a:pPr>
              <a:lnSpc>
                <a:spcPct val="100000"/>
              </a:lnSpc>
              <a:spcBef>
                <a:spcPts val="400"/>
              </a:spcBef>
              <a:defRPr sz="2000" b="1">
                <a:solidFill>
                  <a:srgbClr val="65A000"/>
                </a:solidFill>
                <a:cs typeface="Arial"/>
              </a:defRPr>
            </a:pPr>
            <a:r>
              <a:rPr sz="1600" dirty="0"/>
              <a:t>7 </a:t>
            </a:r>
            <a:r>
              <a:rPr sz="1600" dirty="0" err="1"/>
              <a:t>Vérifier</a:t>
            </a:r>
            <a:r>
              <a:rPr sz="1600" dirty="0"/>
              <a:t> que la solution </a:t>
            </a:r>
            <a:r>
              <a:rPr sz="1600" dirty="0" err="1"/>
              <a:t>est</a:t>
            </a:r>
            <a:r>
              <a:rPr sz="1600" dirty="0"/>
              <a:t> mise </a:t>
            </a:r>
            <a:r>
              <a:rPr sz="1600" dirty="0" err="1"/>
              <a:t>en</a:t>
            </a:r>
            <a:r>
              <a:rPr sz="1600" dirty="0"/>
              <a:t> </a:t>
            </a:r>
            <a:r>
              <a:rPr sz="1600" dirty="0" err="1"/>
              <a:t>œuvre</a:t>
            </a:r>
            <a:r>
              <a:rPr sz="1600" dirty="0"/>
              <a:t> et que le </a:t>
            </a:r>
            <a:r>
              <a:rPr sz="1600" dirty="0" err="1"/>
              <a:t>conflit</a:t>
            </a:r>
            <a:r>
              <a:rPr sz="1600" dirty="0"/>
              <a:t> </a:t>
            </a:r>
            <a:r>
              <a:rPr sz="1600" dirty="0" err="1"/>
              <a:t>est</a:t>
            </a:r>
            <a:r>
              <a:rPr sz="1600" dirty="0"/>
              <a:t> </a:t>
            </a:r>
            <a:r>
              <a:rPr sz="1600" dirty="0" err="1"/>
              <a:t>résolu</a:t>
            </a:r>
            <a:endParaRPr sz="1600" dirty="0">
              <a:cs typeface="Arial"/>
            </a:endParaRPr>
          </a:p>
          <a:p>
            <a:pPr marL="171450" indent="-171450">
              <a:buFont typeface="Arial,Sans-Serif" panose="020B0604020202020204" pitchFamily="34" charset="0"/>
              <a:buChar char="•"/>
              <a:defRPr sz="2000">
                <a:cs typeface="Arial"/>
              </a:defRPr>
            </a:pPr>
            <a:r>
              <a:rPr sz="1600" dirty="0" err="1"/>
              <a:t>S’assurer</a:t>
            </a:r>
            <a:r>
              <a:rPr sz="1600" dirty="0"/>
              <a:t> que le </a:t>
            </a:r>
            <a:r>
              <a:rPr sz="1600" dirty="0" err="1"/>
              <a:t>conflit</a:t>
            </a:r>
            <a:r>
              <a:rPr sz="1600" dirty="0"/>
              <a:t> </a:t>
            </a:r>
            <a:r>
              <a:rPr sz="1600" dirty="0" err="1"/>
              <a:t>est</a:t>
            </a:r>
            <a:r>
              <a:rPr sz="1600" dirty="0"/>
              <a:t> </a:t>
            </a:r>
            <a:r>
              <a:rPr sz="1600" dirty="0" err="1"/>
              <a:t>résolu</a:t>
            </a:r>
            <a:r>
              <a:rPr sz="1600" dirty="0"/>
              <a:t>. </a:t>
            </a:r>
            <a:endParaRPr sz="1600" dirty="0">
              <a:cs typeface="Arial" panose="020B0604020202020204" pitchFamily="34" charset="0"/>
            </a:endParaRPr>
          </a:p>
          <a:p>
            <a:pPr marL="171450" indent="-171450">
              <a:buFont typeface="Arial" panose="020B0604020202020204" pitchFamily="34" charset="0"/>
              <a:buChar char="•"/>
            </a:pPr>
            <a:endParaRPr sz="1600" dirty="0">
              <a:cs typeface="Arial" panose="020B0604020202020204" pitchFamily="34" charset="0"/>
            </a:endParaRPr>
          </a:p>
        </p:txBody>
      </p:sp>
      <p:sp>
        <p:nvSpPr>
          <p:cNvPr id="12" name="Rectangle 11"/>
          <p:cNvSpPr/>
          <p:nvPr/>
        </p:nvSpPr>
        <p:spPr>
          <a:xfrm>
            <a:off x="0" y="733149"/>
            <a:ext cx="7045482" cy="461665"/>
          </a:xfrm>
          <a:prstGeom prst="rect">
            <a:avLst/>
          </a:prstGeom>
        </p:spPr>
        <p:txBody>
          <a:bodyPr wrap="square" lIns="91440" tIns="45720" rIns="91440" bIns="45720" anchor="t">
            <a:spAutoFit/>
          </a:bodyPr>
          <a:lstStyle/>
          <a:p>
            <a:pPr>
              <a:defRPr sz="2400" b="1">
                <a:solidFill>
                  <a:srgbClr val="A1010D"/>
                </a:solidFill>
                <a:latin typeface="Source Sans Pro Regular"/>
                <a:ea typeface="Source Sans Pro Bold"/>
                <a:cs typeface="Arial"/>
                <a:sym typeface="Source Sans Pro Bold"/>
              </a:defRPr>
            </a:pPr>
            <a:r>
              <a:t>Bilan</a:t>
            </a:r>
            <a:endParaRPr sz="2400" b="1">
              <a:solidFill>
                <a:srgbClr val="A1010D"/>
              </a:solidFill>
              <a:latin typeface="Source Sans Pro Regular"/>
              <a:ea typeface="Source Sans Pro Bold"/>
              <a:cs typeface="Arial"/>
              <a:sym typeface="Source Sans Pro Bold"/>
            </a:endParaRPr>
          </a:p>
        </p:txBody>
      </p:sp>
      <p:sp>
        <p:nvSpPr>
          <p:cNvPr id="6" name="Slide Number Placeholder 5">
            <a:extLst>
              <a:ext uri="{FF2B5EF4-FFF2-40B4-BE49-F238E27FC236}">
                <a16:creationId xmlns:a16="http://schemas.microsoft.com/office/drawing/2014/main" id="{7686820F-7712-47E5-934A-06F62C90C669}"/>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50</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7633410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77472" y="2904472"/>
            <a:ext cx="4597734" cy="733855"/>
          </a:xfrm>
          <a:prstGeom prst="rect">
            <a:avLst/>
          </a:prstGeom>
        </p:spPr>
        <p:txBody>
          <a:bodyPr wrap="none" lIns="91440" tIns="45720" rIns="91440" bIns="45720" anchor="t">
            <a:spAutoFit/>
          </a:bodyPr>
          <a:lstStyle/>
          <a:p>
            <a:pPr algn="ctr">
              <a:lnSpc>
                <a:spcPct val="110000"/>
              </a:lnSpc>
              <a:buSzPts val="2560"/>
              <a:defRPr sz="4000" b="1">
                <a:solidFill>
                  <a:srgbClr val="FFFFFF"/>
                </a:solidFill>
                <a:latin typeface="Source Sans Pro Bold"/>
                <a:ea typeface="Source Sans Pro Bold"/>
                <a:cs typeface="Source Sans Pro Bold"/>
              </a:defRPr>
            </a:pPr>
            <a:r>
              <a:rPr>
                <a:sym typeface="Source Sans Pro Bold"/>
              </a:rPr>
              <a:t>8.5 </a:t>
            </a:r>
            <a:r>
              <a:t>Communication</a:t>
            </a:r>
            <a:endParaRPr sz="4000" b="1">
              <a:solidFill>
                <a:srgbClr val="FFFFFF"/>
              </a:solidFill>
              <a:latin typeface="Source Sans Pro Bold"/>
              <a:ea typeface="Source Sans Pro Bold"/>
              <a:cs typeface="Source Sans Pro Bold"/>
              <a:sym typeface="Source Sans Pro Bold"/>
            </a:endParaRPr>
          </a:p>
        </p:txBody>
      </p:sp>
      <p:sp>
        <p:nvSpPr>
          <p:cNvPr id="4" name="Slide Number Placeholder 5">
            <a:extLst>
              <a:ext uri="{FF2B5EF4-FFF2-40B4-BE49-F238E27FC236}">
                <a16:creationId xmlns:a16="http://schemas.microsoft.com/office/drawing/2014/main" id="{0E19D869-7DA2-4925-B764-514FF14A40C7}"/>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51</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307738603"/>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251096" y="2365026"/>
            <a:ext cx="7167921" cy="28700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a:spcBef>
                <a:spcPts val="500"/>
              </a:spcBef>
              <a:buClr>
                <a:srgbClr val="65A000"/>
              </a:buClr>
              <a:buSzPct val="100000"/>
              <a:defRPr sz="2400">
                <a:solidFill>
                  <a:schemeClr val="tx1"/>
                </a:solidFill>
                <a:latin typeface="Source Sans Pro"/>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 </a:t>
            </a:r>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Définir</a:t>
            </a:r>
            <a:r>
              <a:rPr dirty="0"/>
              <a:t> </a:t>
            </a:r>
            <a:r>
              <a:rPr dirty="0" err="1"/>
              <a:t>en</a:t>
            </a:r>
            <a:r>
              <a:rPr dirty="0"/>
              <a:t> quoi </a:t>
            </a:r>
            <a:r>
              <a:rPr dirty="0" err="1"/>
              <a:t>consiste</a:t>
            </a:r>
            <a:r>
              <a:rPr dirty="0"/>
              <a:t> la communication et </a:t>
            </a:r>
            <a:r>
              <a:rPr dirty="0" err="1"/>
              <a:t>décrire</a:t>
            </a:r>
            <a:r>
              <a:rPr dirty="0"/>
              <a:t> les trois </a:t>
            </a:r>
            <a:r>
              <a:rPr dirty="0" err="1"/>
              <a:t>éléments</a:t>
            </a:r>
            <a:r>
              <a:rPr dirty="0"/>
              <a:t> qui la constituent</a:t>
            </a:r>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Définir</a:t>
            </a:r>
            <a:r>
              <a:rPr dirty="0"/>
              <a:t> les </a:t>
            </a:r>
            <a:r>
              <a:rPr dirty="0" err="1"/>
              <a:t>caractéristiques</a:t>
            </a:r>
            <a:r>
              <a:rPr dirty="0"/>
              <a:t> de la communication </a:t>
            </a:r>
            <a:r>
              <a:rPr dirty="0" err="1"/>
              <a:t>en</a:t>
            </a:r>
            <a:r>
              <a:rPr dirty="0"/>
              <a:t> situation </a:t>
            </a:r>
            <a:r>
              <a:rPr dirty="0" err="1"/>
              <a:t>d’urgence</a:t>
            </a:r>
            <a:r>
              <a:rPr dirty="0"/>
              <a:t> </a:t>
            </a:r>
            <a:r>
              <a:rPr dirty="0" err="1"/>
              <a:t>ou</a:t>
            </a:r>
            <a:r>
              <a:rPr dirty="0"/>
              <a:t> de crise</a:t>
            </a:r>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Expliquer</a:t>
            </a:r>
            <a:r>
              <a:rPr dirty="0"/>
              <a:t> le </a:t>
            </a:r>
            <a:r>
              <a:rPr dirty="0" err="1"/>
              <a:t>rôle</a:t>
            </a:r>
            <a:r>
              <a:rPr dirty="0"/>
              <a:t> des </a:t>
            </a:r>
            <a:r>
              <a:rPr dirty="0" err="1"/>
              <a:t>gestionnaires</a:t>
            </a:r>
            <a:r>
              <a:rPr dirty="0"/>
              <a:t> </a:t>
            </a:r>
            <a:r>
              <a:rPr dirty="0" err="1"/>
              <a:t>d'EIR</a:t>
            </a:r>
            <a:r>
              <a:rPr dirty="0"/>
              <a:t> </a:t>
            </a:r>
            <a:r>
              <a:rPr dirty="0" err="1"/>
              <a:t>en</a:t>
            </a:r>
            <a:r>
              <a:rPr dirty="0"/>
              <a:t> matière de communication interne et externe</a:t>
            </a:r>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60508" y="376599"/>
            <a:ext cx="2876457" cy="10772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7" name="Slide Number Placeholder 5">
            <a:extLst>
              <a:ext uri="{FF2B5EF4-FFF2-40B4-BE49-F238E27FC236}">
                <a16:creationId xmlns:a16="http://schemas.microsoft.com/office/drawing/2014/main" id="{4ABD003C-7A71-487F-B476-FD65F06273CF}"/>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52</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3495325371"/>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5C1002-D417-4D4B-8B60-4215269B08EF}"/>
              </a:ext>
            </a:extLst>
          </p:cNvPr>
          <p:cNvSpPr>
            <a:spLocks noGrp="1"/>
          </p:cNvSpPr>
          <p:nvPr>
            <p:ph type="title"/>
          </p:nvPr>
        </p:nvSpPr>
        <p:spPr/>
        <p:txBody>
          <a:bodyPr/>
          <a:lstStyle/>
          <a:p>
            <a:r>
              <a:rPr b="1" dirty="0"/>
              <a:t>Discussion </a:t>
            </a:r>
            <a:r>
              <a:rPr b="1" dirty="0" err="1"/>
              <a:t>en</a:t>
            </a:r>
            <a:r>
              <a:rPr b="1" dirty="0"/>
              <a:t> </a:t>
            </a:r>
            <a:r>
              <a:rPr b="1" dirty="0" err="1"/>
              <a:t>plénière</a:t>
            </a:r>
            <a:endParaRPr b="1" dirty="0"/>
          </a:p>
        </p:txBody>
      </p:sp>
      <p:sp>
        <p:nvSpPr>
          <p:cNvPr id="2" name="Espace réservé du texte 1"/>
          <p:cNvSpPr>
            <a:spLocks noGrp="1"/>
          </p:cNvSpPr>
          <p:nvPr>
            <p:ph type="body" idx="1"/>
          </p:nvPr>
        </p:nvSpPr>
        <p:spPr>
          <a:xfrm>
            <a:off x="4129238" y="655637"/>
            <a:ext cx="7632436" cy="5546726"/>
          </a:xfrm>
        </p:spPr>
        <p:txBody>
          <a:bodyPr lIns="45719" tIns="45720" rIns="45719" bIns="45720" anchor="ctr">
            <a:normAutofit/>
          </a:bodyPr>
          <a:lstStyle/>
          <a:p>
            <a:pPr marL="0" indent="0">
              <a:spcBef>
                <a:spcPts val="0"/>
              </a:spcBef>
              <a:buNone/>
              <a:defRPr sz="4000" b="1">
                <a:solidFill>
                  <a:srgbClr val="65A000"/>
                </a:solidFill>
              </a:defRPr>
            </a:pPr>
            <a:r>
              <a:t>Communication au quotidien  </a:t>
            </a:r>
          </a:p>
        </p:txBody>
      </p:sp>
      <p:sp>
        <p:nvSpPr>
          <p:cNvPr id="4" name="Slide Number Placeholder 5">
            <a:extLst>
              <a:ext uri="{FF2B5EF4-FFF2-40B4-BE49-F238E27FC236}">
                <a16:creationId xmlns:a16="http://schemas.microsoft.com/office/drawing/2014/main" id="{F89FFDB2-09E3-4DA6-89F4-C5A2DF6DB53D}"/>
              </a:ext>
            </a:extLst>
          </p:cNvPr>
          <p:cNvSpPr txBox="1">
            <a:spLocks noGrp="1"/>
          </p:cNvSpPr>
          <p:nvPr>
            <p:ph type="sldNum" sz="quarter" idx="2"/>
          </p:nvPr>
        </p:nvSpPr>
        <p:spPr>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53</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3505071509"/>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865238" y="1551801"/>
            <a:ext cx="9621947" cy="4654071"/>
          </a:xfrm>
        </p:spPr>
        <p:txBody>
          <a:bodyPr lIns="45719" tIns="45720" rIns="45719" bIns="45720" anchor="t">
            <a:normAutofit/>
          </a:bodyPr>
          <a:lstStyle/>
          <a:p>
            <a:pPr marL="342900" lvl="2" indent="-307975">
              <a:spcBef>
                <a:spcPts val="500"/>
              </a:spcBef>
              <a:buClr>
                <a:schemeClr val="accent3"/>
              </a:buClr>
              <a:buFont typeface="Arial"/>
              <a:buChar char="•"/>
              <a:defRPr sz="2400">
                <a:solidFill>
                  <a:schemeClr val="tx1"/>
                </a:solidFill>
                <a:latin typeface="Source Sans Pro Regular"/>
                <a:ea typeface="Source Sans Pro Regular"/>
                <a:cs typeface="Arial"/>
                <a:sym typeface="Calibri"/>
              </a:defRPr>
            </a:pPr>
            <a:r>
              <a:t>Établissez la liste des activités quotidiennes de l’équipe de gestion des EIR, puis tous les types et les situations de communication</a:t>
            </a:r>
            <a:endParaRPr>
              <a:solidFill>
                <a:schemeClr val="tx1"/>
              </a:solidFill>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a:solidFill>
                <a:schemeClr val="tx1"/>
              </a:solidFill>
              <a:cs typeface="Arial"/>
              <a:sym typeface="Calibri"/>
            </a:endParaRPr>
          </a:p>
          <a:p>
            <a:pPr marL="342900" lvl="2" indent="-307975">
              <a:spcBef>
                <a:spcPts val="500"/>
              </a:spcBef>
              <a:buClr>
                <a:schemeClr val="accent3"/>
              </a:buClr>
              <a:buFont typeface="Arial"/>
              <a:buChar char="•"/>
              <a:defRPr sz="2400">
                <a:solidFill>
                  <a:schemeClr val="tx1"/>
                </a:solidFill>
                <a:latin typeface="Source Sans Pro Regular"/>
                <a:ea typeface="Source Sans Pro Regular"/>
                <a:cs typeface="Arial"/>
                <a:sym typeface="Calibri"/>
              </a:defRPr>
            </a:pPr>
            <a:r>
              <a:t>Existe-t-il des activités quotidiennes qui nʼimpliquent pas de communication ?</a:t>
            </a:r>
            <a:endParaRPr>
              <a:solidFill>
                <a:schemeClr val="tx1"/>
              </a:solidFill>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a:solidFill>
                <a:schemeClr val="tx1"/>
              </a:solidFill>
              <a:cs typeface="Arial"/>
              <a:sym typeface="Calibri"/>
            </a:endParaRPr>
          </a:p>
          <a:p>
            <a:pPr marL="342900" lvl="2" indent="-307975">
              <a:spcBef>
                <a:spcPts val="500"/>
              </a:spcBef>
              <a:buClr>
                <a:schemeClr val="accent3"/>
              </a:buClr>
              <a:buFont typeface="Arial"/>
              <a:buChar char="•"/>
              <a:defRPr sz="2400">
                <a:solidFill>
                  <a:schemeClr val="tx1"/>
                </a:solidFill>
                <a:latin typeface="Source Sans Pro Regular"/>
                <a:ea typeface="Source Sans Pro Regular"/>
                <a:cs typeface="Arial"/>
                <a:sym typeface="Source Sans Pro Regular"/>
              </a:defRPr>
            </a:pPr>
            <a:r>
              <a:t>Durée : 15 minutes</a:t>
            </a:r>
          </a:p>
          <a:p>
            <a:pPr marL="359410" marR="6350" indent="-342900" defTabSz="914400">
              <a:lnSpc>
                <a:spcPct val="150000"/>
              </a:lnSpc>
              <a:spcBef>
                <a:spcPts val="140"/>
              </a:spcBef>
              <a:buClr>
                <a:srgbClr val="73A003"/>
              </a:buClr>
              <a:buFont typeface="Arial" panose="020B0604020202020204" pitchFamily="34" charset="0"/>
              <a:buChar char="•"/>
            </a:pPr>
            <a:endParaRPr sz="2200" kern="1200">
              <a:ea typeface="+mn-ea"/>
              <a:cs typeface="Arial" panose="020B0604020202020204" pitchFamily="34" charset="0"/>
            </a:endParaRPr>
          </a:p>
          <a:p>
            <a:pPr marL="359410" marR="6350" indent="-342900" defTabSz="914400">
              <a:lnSpc>
                <a:spcPct val="150000"/>
              </a:lnSpc>
              <a:spcBef>
                <a:spcPts val="140"/>
              </a:spcBef>
              <a:buClr>
                <a:srgbClr val="73A003"/>
              </a:buClr>
              <a:buFont typeface="Arial" panose="020B0604020202020204" pitchFamily="34" charset="0"/>
              <a:buChar char="•"/>
            </a:pPr>
            <a:endParaRPr sz="2200" kern="1200">
              <a:ea typeface="+mn-ea"/>
              <a:cs typeface="Arial" panose="020B0604020202020204" pitchFamily="34" charset="0"/>
            </a:endParaRPr>
          </a:p>
          <a:p>
            <a:pPr marL="359410" marR="6350" indent="-342900">
              <a:lnSpc>
                <a:spcPct val="150000"/>
              </a:lnSpc>
              <a:spcBef>
                <a:spcPts val="140"/>
              </a:spcBef>
              <a:buClr>
                <a:srgbClr val="73A003"/>
              </a:buClr>
              <a:buFont typeface="Arial" panose="020B0604020202020204" pitchFamily="34" charset="0"/>
              <a:buChar char="•"/>
            </a:pPr>
            <a:endParaRPr sz="2200" kern="1200">
              <a:cs typeface="Arial" panose="020B0604020202020204" pitchFamily="34" charset="0"/>
            </a:endParaRPr>
          </a:p>
          <a:p>
            <a:pPr marL="548640" lvl="1" indent="0">
              <a:lnSpc>
                <a:spcPct val="150000"/>
              </a:lnSpc>
              <a:buNone/>
            </a:pPr>
            <a:endParaRPr>
              <a:solidFill>
                <a:srgbClr val="FF0000"/>
              </a:solidFill>
            </a:endParaRPr>
          </a:p>
        </p:txBody>
      </p:sp>
      <p:sp>
        <p:nvSpPr>
          <p:cNvPr id="4" name="Espace réservé du texte 3"/>
          <p:cNvSpPr>
            <a:spLocks noGrp="1"/>
          </p:cNvSpPr>
          <p:nvPr>
            <p:ph type="body" sz="quarter" idx="4294967295"/>
          </p:nvPr>
        </p:nvSpPr>
        <p:spPr>
          <a:xfrm>
            <a:off x="0" y="0"/>
            <a:ext cx="10687665" cy="622300"/>
          </a:xfrm>
        </p:spPr>
        <p:txBody>
          <a:bodyPr lIns="45719" tIns="45720" rIns="45719" bIns="45720" anchor="t">
            <a:noAutofit/>
          </a:bodyPr>
          <a:lstStyle/>
          <a:p>
            <a:pPr>
              <a:lnSpc>
                <a:spcPct val="110000"/>
              </a:lnSpc>
              <a:buSzPts val="2560"/>
              <a:defRPr sz="2800" b="1">
                <a:solidFill>
                  <a:schemeClr val="bg1"/>
                </a:solidFill>
              </a:defRPr>
            </a:pPr>
            <a:r>
              <a:rPr dirty="0"/>
              <a:t>Discussion </a:t>
            </a:r>
            <a:r>
              <a:rPr dirty="0" err="1"/>
              <a:t>en</a:t>
            </a:r>
            <a:r>
              <a:rPr dirty="0"/>
              <a:t> </a:t>
            </a:r>
            <a:r>
              <a:rPr dirty="0" err="1"/>
              <a:t>plénière</a:t>
            </a:r>
            <a:r>
              <a:rPr dirty="0"/>
              <a:t> : </a:t>
            </a:r>
            <a:r>
              <a:rPr lang="fr-FR" dirty="0"/>
              <a:t>c</a:t>
            </a:r>
            <a:r>
              <a:rPr dirty="0" err="1"/>
              <a:t>ommunication</a:t>
            </a:r>
            <a:r>
              <a:rPr dirty="0"/>
              <a:t> au </a:t>
            </a:r>
            <a:r>
              <a:rPr dirty="0" err="1"/>
              <a:t>quotidien</a:t>
            </a:r>
            <a:endParaRPr sz="2800" b="1" dirty="0">
              <a:solidFill>
                <a:schemeClr val="bg1"/>
              </a:solidFill>
              <a:latin typeface="Source Sans Pro Bold"/>
              <a:ea typeface="Source Sans Pro Bold"/>
              <a:cs typeface="Source Sans Pro Bold"/>
              <a:sym typeface="Source Sans Pro Bold"/>
            </a:endParaRPr>
          </a:p>
        </p:txBody>
      </p:sp>
      <p:sp>
        <p:nvSpPr>
          <p:cNvPr id="5" name="Rectangle 4"/>
          <p:cNvSpPr/>
          <p:nvPr/>
        </p:nvSpPr>
        <p:spPr>
          <a:xfrm>
            <a:off x="138683" y="723781"/>
            <a:ext cx="7045482" cy="523220"/>
          </a:xfrm>
          <a:prstGeom prst="rect">
            <a:avLst/>
          </a:prstGeom>
        </p:spPr>
        <p:txBody>
          <a:bodyPr wrap="square" lIns="91440" tIns="45720" rIns="91440" bIns="45720" anchor="t">
            <a:spAutoFit/>
          </a:bodyPr>
          <a:lstStyle/>
          <a:p>
            <a:pPr>
              <a:defRPr sz="2800" b="1">
                <a:solidFill>
                  <a:srgbClr val="A1010D"/>
                </a:solidFill>
                <a:latin typeface="Source Sans Pro Regular"/>
                <a:ea typeface="Source Sans Pro Bold"/>
                <a:cs typeface="Arial"/>
                <a:sym typeface="Source Sans Pro Bold"/>
              </a:defRPr>
            </a:pPr>
            <a:r>
              <a:rPr dirty="0" err="1"/>
              <a:t>Commençons</a:t>
            </a:r>
            <a:r>
              <a:rPr dirty="0"/>
              <a:t> par </a:t>
            </a:r>
            <a:r>
              <a:rPr dirty="0" err="1"/>
              <a:t>cette</a:t>
            </a:r>
            <a:r>
              <a:rPr dirty="0"/>
              <a:t> discussion</a:t>
            </a:r>
            <a:r>
              <a:rPr lang="fr-FR" dirty="0"/>
              <a:t> :</a:t>
            </a:r>
            <a:endParaRPr sz="2800" b="1" dirty="0">
              <a:solidFill>
                <a:srgbClr val="A1010D"/>
              </a:solidFill>
              <a:latin typeface="Source Sans Pro Regular"/>
              <a:ea typeface="Source Sans Pro Bold"/>
              <a:cs typeface="Arial"/>
            </a:endParaRPr>
          </a:p>
        </p:txBody>
      </p:sp>
      <p:graphicFrame>
        <p:nvGraphicFramePr>
          <p:cNvPr id="6" name="Tableau 5">
            <a:extLst>
              <a:ext uri="{FF2B5EF4-FFF2-40B4-BE49-F238E27FC236}">
                <a16:creationId xmlns:a16="http://schemas.microsoft.com/office/drawing/2014/main" id="{8D1EE5A6-C31B-713A-3657-C310DC7700D3}"/>
              </a:ext>
            </a:extLst>
          </p:cNvPr>
          <p:cNvGraphicFramePr>
            <a:graphicFrameLocks noGrp="1"/>
          </p:cNvGraphicFramePr>
          <p:nvPr>
            <p:extLst>
              <p:ext uri="{D42A27DB-BD31-4B8C-83A1-F6EECF244321}">
                <p14:modId xmlns:p14="http://schemas.microsoft.com/office/powerpoint/2010/main" val="1506515269"/>
              </p:ext>
            </p:extLst>
          </p:nvPr>
        </p:nvGraphicFramePr>
        <p:xfrm>
          <a:off x="1372960" y="4294531"/>
          <a:ext cx="9446079" cy="1714500"/>
        </p:xfrm>
        <a:graphic>
          <a:graphicData uri="http://schemas.openxmlformats.org/drawingml/2006/table">
            <a:tbl>
              <a:tblPr firstRow="1" firstCol="1" bandRow="1">
                <a:tableStyleId>{5940675A-B579-460E-94D1-54222C63F5DA}</a:tableStyleId>
              </a:tblPr>
              <a:tblGrid>
                <a:gridCol w="3028633">
                  <a:extLst>
                    <a:ext uri="{9D8B030D-6E8A-4147-A177-3AD203B41FA5}">
                      <a16:colId xmlns:a16="http://schemas.microsoft.com/office/drawing/2014/main" val="755421730"/>
                    </a:ext>
                  </a:extLst>
                </a:gridCol>
                <a:gridCol w="1631202">
                  <a:extLst>
                    <a:ext uri="{9D8B030D-6E8A-4147-A177-3AD203B41FA5}">
                      <a16:colId xmlns:a16="http://schemas.microsoft.com/office/drawing/2014/main" val="2271191584"/>
                    </a:ext>
                  </a:extLst>
                </a:gridCol>
                <a:gridCol w="1595703">
                  <a:extLst>
                    <a:ext uri="{9D8B030D-6E8A-4147-A177-3AD203B41FA5}">
                      <a16:colId xmlns:a16="http://schemas.microsoft.com/office/drawing/2014/main" val="1022522596"/>
                    </a:ext>
                  </a:extLst>
                </a:gridCol>
                <a:gridCol w="3190541">
                  <a:extLst>
                    <a:ext uri="{9D8B030D-6E8A-4147-A177-3AD203B41FA5}">
                      <a16:colId xmlns:a16="http://schemas.microsoft.com/office/drawing/2014/main" val="4098916737"/>
                    </a:ext>
                  </a:extLst>
                </a:gridCol>
              </a:tblGrid>
              <a:tr h="342900">
                <a:tc rowSpan="2">
                  <a:txBody>
                    <a:bodyPr/>
                    <a:lstStyle/>
                    <a:p>
                      <a:pPr algn="ctr">
                        <a:spcAft>
                          <a:spcPts val="0"/>
                        </a:spcAft>
                        <a:defRPr sz="1600" b="1">
                          <a:solidFill>
                            <a:schemeClr val="bg1"/>
                          </a:solidFill>
                          <a:effectLst/>
                          <a:latin typeface="Source Sans Pro Bold"/>
                        </a:defRPr>
                      </a:pPr>
                      <a:r>
                        <a:t>Activités quotidiennes</a:t>
                      </a:r>
                    </a:p>
                  </a:txBody>
                  <a:tcPr marL="68580" marR="68580" marT="0" marB="0">
                    <a:solidFill>
                      <a:srgbClr val="65A000"/>
                    </a:solidFill>
                  </a:tcPr>
                </a:tc>
                <a:tc gridSpan="2">
                  <a:txBody>
                    <a:bodyPr/>
                    <a:lstStyle/>
                    <a:p>
                      <a:pPr algn="ctr">
                        <a:spcAft>
                          <a:spcPts val="0"/>
                        </a:spcAft>
                        <a:defRPr sz="1600" b="1">
                          <a:solidFill>
                            <a:schemeClr val="bg1"/>
                          </a:solidFill>
                          <a:effectLst/>
                          <a:latin typeface="Source Sans Pro Bold"/>
                        </a:defRPr>
                      </a:pPr>
                      <a:r>
                        <a:t>Besoin de communication</a:t>
                      </a:r>
                    </a:p>
                  </a:txBody>
                  <a:tcPr marL="68580" marR="68580" marT="0" marB="0">
                    <a:solidFill>
                      <a:srgbClr val="65A000"/>
                    </a:solidFill>
                  </a:tcPr>
                </a:tc>
                <a:tc hMerge="1">
                  <a:txBody>
                    <a:bodyPr/>
                    <a:lstStyle/>
                    <a:p>
                      <a:endParaRPr/>
                    </a:p>
                  </a:txBody>
                  <a:tcPr/>
                </a:tc>
                <a:tc rowSpan="2">
                  <a:txBody>
                    <a:bodyPr/>
                    <a:lstStyle/>
                    <a:p>
                      <a:pPr algn="ctr">
                        <a:spcAft>
                          <a:spcPts val="0"/>
                        </a:spcAft>
                        <a:defRPr sz="1600" b="1">
                          <a:solidFill>
                            <a:schemeClr val="bg1"/>
                          </a:solidFill>
                          <a:effectLst/>
                          <a:latin typeface="Source Sans Pro Bold"/>
                        </a:defRPr>
                      </a:pPr>
                      <a:r>
                        <a:t>Types de communication</a:t>
                      </a:r>
                    </a:p>
                  </a:txBody>
                  <a:tcPr marL="68580" marR="68580" marT="0" marB="0">
                    <a:solidFill>
                      <a:srgbClr val="65A000"/>
                    </a:solidFill>
                  </a:tcPr>
                </a:tc>
                <a:extLst>
                  <a:ext uri="{0D108BD9-81ED-4DB2-BD59-A6C34878D82A}">
                    <a16:rowId xmlns:a16="http://schemas.microsoft.com/office/drawing/2014/main" val="96671632"/>
                  </a:ext>
                </a:extLst>
              </a:tr>
              <a:tr h="342900">
                <a:tc vMerge="1">
                  <a:txBody>
                    <a:bodyPr/>
                    <a:lstStyle/>
                    <a:p>
                      <a:endParaRPr/>
                    </a:p>
                  </a:txBody>
                  <a:tcPr/>
                </a:tc>
                <a:tc>
                  <a:txBody>
                    <a:bodyPr/>
                    <a:lstStyle/>
                    <a:p>
                      <a:pPr algn="ctr">
                        <a:spcAft>
                          <a:spcPts val="0"/>
                        </a:spcAft>
                        <a:defRPr sz="1600" b="1">
                          <a:effectLst/>
                          <a:latin typeface="Source Sans Pro Bold"/>
                        </a:defRPr>
                      </a:pPr>
                      <a:r>
                        <a:t>Oui</a:t>
                      </a:r>
                    </a:p>
                  </a:txBody>
                  <a:tcPr marL="68580" marR="68580" marT="0" marB="0">
                    <a:solidFill>
                      <a:schemeClr val="bg1">
                        <a:lumMod val="95000"/>
                      </a:schemeClr>
                    </a:solidFill>
                  </a:tcPr>
                </a:tc>
                <a:tc>
                  <a:txBody>
                    <a:bodyPr/>
                    <a:lstStyle/>
                    <a:p>
                      <a:pPr algn="ctr">
                        <a:spcAft>
                          <a:spcPts val="0"/>
                        </a:spcAft>
                        <a:defRPr sz="1600" b="1">
                          <a:effectLst/>
                          <a:latin typeface="Source Sans Pro Bold"/>
                        </a:defRPr>
                      </a:pPr>
                      <a:r>
                        <a:t>Non</a:t>
                      </a:r>
                    </a:p>
                  </a:txBody>
                  <a:tcPr marL="68580" marR="68580" marT="0" marB="0">
                    <a:solidFill>
                      <a:schemeClr val="bg1">
                        <a:lumMod val="95000"/>
                      </a:schemeClr>
                    </a:solidFill>
                  </a:tcPr>
                </a:tc>
                <a:tc vMerge="1">
                  <a:txBody>
                    <a:bodyPr/>
                    <a:lstStyle/>
                    <a:p>
                      <a:endParaRPr/>
                    </a:p>
                  </a:txBody>
                  <a:tcPr/>
                </a:tc>
                <a:extLst>
                  <a:ext uri="{0D108BD9-81ED-4DB2-BD59-A6C34878D82A}">
                    <a16:rowId xmlns:a16="http://schemas.microsoft.com/office/drawing/2014/main" val="3157161030"/>
                  </a:ext>
                </a:extLst>
              </a:tr>
              <a:tr h="342900">
                <a:tc>
                  <a:txBody>
                    <a:bodyPr/>
                    <a:lstStyle/>
                    <a:p>
                      <a:pPr>
                        <a:spcAft>
                          <a:spcPts val="0"/>
                        </a:spcAft>
                      </a:pPr>
                      <a:endParaRPr sz="1600" b="1" dirty="0">
                        <a:effectLst/>
                        <a:latin typeface="Source Sans Pro Bold"/>
                      </a:endParaRPr>
                    </a:p>
                  </a:txBody>
                  <a:tcPr marL="68580" marR="68580" marT="0" marB="0"/>
                </a:tc>
                <a:tc>
                  <a:txBody>
                    <a:bodyPr/>
                    <a:lstStyle/>
                    <a:p>
                      <a:pPr>
                        <a:spcAft>
                          <a:spcPts val="0"/>
                        </a:spcAft>
                      </a:pPr>
                      <a:endParaRPr sz="1600" b="1">
                        <a:effectLst/>
                        <a:latin typeface="Source Sans Pro Bold"/>
                      </a:endParaRPr>
                    </a:p>
                  </a:txBody>
                  <a:tcPr marL="68580" marR="68580" marT="0" marB="0"/>
                </a:tc>
                <a:tc>
                  <a:txBody>
                    <a:bodyPr/>
                    <a:lstStyle/>
                    <a:p>
                      <a:pPr>
                        <a:spcAft>
                          <a:spcPts val="0"/>
                        </a:spcAft>
                      </a:pPr>
                      <a:endParaRPr sz="1600" b="1">
                        <a:effectLst/>
                        <a:latin typeface="Source Sans Pro Bold"/>
                      </a:endParaRPr>
                    </a:p>
                  </a:txBody>
                  <a:tcPr marL="68580" marR="68580" marT="0" marB="0"/>
                </a:tc>
                <a:tc>
                  <a:txBody>
                    <a:bodyPr/>
                    <a:lstStyle/>
                    <a:p>
                      <a:pPr>
                        <a:spcAft>
                          <a:spcPts val="0"/>
                        </a:spcAft>
                      </a:pPr>
                      <a:endParaRPr sz="1600" b="1">
                        <a:effectLst/>
                        <a:latin typeface="Source Sans Pro Bold"/>
                      </a:endParaRPr>
                    </a:p>
                  </a:txBody>
                  <a:tcPr marL="68580" marR="68580" marT="0" marB="0"/>
                </a:tc>
                <a:extLst>
                  <a:ext uri="{0D108BD9-81ED-4DB2-BD59-A6C34878D82A}">
                    <a16:rowId xmlns:a16="http://schemas.microsoft.com/office/drawing/2014/main" val="1096696920"/>
                  </a:ext>
                </a:extLst>
              </a:tr>
              <a:tr h="342900">
                <a:tc>
                  <a:txBody>
                    <a:bodyPr/>
                    <a:lstStyle/>
                    <a:p>
                      <a:pPr>
                        <a:spcAft>
                          <a:spcPts val="0"/>
                        </a:spcAft>
                      </a:pPr>
                      <a:endParaRPr>
                        <a:effectLst/>
                      </a:endParaRPr>
                    </a:p>
                  </a:txBody>
                  <a:tcPr marL="68580" marR="68580" marT="0" marB="0"/>
                </a:tc>
                <a:tc>
                  <a:txBody>
                    <a:bodyPr/>
                    <a:lstStyle/>
                    <a:p>
                      <a:pPr>
                        <a:spcAft>
                          <a:spcPts val="0"/>
                        </a:spcAft>
                      </a:pPr>
                      <a:endParaRPr>
                        <a:effectLst/>
                      </a:endParaRPr>
                    </a:p>
                  </a:txBody>
                  <a:tcPr marL="68580" marR="68580" marT="0" marB="0"/>
                </a:tc>
                <a:tc>
                  <a:txBody>
                    <a:bodyPr/>
                    <a:lstStyle/>
                    <a:p>
                      <a:pPr>
                        <a:spcAft>
                          <a:spcPts val="0"/>
                        </a:spcAft>
                      </a:pPr>
                      <a:endParaRPr>
                        <a:effectLst/>
                      </a:endParaRPr>
                    </a:p>
                  </a:txBody>
                  <a:tcPr marL="68580" marR="68580" marT="0" marB="0"/>
                </a:tc>
                <a:tc>
                  <a:txBody>
                    <a:bodyPr/>
                    <a:lstStyle/>
                    <a:p>
                      <a:pPr>
                        <a:spcAft>
                          <a:spcPts val="0"/>
                        </a:spcAft>
                      </a:pPr>
                      <a:endParaRPr>
                        <a:effectLst/>
                      </a:endParaRPr>
                    </a:p>
                  </a:txBody>
                  <a:tcPr marL="68580" marR="68580" marT="0" marB="0"/>
                </a:tc>
                <a:extLst>
                  <a:ext uri="{0D108BD9-81ED-4DB2-BD59-A6C34878D82A}">
                    <a16:rowId xmlns:a16="http://schemas.microsoft.com/office/drawing/2014/main" val="887663852"/>
                  </a:ext>
                </a:extLst>
              </a:tr>
              <a:tr h="342900">
                <a:tc>
                  <a:txBody>
                    <a:bodyPr/>
                    <a:lstStyle/>
                    <a:p>
                      <a:pPr>
                        <a:spcAft>
                          <a:spcPts val="0"/>
                        </a:spcAft>
                      </a:pPr>
                      <a:endParaRPr>
                        <a:effectLst/>
                      </a:endParaRPr>
                    </a:p>
                  </a:txBody>
                  <a:tcPr marL="68580" marR="68580" marT="0" marB="0"/>
                </a:tc>
                <a:tc>
                  <a:txBody>
                    <a:bodyPr/>
                    <a:lstStyle/>
                    <a:p>
                      <a:pPr>
                        <a:spcAft>
                          <a:spcPts val="0"/>
                        </a:spcAft>
                      </a:pPr>
                      <a:endParaRPr>
                        <a:effectLst/>
                      </a:endParaRPr>
                    </a:p>
                  </a:txBody>
                  <a:tcPr marL="68580" marR="68580" marT="0" marB="0"/>
                </a:tc>
                <a:tc>
                  <a:txBody>
                    <a:bodyPr/>
                    <a:lstStyle/>
                    <a:p>
                      <a:pPr>
                        <a:spcAft>
                          <a:spcPts val="0"/>
                        </a:spcAft>
                      </a:pPr>
                      <a:endParaRPr>
                        <a:effectLst/>
                      </a:endParaRPr>
                    </a:p>
                  </a:txBody>
                  <a:tcPr marL="68580" marR="68580" marT="0" marB="0"/>
                </a:tc>
                <a:tc>
                  <a:txBody>
                    <a:bodyPr/>
                    <a:lstStyle/>
                    <a:p>
                      <a:pPr>
                        <a:spcAft>
                          <a:spcPts val="0"/>
                        </a:spcAft>
                      </a:pPr>
                      <a:endParaRPr dirty="0">
                        <a:effectLst/>
                      </a:endParaRPr>
                    </a:p>
                  </a:txBody>
                  <a:tcPr marL="68580" marR="68580" marT="0" marB="0"/>
                </a:tc>
                <a:extLst>
                  <a:ext uri="{0D108BD9-81ED-4DB2-BD59-A6C34878D82A}">
                    <a16:rowId xmlns:a16="http://schemas.microsoft.com/office/drawing/2014/main" val="805527268"/>
                  </a:ext>
                </a:extLst>
              </a:tr>
            </a:tbl>
          </a:graphicData>
        </a:graphic>
      </p:graphicFrame>
      <p:sp>
        <p:nvSpPr>
          <p:cNvPr id="7" name="Slide Number Placeholder 5">
            <a:extLst>
              <a:ext uri="{FF2B5EF4-FFF2-40B4-BE49-F238E27FC236}">
                <a16:creationId xmlns:a16="http://schemas.microsoft.com/office/drawing/2014/main" id="{E086DA1E-5520-4AF8-9D9B-53673783E92B}"/>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54</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032292007"/>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382978" y="1365819"/>
            <a:ext cx="7178028" cy="4654071"/>
          </a:xfrm>
        </p:spPr>
        <p:txBody>
          <a:bodyPr>
            <a:normAutofit/>
          </a:bodyPr>
          <a:lstStyle/>
          <a:p>
            <a:pPr marL="359833" marR="6773" indent="-342900" fontAlgn="auto" hangingPunct="1">
              <a:spcBef>
                <a:spcPts val="140"/>
              </a:spcBef>
              <a:spcAft>
                <a:spcPts val="0"/>
              </a:spcAft>
              <a:buClr>
                <a:srgbClr val="73A003"/>
              </a:buClr>
              <a:buFont typeface="Arial" panose="020B0604020202020204" pitchFamily="34" charset="0"/>
              <a:buChar char="•"/>
              <a:defRPr>
                <a:sym typeface="Calibri"/>
              </a:defRPr>
            </a:pPr>
            <a:r>
              <a:t>La communication est un processus par lequel des individus ou des groupes s’échangent des messages, ce qui permet de donner du sens et une finalité aux actes d’autrui </a:t>
            </a:r>
          </a:p>
          <a:p>
            <a:pPr marL="359833" marR="6773" indent="-342900" fontAlgn="auto" hangingPunct="1">
              <a:spcBef>
                <a:spcPts val="140"/>
              </a:spcBef>
              <a:spcAft>
                <a:spcPts val="0"/>
              </a:spcAft>
              <a:buClr>
                <a:srgbClr val="73A003"/>
              </a:buClr>
              <a:buFont typeface="Arial" panose="020B0604020202020204" pitchFamily="34" charset="0"/>
              <a:buChar char="•"/>
            </a:pPr>
            <a:endParaRPr>
              <a:solidFill>
                <a:srgbClr val="000000"/>
              </a:solidFill>
              <a:latin typeface="Source Sans Pro Regular"/>
              <a:sym typeface="Calibri"/>
            </a:endParaRPr>
          </a:p>
          <a:p>
            <a:pPr marL="359833" marR="6773" indent="-342900" fontAlgn="auto" hangingPunct="1">
              <a:spcBef>
                <a:spcPts val="140"/>
              </a:spcBef>
              <a:spcAft>
                <a:spcPts val="0"/>
              </a:spcAft>
              <a:buClr>
                <a:srgbClr val="73A003"/>
              </a:buClr>
              <a:buFont typeface="Arial" panose="020B0604020202020204" pitchFamily="34" charset="0"/>
              <a:buChar char="•"/>
              <a:defRPr>
                <a:sym typeface="Calibri"/>
              </a:defRPr>
            </a:pPr>
            <a:r>
              <a:t>Un acte de communication se produit lorsqu’un message est transmis et reçu via un support donné et quʼune signification est donnée aux signaux ainsi transmis et reçus </a:t>
            </a:r>
          </a:p>
          <a:p>
            <a:pPr marL="359833" marR="6773" indent="-342900" fontAlgn="auto" hangingPunct="1">
              <a:spcBef>
                <a:spcPts val="140"/>
              </a:spcBef>
              <a:spcAft>
                <a:spcPts val="0"/>
              </a:spcAft>
              <a:buClr>
                <a:srgbClr val="73A003"/>
              </a:buClr>
              <a:buFont typeface="Arial" panose="020B0604020202020204" pitchFamily="34" charset="0"/>
              <a:buChar char="•"/>
            </a:pPr>
            <a:endParaRPr>
              <a:solidFill>
                <a:srgbClr val="000000"/>
              </a:solidFill>
              <a:latin typeface="Source Sans Pro Regular"/>
              <a:sym typeface="Calibri"/>
            </a:endParaRPr>
          </a:p>
          <a:p>
            <a:pPr marL="359833" marR="6773" indent="-342900" fontAlgn="auto" hangingPunct="1">
              <a:spcBef>
                <a:spcPts val="140"/>
              </a:spcBef>
              <a:spcAft>
                <a:spcPts val="0"/>
              </a:spcAft>
              <a:buClr>
                <a:srgbClr val="73A003"/>
              </a:buClr>
              <a:buFont typeface="Arial" panose="020B0604020202020204" pitchFamily="34" charset="0"/>
              <a:buChar char="•"/>
              <a:defRPr>
                <a:sym typeface="Calibri"/>
              </a:defRPr>
            </a:pPr>
            <a:r>
              <a:t>La communication s’inscrit dans un contexte, produit des effets et peut être perturbée </a:t>
            </a:r>
            <a:endParaRPr>
              <a:solidFill>
                <a:srgbClr val="000000"/>
              </a:solidFill>
              <a:latin typeface="Source Sans Pro Regular"/>
              <a:sym typeface="Calibri"/>
            </a:endParaRPr>
          </a:p>
        </p:txBody>
      </p:sp>
      <p:sp>
        <p:nvSpPr>
          <p:cNvPr id="2" name="Titre 1"/>
          <p:cNvSpPr>
            <a:spLocks noGrp="1"/>
          </p:cNvSpPr>
          <p:nvPr>
            <p:ph type="title" idx="4294967295"/>
          </p:nvPr>
        </p:nvSpPr>
        <p:spPr>
          <a:xfrm>
            <a:off x="138683" y="685897"/>
            <a:ext cx="10972800" cy="590601"/>
          </a:xfrm>
        </p:spPr>
        <p:txBody>
          <a:bodyPr>
            <a:normAutofit/>
          </a:bodyPr>
          <a:lstStyle/>
          <a:p>
            <a:pPr>
              <a:defRPr sz="2800" b="1">
                <a:solidFill>
                  <a:srgbClr val="A1010D"/>
                </a:solidFill>
                <a:latin typeface="Source Sans Pro Regular"/>
                <a:cs typeface="Arial"/>
                <a:sym typeface="Calibri"/>
              </a:defRPr>
            </a:pPr>
            <a:r>
              <a:t>Qu’est-ce que la communication ?</a:t>
            </a:r>
            <a:endParaRPr sz="2800" b="1">
              <a:solidFill>
                <a:srgbClr val="A1010D"/>
              </a:solidFill>
              <a:latin typeface="Source Sans Pro Regular"/>
              <a:cs typeface="Arial"/>
              <a:sym typeface="Calibri"/>
            </a:endParaRPr>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1786" y="1789470"/>
            <a:ext cx="4844874" cy="2782529"/>
          </a:xfrm>
          <a:prstGeom prst="rect">
            <a:avLst/>
          </a:prstGeom>
        </p:spPr>
      </p:pic>
      <p:sp>
        <p:nvSpPr>
          <p:cNvPr id="6" name="Espace réservé du texte 3"/>
          <p:cNvSpPr>
            <a:spLocks noGrp="1"/>
          </p:cNvSpPr>
          <p:nvPr>
            <p:ph type="body" sz="quarter" idx="21"/>
          </p:nvPr>
        </p:nvSpPr>
        <p:spPr>
          <a:xfrm>
            <a:off x="138683" y="-25725"/>
            <a:ext cx="9212263" cy="622301"/>
          </a:xfrm>
        </p:spPr>
        <p:txBody>
          <a:bodyPr lIns="45719" tIns="45720" rIns="45719" bIns="45720" anchor="t">
            <a:noAutofit/>
          </a:bodyPr>
          <a:lstStyle/>
          <a:p>
            <a:pPr>
              <a:lnSpc>
                <a:spcPct val="110000"/>
              </a:lnSpc>
              <a:buSzPts val="2560"/>
              <a:defRPr sz="3200" b="1">
                <a:solidFill>
                  <a:srgbClr val="FFFFFF"/>
                </a:solidFill>
                <a:latin typeface="Source Sans Pro Bold"/>
                <a:ea typeface="Source Sans Pro Bold"/>
                <a:cs typeface="Source Sans Pro Bold"/>
              </a:defRPr>
            </a:pPr>
            <a:r>
              <a:rPr>
                <a:sym typeface="Source Sans Pro Bold"/>
              </a:rPr>
              <a:t>8.5 </a:t>
            </a:r>
            <a:r>
              <a:t>Communication</a:t>
            </a:r>
            <a:endParaRPr sz="3200" b="1">
              <a:solidFill>
                <a:srgbClr val="FFFFFF"/>
              </a:solidFill>
              <a:latin typeface="Source Sans Pro Bold"/>
              <a:ea typeface="Source Sans Pro Bold"/>
              <a:cs typeface="Source Sans Pro Bold"/>
              <a:sym typeface="Source Sans Pro Bold"/>
            </a:endParaRPr>
          </a:p>
        </p:txBody>
      </p:sp>
      <p:sp>
        <p:nvSpPr>
          <p:cNvPr id="7" name="Slide Number Placeholder 5">
            <a:extLst>
              <a:ext uri="{FF2B5EF4-FFF2-40B4-BE49-F238E27FC236}">
                <a16:creationId xmlns:a16="http://schemas.microsoft.com/office/drawing/2014/main" id="{513AA057-7424-468A-9028-5E91A0F96476}"/>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55</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474007971"/>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C13E117-99CB-4C1B-BFEE-1516478FAF4E}"/>
              </a:ext>
            </a:extLst>
          </p:cNvPr>
          <p:cNvSpPr>
            <a:spLocks noGrp="1"/>
          </p:cNvSpPr>
          <p:nvPr>
            <p:ph type="body" idx="1"/>
          </p:nvPr>
        </p:nvSpPr>
        <p:spPr>
          <a:xfrm>
            <a:off x="892334" y="1641985"/>
            <a:ext cx="8222168" cy="4654071"/>
          </a:xfrm>
        </p:spPr>
        <p:txBody>
          <a:bodyPr lIns="45719" tIns="45720" rIns="45719" bIns="45720" anchor="t">
            <a:normAutofit lnSpcReduction="10000"/>
          </a:bodyPr>
          <a:lstStyle/>
          <a:p>
            <a:pPr marL="0" indent="0">
              <a:buNone/>
            </a:pPr>
            <a:r>
              <a:rPr dirty="0"/>
              <a:t>Par </a:t>
            </a:r>
            <a:r>
              <a:rPr dirty="0" err="1"/>
              <a:t>exemple</a:t>
            </a:r>
            <a:r>
              <a:rPr dirty="0"/>
              <a:t> :</a:t>
            </a:r>
          </a:p>
          <a:p>
            <a:pPr marL="359410" marR="6350" indent="-342900">
              <a:lnSpc>
                <a:spcPct val="110000"/>
              </a:lnSpc>
              <a:spcBef>
                <a:spcPts val="140"/>
              </a:spcBef>
              <a:buClr>
                <a:srgbClr val="73A003"/>
              </a:buClr>
              <a:buFont typeface="Arial" panose="020B0604020202020204" pitchFamily="34" charset="0"/>
              <a:buChar char="•"/>
              <a:defRPr>
                <a:sym typeface="Calibri"/>
              </a:defRPr>
            </a:pPr>
            <a:r>
              <a:rPr dirty="0" err="1"/>
              <a:t>Réunions</a:t>
            </a:r>
            <a:r>
              <a:rPr dirty="0"/>
              <a:t> </a:t>
            </a:r>
            <a:r>
              <a:rPr dirty="0" err="1"/>
              <a:t>en</a:t>
            </a:r>
            <a:r>
              <a:rPr dirty="0"/>
              <a:t> tête à tête avec les </a:t>
            </a:r>
            <a:r>
              <a:rPr dirty="0" err="1"/>
              <a:t>membres</a:t>
            </a:r>
            <a:r>
              <a:rPr dirty="0"/>
              <a:t> du personnel, des </a:t>
            </a:r>
            <a:r>
              <a:rPr dirty="0" err="1"/>
              <a:t>responsables</a:t>
            </a:r>
            <a:r>
              <a:rPr dirty="0"/>
              <a:t> de la santé, etc.</a:t>
            </a:r>
            <a:endParaRPr dirty="0">
              <a:solidFill>
                <a:srgbClr val="000000"/>
              </a:solidFill>
              <a:latin typeface="Source Sans Pro Regular"/>
            </a:endParaRPr>
          </a:p>
          <a:p>
            <a:pPr marL="359410" marR="6350" indent="-342900" fontAlgn="auto" hangingPunct="1">
              <a:lnSpc>
                <a:spcPct val="110000"/>
              </a:lnSpc>
              <a:spcBef>
                <a:spcPts val="140"/>
              </a:spcBef>
              <a:spcAft>
                <a:spcPts val="0"/>
              </a:spcAft>
              <a:buClr>
                <a:srgbClr val="73A003"/>
              </a:buClr>
              <a:buFont typeface="Arial" panose="020B0604020202020204" pitchFamily="34" charset="0"/>
              <a:buChar char="•"/>
              <a:defRPr>
                <a:sym typeface="Calibri"/>
              </a:defRPr>
            </a:pPr>
            <a:r>
              <a:rPr dirty="0" err="1"/>
              <a:t>Réunions</a:t>
            </a:r>
            <a:r>
              <a:rPr dirty="0"/>
              <a:t> avec le personnel</a:t>
            </a:r>
            <a:endParaRPr dirty="0">
              <a:solidFill>
                <a:srgbClr val="000000"/>
              </a:solidFill>
              <a:latin typeface="Source Sans Pro Regular"/>
            </a:endParaRPr>
          </a:p>
          <a:p>
            <a:pPr marL="359410" marR="6350" indent="-342900">
              <a:lnSpc>
                <a:spcPct val="110000"/>
              </a:lnSpc>
              <a:spcBef>
                <a:spcPts val="140"/>
              </a:spcBef>
              <a:buClr>
                <a:srgbClr val="73A003"/>
              </a:buClr>
              <a:buFont typeface="Arial" panose="020B0604020202020204" pitchFamily="34" charset="0"/>
              <a:buChar char="•"/>
              <a:defRPr>
                <a:sym typeface="Calibri"/>
              </a:defRPr>
            </a:pPr>
            <a:r>
              <a:rPr dirty="0" err="1"/>
              <a:t>Présentations</a:t>
            </a:r>
            <a:r>
              <a:rPr dirty="0"/>
              <a:t> </a:t>
            </a:r>
            <a:r>
              <a:rPr dirty="0" err="1"/>
              <a:t>faites</a:t>
            </a:r>
            <a:r>
              <a:rPr dirty="0"/>
              <a:t> aux </a:t>
            </a:r>
            <a:r>
              <a:rPr dirty="0" err="1"/>
              <a:t>partenaires</a:t>
            </a:r>
            <a:r>
              <a:rPr dirty="0"/>
              <a:t> de santé </a:t>
            </a:r>
            <a:r>
              <a:rPr dirty="0" err="1"/>
              <a:t>publique</a:t>
            </a:r>
            <a:r>
              <a:rPr dirty="0"/>
              <a:t>, aux </a:t>
            </a:r>
            <a:r>
              <a:rPr dirty="0" err="1"/>
              <a:t>décideurs</a:t>
            </a:r>
            <a:r>
              <a:rPr dirty="0"/>
              <a:t>, aux </a:t>
            </a:r>
            <a:r>
              <a:rPr dirty="0" err="1"/>
              <a:t>groupes</a:t>
            </a:r>
            <a:r>
              <a:rPr dirty="0"/>
              <a:t> </a:t>
            </a:r>
            <a:r>
              <a:rPr dirty="0" err="1"/>
              <a:t>communautaires</a:t>
            </a:r>
            <a:r>
              <a:rPr dirty="0"/>
              <a:t>, etc.</a:t>
            </a:r>
            <a:endParaRPr dirty="0">
              <a:solidFill>
                <a:srgbClr val="000000"/>
              </a:solidFill>
              <a:latin typeface="Source Sans Pro Regular"/>
            </a:endParaRPr>
          </a:p>
          <a:p>
            <a:pPr marL="359410" marR="6350" indent="-342900" fontAlgn="auto" hangingPunct="1">
              <a:lnSpc>
                <a:spcPct val="110000"/>
              </a:lnSpc>
              <a:spcBef>
                <a:spcPts val="140"/>
              </a:spcBef>
              <a:spcAft>
                <a:spcPts val="0"/>
              </a:spcAft>
              <a:buClr>
                <a:srgbClr val="73A003"/>
              </a:buClr>
              <a:buFont typeface="Arial" panose="020B0604020202020204" pitchFamily="34" charset="0"/>
              <a:buChar char="•"/>
              <a:defRPr>
                <a:sym typeface="Calibri"/>
              </a:defRPr>
            </a:pPr>
            <a:r>
              <a:rPr dirty="0"/>
              <a:t>Coordination des </a:t>
            </a:r>
            <a:r>
              <a:rPr dirty="0" err="1"/>
              <a:t>projets</a:t>
            </a:r>
            <a:r>
              <a:rPr dirty="0"/>
              <a:t> du personnel </a:t>
            </a:r>
            <a:r>
              <a:rPr dirty="0" err="1"/>
              <a:t>mobilisable</a:t>
            </a:r>
            <a:endParaRPr dirty="0">
              <a:solidFill>
                <a:srgbClr val="000000"/>
              </a:solidFill>
              <a:latin typeface="Source Sans Pro Regular"/>
            </a:endParaRPr>
          </a:p>
          <a:p>
            <a:pPr marL="359410" marR="6350" indent="-342900">
              <a:lnSpc>
                <a:spcPct val="110000"/>
              </a:lnSpc>
              <a:spcBef>
                <a:spcPts val="140"/>
              </a:spcBef>
              <a:buClr>
                <a:srgbClr val="73A003"/>
              </a:buClr>
              <a:buFont typeface="Arial" panose="020B0604020202020204" pitchFamily="34" charset="0"/>
              <a:buChar char="•"/>
              <a:defRPr>
                <a:sym typeface="Calibri"/>
              </a:defRPr>
            </a:pPr>
            <a:r>
              <a:rPr dirty="0"/>
              <a:t>Discussions pour </a:t>
            </a:r>
            <a:r>
              <a:rPr dirty="0" err="1"/>
              <a:t>régler</a:t>
            </a:r>
            <a:r>
              <a:rPr dirty="0"/>
              <a:t> les </a:t>
            </a:r>
            <a:r>
              <a:rPr dirty="0" err="1"/>
              <a:t>problèmes</a:t>
            </a:r>
            <a:r>
              <a:rPr dirty="0"/>
              <a:t> avec le personnel et les </a:t>
            </a:r>
            <a:r>
              <a:rPr dirty="0" err="1"/>
              <a:t>collègues</a:t>
            </a:r>
            <a:r>
              <a:rPr dirty="0"/>
              <a:t> </a:t>
            </a:r>
            <a:endParaRPr dirty="0">
              <a:solidFill>
                <a:srgbClr val="000000"/>
              </a:solidFill>
              <a:latin typeface="Source Sans Pro Regular"/>
            </a:endParaRPr>
          </a:p>
          <a:p>
            <a:pPr marL="359410" marR="6350" indent="-342900" fontAlgn="auto" hangingPunct="1">
              <a:lnSpc>
                <a:spcPct val="110000"/>
              </a:lnSpc>
              <a:spcBef>
                <a:spcPts val="140"/>
              </a:spcBef>
              <a:spcAft>
                <a:spcPts val="0"/>
              </a:spcAft>
              <a:buClr>
                <a:srgbClr val="73A003"/>
              </a:buClr>
              <a:buFont typeface="Arial" panose="020B0604020202020204" pitchFamily="34" charset="0"/>
              <a:buChar char="•"/>
              <a:defRPr>
                <a:sym typeface="Calibri"/>
              </a:defRPr>
            </a:pPr>
            <a:r>
              <a:rPr dirty="0" err="1"/>
              <a:t>Visioconférences</a:t>
            </a:r>
            <a:r>
              <a:rPr dirty="0"/>
              <a:t> et </a:t>
            </a:r>
            <a:r>
              <a:rPr dirty="0" err="1"/>
              <a:t>appels</a:t>
            </a:r>
            <a:r>
              <a:rPr dirty="0"/>
              <a:t> </a:t>
            </a:r>
            <a:r>
              <a:rPr dirty="0" err="1"/>
              <a:t>téléphoniques</a:t>
            </a:r>
            <a:endParaRPr dirty="0">
              <a:solidFill>
                <a:srgbClr val="000000"/>
              </a:solidFill>
              <a:latin typeface="Source Sans Pro Regular"/>
            </a:endParaRPr>
          </a:p>
          <a:p>
            <a:pPr marL="359410" marR="6350" indent="-342900">
              <a:lnSpc>
                <a:spcPct val="110000"/>
              </a:lnSpc>
              <a:spcBef>
                <a:spcPts val="140"/>
              </a:spcBef>
              <a:buClr>
                <a:srgbClr val="73A003"/>
              </a:buClr>
              <a:buFont typeface="Arial" panose="020B0604020202020204" pitchFamily="34" charset="0"/>
              <a:buChar char="•"/>
              <a:defRPr>
                <a:sym typeface="Calibri"/>
              </a:defRPr>
            </a:pPr>
            <a:r>
              <a:rPr dirty="0"/>
              <a:t>Messages </a:t>
            </a:r>
            <a:r>
              <a:rPr dirty="0" err="1"/>
              <a:t>écrits</a:t>
            </a:r>
            <a:r>
              <a:rPr dirty="0"/>
              <a:t> (</a:t>
            </a:r>
            <a:r>
              <a:rPr dirty="0" err="1"/>
              <a:t>courriels</a:t>
            </a:r>
            <a:r>
              <a:rPr dirty="0"/>
              <a:t>, notes de service, etc.), documents </a:t>
            </a:r>
            <a:r>
              <a:rPr dirty="0" err="1"/>
              <a:t>d’orientation</a:t>
            </a:r>
            <a:r>
              <a:rPr dirty="0"/>
              <a:t>, etc.</a:t>
            </a:r>
            <a:endParaRPr dirty="0">
              <a:solidFill>
                <a:srgbClr val="000000"/>
              </a:solidFill>
              <a:latin typeface="Source Sans Pro Regular"/>
            </a:endParaRPr>
          </a:p>
        </p:txBody>
      </p:sp>
      <p:sp>
        <p:nvSpPr>
          <p:cNvPr id="2" name="Title 1">
            <a:extLst>
              <a:ext uri="{FF2B5EF4-FFF2-40B4-BE49-F238E27FC236}">
                <a16:creationId xmlns:a16="http://schemas.microsoft.com/office/drawing/2014/main" id="{CC1D37BE-6EDE-4D32-B800-A4456B57CCAD}"/>
              </a:ext>
            </a:extLst>
          </p:cNvPr>
          <p:cNvSpPr>
            <a:spLocks noGrp="1"/>
          </p:cNvSpPr>
          <p:nvPr>
            <p:ph type="title" idx="4294967295"/>
          </p:nvPr>
        </p:nvSpPr>
        <p:spPr>
          <a:xfrm>
            <a:off x="138683" y="932372"/>
            <a:ext cx="10515600" cy="709613"/>
          </a:xfrm>
        </p:spPr>
        <p:txBody>
          <a:bodyPr>
            <a:normAutofit/>
          </a:bodyPr>
          <a:lstStyle/>
          <a:p>
            <a:pPr>
              <a:defRPr sz="2800" b="1">
                <a:solidFill>
                  <a:srgbClr val="A1010D"/>
                </a:solidFill>
                <a:latin typeface="Source Sans Pro Regular"/>
                <a:cs typeface="Arial"/>
              </a:defRPr>
            </a:pPr>
            <a:r>
              <a:t>Des modes de communication multiples</a:t>
            </a:r>
          </a:p>
        </p:txBody>
      </p:sp>
      <p:pic>
        <p:nvPicPr>
          <p:cNvPr id="6" name="Imag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14502" y="2566218"/>
            <a:ext cx="2694039" cy="2020529"/>
          </a:xfrm>
          <a:prstGeom prst="rect">
            <a:avLst/>
          </a:prstGeom>
        </p:spPr>
      </p:pic>
      <p:pic>
        <p:nvPicPr>
          <p:cNvPr id="7" name="Imag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27025" y="4552333"/>
            <a:ext cx="3281516" cy="2187677"/>
          </a:xfrm>
          <a:prstGeom prst="rect">
            <a:avLst/>
          </a:prstGeom>
        </p:spPr>
      </p:pic>
      <p:sp>
        <p:nvSpPr>
          <p:cNvPr id="9" name="Espace réservé du texte 3"/>
          <p:cNvSpPr>
            <a:spLocks noGrp="1"/>
          </p:cNvSpPr>
          <p:nvPr>
            <p:ph type="body" sz="quarter" idx="21"/>
          </p:nvPr>
        </p:nvSpPr>
        <p:spPr/>
        <p:txBody>
          <a:bodyPr lIns="45719" tIns="45720" rIns="45719" bIns="45720" anchor="t">
            <a:noAutofit/>
          </a:bodyPr>
          <a:lstStyle/>
          <a:p>
            <a:pPr>
              <a:lnSpc>
                <a:spcPct val="110000"/>
              </a:lnSpc>
              <a:buSzPts val="2560"/>
              <a:defRPr sz="3200" b="1">
                <a:solidFill>
                  <a:srgbClr val="FFFFFF"/>
                </a:solidFill>
                <a:latin typeface="Source Sans Pro Bold"/>
                <a:ea typeface="Source Sans Pro Bold"/>
                <a:cs typeface="Source Sans Pro Bold"/>
              </a:defRPr>
            </a:pPr>
            <a:r>
              <a:rPr>
                <a:sym typeface="Source Sans Pro Bold"/>
              </a:rPr>
              <a:t>8.5 </a:t>
            </a:r>
            <a:r>
              <a:t>Communication</a:t>
            </a:r>
            <a:endParaRPr sz="3200" b="1">
              <a:solidFill>
                <a:srgbClr val="FFFFFF"/>
              </a:solidFill>
              <a:latin typeface="Source Sans Pro Bold"/>
              <a:ea typeface="Source Sans Pro Bold"/>
              <a:cs typeface="Source Sans Pro Bold"/>
              <a:sym typeface="Source Sans Pro Bold"/>
            </a:endParaRPr>
          </a:p>
        </p:txBody>
      </p:sp>
      <p:sp>
        <p:nvSpPr>
          <p:cNvPr id="8" name="Slide Number Placeholder 5">
            <a:extLst>
              <a:ext uri="{FF2B5EF4-FFF2-40B4-BE49-F238E27FC236}">
                <a16:creationId xmlns:a16="http://schemas.microsoft.com/office/drawing/2014/main" id="{720B8977-AAFC-40D4-8F70-C9BA5DE26922}"/>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56</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2220537509"/>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C60CD78-E560-4327-9EC4-5A009DD8BB3F}"/>
              </a:ext>
            </a:extLst>
          </p:cNvPr>
          <p:cNvSpPr>
            <a:spLocks noGrp="1"/>
          </p:cNvSpPr>
          <p:nvPr>
            <p:ph type="body" idx="1"/>
          </p:nvPr>
        </p:nvSpPr>
        <p:spPr>
          <a:xfrm>
            <a:off x="412475" y="1526425"/>
            <a:ext cx="10845460" cy="3234351"/>
          </a:xfrm>
        </p:spPr>
        <p:txBody>
          <a:bodyPr>
            <a:noAutofit/>
          </a:bodyPr>
          <a:lstStyle/>
          <a:p>
            <a:pPr marL="0" lvl="0" indent="0">
              <a:lnSpc>
                <a:spcPct val="150000"/>
              </a:lnSpc>
              <a:buNone/>
            </a:pPr>
            <a:r>
              <a:t>Améliorer les compétences en communication permet de/dʼ :</a:t>
            </a:r>
          </a:p>
          <a:p>
            <a:pPr marL="359833" marR="6773" lvl="0" indent="-342900" fontAlgn="auto" hangingPunct="1">
              <a:lnSpc>
                <a:spcPct val="150000"/>
              </a:lnSpc>
              <a:spcBef>
                <a:spcPts val="140"/>
              </a:spcBef>
              <a:spcAft>
                <a:spcPts val="0"/>
              </a:spcAft>
              <a:buClr>
                <a:srgbClr val="73A003"/>
              </a:buClr>
              <a:buFont typeface="Arial" panose="020B0604020202020204" pitchFamily="34" charset="0"/>
              <a:buChar char="•"/>
              <a:defRPr>
                <a:sym typeface="Calibri"/>
              </a:defRPr>
            </a:pPr>
            <a:r>
              <a:t>Influencer les décideurs</a:t>
            </a:r>
          </a:p>
          <a:p>
            <a:pPr marL="359833" marR="6773" lvl="0" indent="-342900" fontAlgn="auto" hangingPunct="1">
              <a:lnSpc>
                <a:spcPct val="150000"/>
              </a:lnSpc>
              <a:spcBef>
                <a:spcPts val="140"/>
              </a:spcBef>
              <a:spcAft>
                <a:spcPts val="0"/>
              </a:spcAft>
              <a:buClr>
                <a:srgbClr val="73A003"/>
              </a:buClr>
              <a:buFont typeface="Arial" panose="020B0604020202020204" pitchFamily="34" charset="0"/>
              <a:buChar char="•"/>
              <a:defRPr>
                <a:sym typeface="Calibri"/>
              </a:defRPr>
            </a:pPr>
            <a:r>
              <a:t>Influencer et persuader les parties prenantes et les partenaires </a:t>
            </a:r>
          </a:p>
          <a:p>
            <a:pPr marL="359833" marR="6773" lvl="0" indent="-342900" fontAlgn="auto" hangingPunct="1">
              <a:lnSpc>
                <a:spcPct val="150000"/>
              </a:lnSpc>
              <a:spcBef>
                <a:spcPts val="140"/>
              </a:spcBef>
              <a:spcAft>
                <a:spcPts val="0"/>
              </a:spcAft>
              <a:buClr>
                <a:srgbClr val="73A003"/>
              </a:buClr>
              <a:buFont typeface="Arial" panose="020B0604020202020204" pitchFamily="34" charset="0"/>
              <a:buChar char="•"/>
              <a:defRPr>
                <a:sym typeface="Calibri"/>
              </a:defRPr>
            </a:pPr>
            <a:r>
              <a:t>Susciter l’intérêt du public </a:t>
            </a:r>
          </a:p>
          <a:p>
            <a:pPr marL="359833" marR="6773" lvl="0" indent="-342900" fontAlgn="auto" hangingPunct="1">
              <a:lnSpc>
                <a:spcPct val="150000"/>
              </a:lnSpc>
              <a:spcBef>
                <a:spcPts val="140"/>
              </a:spcBef>
              <a:spcAft>
                <a:spcPts val="0"/>
              </a:spcAft>
              <a:buClr>
                <a:srgbClr val="73A003"/>
              </a:buClr>
              <a:buFont typeface="Arial" panose="020B0604020202020204" pitchFamily="34" charset="0"/>
              <a:buChar char="•"/>
              <a:defRPr>
                <a:sym typeface="Calibri"/>
              </a:defRPr>
            </a:pPr>
            <a:r>
              <a:t>Encourager le personnel à apporter des modifications  </a:t>
            </a:r>
          </a:p>
          <a:p>
            <a:pPr marL="359833" marR="6773" lvl="0" indent="-342900" fontAlgn="auto" hangingPunct="1">
              <a:lnSpc>
                <a:spcPct val="150000"/>
              </a:lnSpc>
              <a:spcBef>
                <a:spcPts val="140"/>
              </a:spcBef>
              <a:spcAft>
                <a:spcPts val="0"/>
              </a:spcAft>
              <a:buClr>
                <a:srgbClr val="73A003"/>
              </a:buClr>
              <a:buFont typeface="Arial" panose="020B0604020202020204" pitchFamily="34" charset="0"/>
              <a:buChar char="•"/>
              <a:defRPr>
                <a:sym typeface="Calibri"/>
              </a:defRPr>
            </a:pPr>
            <a:r>
              <a:t>Mobiliser les soutiens pour satisfaire les besoins financiers et de gestion</a:t>
            </a:r>
          </a:p>
          <a:p>
            <a:pPr marL="359833" marR="6773" lvl="0" indent="-342900" fontAlgn="auto" hangingPunct="1">
              <a:lnSpc>
                <a:spcPct val="150000"/>
              </a:lnSpc>
              <a:spcBef>
                <a:spcPts val="140"/>
              </a:spcBef>
              <a:spcAft>
                <a:spcPts val="0"/>
              </a:spcAft>
              <a:buClr>
                <a:srgbClr val="73A003"/>
              </a:buClr>
              <a:buFont typeface="Arial" panose="020B0604020202020204" pitchFamily="34" charset="0"/>
              <a:buChar char="•"/>
              <a:defRPr>
                <a:sym typeface="Calibri"/>
              </a:defRPr>
            </a:pPr>
            <a:r>
              <a:t>Expliquer clairement des concepts scientifiques à un public non spécialisé</a:t>
            </a:r>
          </a:p>
          <a:p>
            <a:pPr marL="342900" lvl="1" indent="0">
              <a:lnSpc>
                <a:spcPct val="150000"/>
              </a:lnSpc>
              <a:buNone/>
            </a:pPr>
            <a:endParaRPr/>
          </a:p>
          <a:p>
            <a:pPr marL="342900" indent="-342900">
              <a:lnSpc>
                <a:spcPct val="150000"/>
              </a:lnSpc>
              <a:buFont typeface="Arial" panose="020B0604020202020204" pitchFamily="34" charset="0"/>
              <a:buChar char="•"/>
            </a:pPr>
            <a:endParaRPr/>
          </a:p>
        </p:txBody>
      </p:sp>
      <p:sp>
        <p:nvSpPr>
          <p:cNvPr id="2" name="Title 1">
            <a:extLst>
              <a:ext uri="{FF2B5EF4-FFF2-40B4-BE49-F238E27FC236}">
                <a16:creationId xmlns:a16="http://schemas.microsoft.com/office/drawing/2014/main" id="{F4B4962F-6747-4417-9F09-9A40A79EA9F6}"/>
              </a:ext>
            </a:extLst>
          </p:cNvPr>
          <p:cNvSpPr>
            <a:spLocks noGrp="1"/>
          </p:cNvSpPr>
          <p:nvPr>
            <p:ph type="title" idx="4294967295"/>
          </p:nvPr>
        </p:nvSpPr>
        <p:spPr>
          <a:xfrm>
            <a:off x="138683" y="706694"/>
            <a:ext cx="10515600" cy="709613"/>
          </a:xfrm>
        </p:spPr>
        <p:txBody>
          <a:bodyPr lIns="45719" tIns="45720" rIns="45719" bIns="45720" anchor="ctr">
            <a:normAutofit fontScale="90000"/>
          </a:bodyPr>
          <a:lstStyle/>
          <a:p>
            <a:pPr>
              <a:defRPr sz="2800" b="1">
                <a:solidFill>
                  <a:srgbClr val="A1010D"/>
                </a:solidFill>
                <a:latin typeface="Source Sans Pro Regular"/>
                <a:cs typeface="Arial"/>
              </a:defRPr>
            </a:pPr>
            <a:r>
              <a:t>Pourquoi devriez-vous améliorer vos compétences en communication ?</a:t>
            </a:r>
          </a:p>
        </p:txBody>
      </p:sp>
      <p:sp>
        <p:nvSpPr>
          <p:cNvPr id="6" name="Espace réservé du texte 3"/>
          <p:cNvSpPr>
            <a:spLocks noGrp="1"/>
          </p:cNvSpPr>
          <p:nvPr>
            <p:ph type="body" sz="quarter" idx="21"/>
          </p:nvPr>
        </p:nvSpPr>
        <p:spPr/>
        <p:txBody>
          <a:bodyPr lIns="45719" tIns="45720" rIns="45719" bIns="45720" anchor="t">
            <a:noAutofit/>
          </a:bodyPr>
          <a:lstStyle/>
          <a:p>
            <a:pPr>
              <a:lnSpc>
                <a:spcPct val="110000"/>
              </a:lnSpc>
              <a:buSzPts val="2560"/>
              <a:defRPr sz="3200" b="1">
                <a:solidFill>
                  <a:srgbClr val="FFFFFF"/>
                </a:solidFill>
                <a:latin typeface="Source Sans Pro Bold"/>
                <a:ea typeface="Source Sans Pro Bold"/>
                <a:cs typeface="Source Sans Pro Bold"/>
              </a:defRPr>
            </a:pPr>
            <a:r>
              <a:rPr>
                <a:sym typeface="Source Sans Pro Bold"/>
              </a:rPr>
              <a:t>8.5 </a:t>
            </a:r>
            <a:r>
              <a:t>Communication</a:t>
            </a:r>
            <a:endParaRPr sz="3200" b="1">
              <a:solidFill>
                <a:srgbClr val="FFFFFF"/>
              </a:solidFill>
              <a:latin typeface="Source Sans Pro Bold"/>
              <a:ea typeface="Source Sans Pro Bold"/>
              <a:cs typeface="Source Sans Pro Bold"/>
              <a:sym typeface="Source Sans Pro Bold"/>
            </a:endParaRPr>
          </a:p>
        </p:txBody>
      </p:sp>
      <p:sp>
        <p:nvSpPr>
          <p:cNvPr id="7" name="Slide Number Placeholder 5">
            <a:extLst>
              <a:ext uri="{FF2B5EF4-FFF2-40B4-BE49-F238E27FC236}">
                <a16:creationId xmlns:a16="http://schemas.microsoft.com/office/drawing/2014/main" id="{DD0141CB-23F9-46B3-BDDA-1F2CB863CFC8}"/>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57</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3601323411"/>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4">
            <a:extLst>
              <a:ext uri="{FF2B5EF4-FFF2-40B4-BE49-F238E27FC236}">
                <a16:creationId xmlns:a16="http://schemas.microsoft.com/office/drawing/2014/main" id="{2EDE2067-8227-48EC-A2D7-FFF5D49211A6}"/>
              </a:ext>
            </a:extLst>
          </p:cNvPr>
          <p:cNvSpPr>
            <a:spLocks noGrp="1"/>
          </p:cNvSpPr>
          <p:nvPr>
            <p:ph type="body" idx="1"/>
          </p:nvPr>
        </p:nvSpPr>
        <p:spPr>
          <a:xfrm>
            <a:off x="6759591" y="4713530"/>
            <a:ext cx="4939122" cy="1723170"/>
          </a:xfrm>
          <a:solidFill>
            <a:srgbClr val="73A003"/>
          </a:solidFill>
        </p:spPr>
        <p:txBody>
          <a:bodyPr lIns="45719" tIns="45720" rIns="45719" bIns="45720" anchor="t">
            <a:noAutofit/>
          </a:bodyPr>
          <a:lstStyle/>
          <a:p>
            <a:pPr>
              <a:buClr>
                <a:schemeClr val="bg1"/>
              </a:buClr>
              <a:defRPr sz="1600" b="1">
                <a:solidFill>
                  <a:schemeClr val="bg1"/>
                </a:solidFill>
              </a:defRPr>
            </a:pPr>
            <a:r>
              <a:rPr dirty="0"/>
              <a:t>Communication verbale</a:t>
            </a:r>
            <a:endParaRPr sz="1600" dirty="0">
              <a:solidFill>
                <a:schemeClr val="bg1"/>
              </a:solidFill>
            </a:endParaRPr>
          </a:p>
          <a:p>
            <a:pPr marL="398145" indent="-398145">
              <a:buClr>
                <a:schemeClr val="bg1"/>
              </a:buClr>
              <a:buFont typeface="Arial" panose="020B0604020202020204" pitchFamily="34" charset="0"/>
              <a:buChar char="•"/>
              <a:defRPr sz="1600">
                <a:solidFill>
                  <a:schemeClr val="bg1"/>
                </a:solidFill>
              </a:defRPr>
            </a:pPr>
            <a:r>
              <a:rPr dirty="0"/>
              <a:t>Jargon technique </a:t>
            </a:r>
            <a:r>
              <a:rPr dirty="0" err="1"/>
              <a:t>ou</a:t>
            </a:r>
            <a:r>
              <a:rPr dirty="0"/>
              <a:t> argot</a:t>
            </a:r>
          </a:p>
          <a:p>
            <a:pPr marL="398145" indent="-398145">
              <a:buClr>
                <a:schemeClr val="bg1"/>
              </a:buClr>
              <a:buFont typeface="Arial" panose="020B0604020202020204" pitchFamily="34" charset="0"/>
              <a:buChar char="•"/>
              <a:defRPr sz="1600">
                <a:solidFill>
                  <a:schemeClr val="bg1"/>
                </a:solidFill>
              </a:defRPr>
            </a:pPr>
            <a:r>
              <a:rPr dirty="0"/>
              <a:t>Mots </a:t>
            </a:r>
            <a:r>
              <a:rPr dirty="0" err="1"/>
              <a:t>ou</a:t>
            </a:r>
            <a:r>
              <a:rPr dirty="0"/>
              <a:t> sons de </a:t>
            </a:r>
            <a:r>
              <a:rPr dirty="0" err="1"/>
              <a:t>remplissage</a:t>
            </a:r>
            <a:r>
              <a:rPr dirty="0"/>
              <a:t> (</a:t>
            </a:r>
            <a:r>
              <a:rPr dirty="0" err="1"/>
              <a:t>utilisés</a:t>
            </a:r>
            <a:r>
              <a:rPr dirty="0"/>
              <a:t> à la place </a:t>
            </a:r>
            <a:r>
              <a:rPr dirty="0" err="1"/>
              <a:t>d’une</a:t>
            </a:r>
            <a:r>
              <a:rPr dirty="0"/>
              <a:t> pause)</a:t>
            </a:r>
            <a:endParaRPr sz="1600" strike="sngStrike" dirty="0">
              <a:solidFill>
                <a:schemeClr val="bg1"/>
              </a:solidFill>
            </a:endParaRPr>
          </a:p>
          <a:p>
            <a:pPr marL="398145" indent="-398145">
              <a:buClr>
                <a:schemeClr val="bg1"/>
              </a:buClr>
              <a:buFont typeface="Arial" panose="020B0604020202020204" pitchFamily="34" charset="0"/>
              <a:buChar char="•"/>
              <a:defRPr sz="1600">
                <a:solidFill>
                  <a:schemeClr val="bg1"/>
                </a:solidFill>
              </a:defRPr>
            </a:pPr>
            <a:r>
              <a:rPr dirty="0"/>
              <a:t>Expressions positives </a:t>
            </a:r>
            <a:r>
              <a:rPr dirty="0" err="1"/>
              <a:t>ou</a:t>
            </a:r>
            <a:r>
              <a:rPr dirty="0"/>
              <a:t> </a:t>
            </a:r>
            <a:r>
              <a:rPr dirty="0" err="1"/>
              <a:t>négatives</a:t>
            </a:r>
            <a:endParaRPr dirty="0"/>
          </a:p>
          <a:p>
            <a:pPr marL="398145" indent="-398145">
              <a:buClr>
                <a:schemeClr val="bg1"/>
              </a:buClr>
              <a:buFont typeface="Arial" panose="020B0604020202020204" pitchFamily="34" charset="0"/>
              <a:buChar char="•"/>
              <a:defRPr sz="1600">
                <a:solidFill>
                  <a:schemeClr val="bg1"/>
                </a:solidFill>
              </a:defRPr>
            </a:pPr>
            <a:r>
              <a:rPr dirty="0"/>
              <a:t>Expressions </a:t>
            </a:r>
            <a:r>
              <a:rPr dirty="0" err="1"/>
              <a:t>imagées</a:t>
            </a:r>
            <a:r>
              <a:rPr dirty="0"/>
              <a:t> </a:t>
            </a:r>
            <a:r>
              <a:rPr dirty="0" err="1"/>
              <a:t>visant</a:t>
            </a:r>
            <a:r>
              <a:rPr dirty="0"/>
              <a:t> à « </a:t>
            </a:r>
            <a:r>
              <a:rPr dirty="0" err="1"/>
              <a:t>brosser</a:t>
            </a:r>
            <a:r>
              <a:rPr dirty="0"/>
              <a:t> un tableau » pour </a:t>
            </a:r>
            <a:r>
              <a:rPr dirty="0" err="1"/>
              <a:t>votre</a:t>
            </a:r>
            <a:r>
              <a:rPr dirty="0"/>
              <a:t> public</a:t>
            </a:r>
          </a:p>
        </p:txBody>
      </p:sp>
      <p:sp>
        <p:nvSpPr>
          <p:cNvPr id="20" name="Rectangle 19"/>
          <p:cNvSpPr/>
          <p:nvPr/>
        </p:nvSpPr>
        <p:spPr>
          <a:xfrm>
            <a:off x="6168216" y="3256855"/>
            <a:ext cx="4517092" cy="1354217"/>
          </a:xfrm>
          <a:prstGeom prst="rect">
            <a:avLst/>
          </a:prstGeom>
          <a:solidFill>
            <a:srgbClr val="951D19"/>
          </a:solidFill>
        </p:spPr>
        <p:txBody>
          <a:bodyPr wrap="square" lIns="91440" tIns="45720" rIns="91440" bIns="45720" anchor="t">
            <a:spAutoFit/>
          </a:bodyPr>
          <a:lstStyle/>
          <a:p>
            <a:pPr defTabSz="289320">
              <a:lnSpc>
                <a:spcPct val="90000"/>
              </a:lnSpc>
              <a:spcBef>
                <a:spcPts val="300"/>
              </a:spcBef>
              <a:buClr>
                <a:schemeClr val="bg1"/>
              </a:buClr>
              <a:defRPr sz="1600" b="1">
                <a:solidFill>
                  <a:schemeClr val="bg1"/>
                </a:solidFill>
                <a:latin typeface="Source Sans Pro Regular"/>
                <a:ea typeface="Source Sans Pro Regular"/>
                <a:cs typeface="Calibri"/>
                <a:sym typeface="Source Sans Pro Regular"/>
              </a:defRPr>
            </a:pPr>
            <a:r>
              <a:rPr dirty="0"/>
              <a:t>Communication </a:t>
            </a:r>
            <a:r>
              <a:rPr dirty="0" err="1"/>
              <a:t>vocale</a:t>
            </a:r>
            <a:endParaRPr sz="1600" b="1" dirty="0">
              <a:solidFill>
                <a:schemeClr val="bg1"/>
              </a:solidFill>
              <a:latin typeface="Calibri"/>
              <a:ea typeface="Calibri"/>
              <a:cs typeface="Calibri"/>
            </a:endParaRPr>
          </a:p>
          <a:p>
            <a:pPr marL="398145"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rPr dirty="0"/>
              <a:t>Ton et la hauteur de la voix</a:t>
            </a:r>
            <a:endParaRPr sz="1600" dirty="0">
              <a:solidFill>
                <a:schemeClr val="bg1"/>
              </a:solidFill>
            </a:endParaRPr>
          </a:p>
          <a:p>
            <a:pPr marL="398145"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rPr dirty="0"/>
              <a:t>Volume</a:t>
            </a:r>
            <a:endParaRPr sz="1600" dirty="0">
              <a:solidFill>
                <a:schemeClr val="bg1"/>
              </a:solidFill>
              <a:latin typeface="Source Sans Pro Regular"/>
              <a:ea typeface="Source Sans Pro Regular"/>
              <a:cs typeface="Source Sans Pro Regular"/>
            </a:endParaRPr>
          </a:p>
          <a:p>
            <a:pPr marL="398145"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rPr dirty="0" err="1"/>
              <a:t>Débit</a:t>
            </a:r>
            <a:endParaRPr sz="1600" dirty="0">
              <a:solidFill>
                <a:schemeClr val="bg1"/>
              </a:solidFill>
              <a:latin typeface="Source Sans Pro Regular"/>
              <a:ea typeface="Source Sans Pro Regular"/>
              <a:cs typeface="Source Sans Pro Regular"/>
            </a:endParaRPr>
          </a:p>
          <a:p>
            <a:pPr marL="398145"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rPr dirty="0" err="1"/>
              <a:t>Registre</a:t>
            </a:r>
            <a:r>
              <a:rPr dirty="0"/>
              <a:t> (</a:t>
            </a:r>
            <a:r>
              <a:rPr dirty="0" err="1"/>
              <a:t>formel</a:t>
            </a:r>
            <a:r>
              <a:rPr dirty="0"/>
              <a:t> </a:t>
            </a:r>
            <a:r>
              <a:rPr dirty="0" err="1"/>
              <a:t>ou</a:t>
            </a:r>
            <a:r>
              <a:rPr dirty="0"/>
              <a:t> </a:t>
            </a:r>
            <a:r>
              <a:rPr dirty="0" err="1"/>
              <a:t>informel</a:t>
            </a:r>
            <a:r>
              <a:rPr dirty="0"/>
              <a:t>)</a:t>
            </a:r>
            <a:endParaRPr sz="1600" dirty="0">
              <a:solidFill>
                <a:schemeClr val="bg1"/>
              </a:solidFill>
              <a:latin typeface="Source Sans Pro Regular"/>
              <a:ea typeface="Source Sans Pro Regular"/>
              <a:cs typeface="Source Sans Pro Regular"/>
            </a:endParaRPr>
          </a:p>
        </p:txBody>
      </p:sp>
      <p:sp>
        <p:nvSpPr>
          <p:cNvPr id="21" name="Rectangle 20"/>
          <p:cNvSpPr/>
          <p:nvPr/>
        </p:nvSpPr>
        <p:spPr>
          <a:xfrm>
            <a:off x="5687173" y="1019966"/>
            <a:ext cx="3920228" cy="2134430"/>
          </a:xfrm>
          <a:prstGeom prst="rect">
            <a:avLst/>
          </a:prstGeom>
          <a:solidFill>
            <a:srgbClr val="00205C"/>
          </a:solidFill>
        </p:spPr>
        <p:txBody>
          <a:bodyPr wrap="square" lIns="91440" tIns="45720" rIns="91440" bIns="45720" anchor="t">
            <a:spAutoFit/>
          </a:bodyPr>
          <a:lstStyle/>
          <a:p>
            <a:pPr marL="398145" lvl="1" indent="-398145" defTabSz="289320">
              <a:lnSpc>
                <a:spcPct val="90000"/>
              </a:lnSpc>
              <a:spcBef>
                <a:spcPts val="300"/>
              </a:spcBef>
              <a:buClr>
                <a:schemeClr val="bg1"/>
              </a:buClr>
              <a:defRPr sz="1600" b="1" u="sng">
                <a:solidFill>
                  <a:schemeClr val="bg1"/>
                </a:solidFill>
                <a:latin typeface="Source Sans Pro Regular"/>
              </a:defRPr>
            </a:pPr>
            <a:r>
              <a:t>Corporelle/visuelle</a:t>
            </a:r>
            <a:endParaRPr>
              <a:solidFill>
                <a:schemeClr val="bg1"/>
              </a:solidFill>
            </a:endParaRPr>
          </a:p>
          <a:p>
            <a:pPr marL="398145" lvl="1"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t>Posture</a:t>
            </a:r>
            <a:endParaRPr sz="1600">
              <a:solidFill>
                <a:schemeClr val="bg1"/>
              </a:solidFill>
              <a:latin typeface="Source Sans Pro Regular"/>
              <a:ea typeface="Source Sans Pro Regular"/>
              <a:cs typeface="Source Sans Pro Regular"/>
            </a:endParaRPr>
          </a:p>
          <a:p>
            <a:pPr marL="398145" lvl="1"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t>Gestes</a:t>
            </a:r>
            <a:endParaRPr sz="1600">
              <a:solidFill>
                <a:schemeClr val="bg1"/>
              </a:solidFill>
              <a:latin typeface="Source Sans Pro Regular"/>
              <a:ea typeface="Source Sans Pro Regular"/>
              <a:cs typeface="Source Sans Pro Regular"/>
            </a:endParaRPr>
          </a:p>
          <a:p>
            <a:pPr marL="398145" lvl="1"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t>Expressions du visage</a:t>
            </a:r>
            <a:endParaRPr sz="1600">
              <a:solidFill>
                <a:schemeClr val="bg1"/>
              </a:solidFill>
              <a:latin typeface="Source Sans Pro Regular"/>
              <a:ea typeface="Source Sans Pro Regular"/>
              <a:cs typeface="Source Sans Pro Regular"/>
            </a:endParaRPr>
          </a:p>
          <a:p>
            <a:pPr marL="398145" lvl="1"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t>Contact visuel</a:t>
            </a:r>
            <a:endParaRPr sz="1600">
              <a:solidFill>
                <a:schemeClr val="bg1"/>
              </a:solidFill>
              <a:latin typeface="Source Sans Pro Regular"/>
              <a:ea typeface="Source Sans Pro Regular"/>
              <a:cs typeface="Source Sans Pro Regular"/>
            </a:endParaRPr>
          </a:p>
          <a:p>
            <a:pPr marL="398145" lvl="1"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t>Mouvements</a:t>
            </a:r>
            <a:endParaRPr sz="1600">
              <a:solidFill>
                <a:schemeClr val="bg1"/>
              </a:solidFill>
              <a:latin typeface="Source Sans Pro Regular"/>
              <a:ea typeface="Source Sans Pro Regular"/>
              <a:cs typeface="Source Sans Pro Regular"/>
            </a:endParaRPr>
          </a:p>
          <a:p>
            <a:pPr marL="398145" lvl="1"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t>Tenue vestimentaire</a:t>
            </a:r>
            <a:endParaRPr sz="1600">
              <a:solidFill>
                <a:schemeClr val="bg1"/>
              </a:solidFill>
              <a:latin typeface="Source Sans Pro Regular"/>
              <a:ea typeface="Source Sans Pro Regular"/>
              <a:cs typeface="Source Sans Pro Regular"/>
            </a:endParaRPr>
          </a:p>
          <a:p>
            <a:pPr marL="398145" lvl="1" indent="-398145" defTabSz="289320">
              <a:lnSpc>
                <a:spcPct val="90000"/>
              </a:lnSpc>
              <a:spcBef>
                <a:spcPts val="300"/>
              </a:spcBef>
              <a:buClr>
                <a:schemeClr val="bg1"/>
              </a:buClr>
              <a:buFont typeface="Arial" panose="020B0604020202020204" pitchFamily="34" charset="0"/>
              <a:buChar char="•"/>
              <a:defRPr sz="1600">
                <a:solidFill>
                  <a:schemeClr val="bg1"/>
                </a:solidFill>
                <a:latin typeface="Source Sans Pro Regular"/>
                <a:ea typeface="Source Sans Pro Regular"/>
                <a:cs typeface="Source Sans Pro Regular"/>
                <a:sym typeface="Source Sans Pro Regular"/>
              </a:defRPr>
            </a:pPr>
            <a:r>
              <a:t>Environnement</a:t>
            </a:r>
            <a:endParaRPr sz="1600">
              <a:solidFill>
                <a:schemeClr val="bg1"/>
              </a:solidFill>
              <a:latin typeface="Source Sans Pro Regular"/>
              <a:ea typeface="Source Sans Pro Regular"/>
              <a:cs typeface="Source Sans Pro Regular"/>
            </a:endParaRPr>
          </a:p>
        </p:txBody>
      </p:sp>
      <p:sp>
        <p:nvSpPr>
          <p:cNvPr id="33" name="Title 1">
            <a:extLst>
              <a:ext uri="{FF2B5EF4-FFF2-40B4-BE49-F238E27FC236}">
                <a16:creationId xmlns:a16="http://schemas.microsoft.com/office/drawing/2014/main" id="{D2F0118E-AE80-4CD6-835D-C0DD87454DA7}"/>
              </a:ext>
            </a:extLst>
          </p:cNvPr>
          <p:cNvSpPr txBox="1">
            <a:spLocks/>
          </p:cNvSpPr>
          <p:nvPr/>
        </p:nvSpPr>
        <p:spPr>
          <a:xfrm>
            <a:off x="184166" y="703223"/>
            <a:ext cx="6575425" cy="64611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pPr hangingPunct="1">
              <a:defRPr sz="2800" b="1">
                <a:solidFill>
                  <a:srgbClr val="971D19"/>
                </a:solidFill>
              </a:defRPr>
            </a:pPr>
            <a:r>
              <a:t>Éléments de communication</a:t>
            </a:r>
          </a:p>
        </p:txBody>
      </p:sp>
      <p:sp>
        <p:nvSpPr>
          <p:cNvPr id="36" name="Espace réservé du texte 8"/>
          <p:cNvSpPr>
            <a:spLocks noGrp="1"/>
          </p:cNvSpPr>
          <p:nvPr>
            <p:ph type="body" sz="quarter" idx="21"/>
          </p:nvPr>
        </p:nvSpPr>
        <p:spPr>
          <a:xfrm>
            <a:off x="0" y="-13652"/>
            <a:ext cx="5313735" cy="622301"/>
          </a:xfrm>
        </p:spPr>
        <p:txBody>
          <a:bodyPr lIns="45719" tIns="45720" rIns="45719" bIns="45720" anchor="t">
            <a:normAutofit/>
          </a:bodyPr>
          <a:lstStyle/>
          <a:p>
            <a:pPr>
              <a:defRPr sz="3200" b="1">
                <a:solidFill>
                  <a:schemeClr val="bg1"/>
                </a:solidFill>
              </a:defRPr>
            </a:pPr>
            <a:r>
              <a:t>8.5 Communication</a:t>
            </a:r>
          </a:p>
        </p:txBody>
      </p:sp>
      <p:grpSp>
        <p:nvGrpSpPr>
          <p:cNvPr id="42" name="Groupe 41"/>
          <p:cNvGrpSpPr/>
          <p:nvPr/>
        </p:nvGrpSpPr>
        <p:grpSpPr>
          <a:xfrm>
            <a:off x="307835" y="1662187"/>
            <a:ext cx="5005900" cy="4503342"/>
            <a:chOff x="307835" y="1662187"/>
            <a:chExt cx="5005900" cy="4503342"/>
          </a:xfrm>
        </p:grpSpPr>
        <p:grpSp>
          <p:nvGrpSpPr>
            <p:cNvPr id="40" name="Groupe 39"/>
            <p:cNvGrpSpPr/>
            <p:nvPr/>
          </p:nvGrpSpPr>
          <p:grpSpPr>
            <a:xfrm>
              <a:off x="307835" y="1662187"/>
              <a:ext cx="5005900" cy="2386175"/>
              <a:chOff x="307835" y="1205969"/>
              <a:chExt cx="5005900" cy="2386175"/>
            </a:xfrm>
          </p:grpSpPr>
          <p:grpSp>
            <p:nvGrpSpPr>
              <p:cNvPr id="22" name="Groupe 21"/>
              <p:cNvGrpSpPr/>
              <p:nvPr/>
            </p:nvGrpSpPr>
            <p:grpSpPr>
              <a:xfrm>
                <a:off x="307835" y="1205969"/>
                <a:ext cx="5005900" cy="2386175"/>
                <a:chOff x="1130174" y="1644995"/>
                <a:chExt cx="9617766" cy="4650001"/>
              </a:xfrm>
            </p:grpSpPr>
            <p:grpSp>
              <p:nvGrpSpPr>
                <p:cNvPr id="23" name="Group 4"/>
                <p:cNvGrpSpPr/>
                <p:nvPr/>
              </p:nvGrpSpPr>
              <p:grpSpPr>
                <a:xfrm>
                  <a:off x="1130174" y="1644995"/>
                  <a:ext cx="9617766" cy="4650001"/>
                  <a:chOff x="2202440" y="1255590"/>
                  <a:chExt cx="7322561" cy="3324740"/>
                </a:xfrm>
              </p:grpSpPr>
              <p:sp>
                <p:nvSpPr>
                  <p:cNvPr id="27" name="Freeform 18">
                    <a:extLst>
                      <a:ext uri="{FF2B5EF4-FFF2-40B4-BE49-F238E27FC236}">
                        <a16:creationId xmlns:a16="http://schemas.microsoft.com/office/drawing/2014/main" id="{924C9D79-A2B6-4E25-A1FD-7D46A88E7792}"/>
                      </a:ext>
                    </a:extLst>
                  </p:cNvPr>
                  <p:cNvSpPr>
                    <a:spLocks/>
                  </p:cNvSpPr>
                  <p:nvPr/>
                </p:nvSpPr>
                <p:spPr bwMode="auto">
                  <a:xfrm>
                    <a:off x="3684435" y="2130505"/>
                    <a:ext cx="4324010" cy="2437119"/>
                  </a:xfrm>
                  <a:custGeom>
                    <a:avLst/>
                    <a:gdLst/>
                    <a:ahLst/>
                    <a:cxnLst>
                      <a:cxn ang="0">
                        <a:pos x="956" y="212"/>
                      </a:cxn>
                      <a:cxn ang="0">
                        <a:pos x="920" y="228"/>
                      </a:cxn>
                      <a:cxn ang="0">
                        <a:pos x="896" y="248"/>
                      </a:cxn>
                      <a:cxn ang="0">
                        <a:pos x="838" y="254"/>
                      </a:cxn>
                      <a:cxn ang="0">
                        <a:pos x="832" y="250"/>
                      </a:cxn>
                      <a:cxn ang="0">
                        <a:pos x="830" y="8"/>
                      </a:cxn>
                      <a:cxn ang="0">
                        <a:pos x="828" y="2"/>
                      </a:cxn>
                      <a:cxn ang="0">
                        <a:pos x="594" y="0"/>
                      </a:cxn>
                      <a:cxn ang="0">
                        <a:pos x="588" y="2"/>
                      </a:cxn>
                      <a:cxn ang="0">
                        <a:pos x="586" y="54"/>
                      </a:cxn>
                      <a:cxn ang="0">
                        <a:pos x="590" y="68"/>
                      </a:cxn>
                      <a:cxn ang="0">
                        <a:pos x="610" y="90"/>
                      </a:cxn>
                      <a:cxn ang="0">
                        <a:pos x="628" y="124"/>
                      </a:cxn>
                      <a:cxn ang="0">
                        <a:pos x="626" y="152"/>
                      </a:cxn>
                      <a:cxn ang="0">
                        <a:pos x="604" y="196"/>
                      </a:cxn>
                      <a:cxn ang="0">
                        <a:pos x="562" y="218"/>
                      </a:cxn>
                      <a:cxn ang="0">
                        <a:pos x="528" y="218"/>
                      </a:cxn>
                      <a:cxn ang="0">
                        <a:pos x="484" y="196"/>
                      </a:cxn>
                      <a:cxn ang="0">
                        <a:pos x="462" y="152"/>
                      </a:cxn>
                      <a:cxn ang="0">
                        <a:pos x="462" y="124"/>
                      </a:cxn>
                      <a:cxn ang="0">
                        <a:pos x="478" y="90"/>
                      </a:cxn>
                      <a:cxn ang="0">
                        <a:pos x="498" y="68"/>
                      </a:cxn>
                      <a:cxn ang="0">
                        <a:pos x="502" y="8"/>
                      </a:cxn>
                      <a:cxn ang="0">
                        <a:pos x="500" y="2"/>
                      </a:cxn>
                      <a:cxn ang="0">
                        <a:pos x="244" y="0"/>
                      </a:cxn>
                      <a:cxn ang="0">
                        <a:pos x="238" y="2"/>
                      </a:cxn>
                      <a:cxn ang="0">
                        <a:pos x="236" y="248"/>
                      </a:cxn>
                      <a:cxn ang="0">
                        <a:pos x="232" y="254"/>
                      </a:cxn>
                      <a:cxn ang="0">
                        <a:pos x="174" y="256"/>
                      </a:cxn>
                      <a:cxn ang="0">
                        <a:pos x="160" y="252"/>
                      </a:cxn>
                      <a:cxn ang="0">
                        <a:pos x="136" y="232"/>
                      </a:cxn>
                      <a:cxn ang="0">
                        <a:pos x="102" y="214"/>
                      </a:cxn>
                      <a:cxn ang="0">
                        <a:pos x="70" y="214"/>
                      </a:cxn>
                      <a:cxn ang="0">
                        <a:pos x="26" y="238"/>
                      </a:cxn>
                      <a:cxn ang="0">
                        <a:pos x="2" y="280"/>
                      </a:cxn>
                      <a:cxn ang="0">
                        <a:pos x="2" y="314"/>
                      </a:cxn>
                      <a:cxn ang="0">
                        <a:pos x="26" y="358"/>
                      </a:cxn>
                      <a:cxn ang="0">
                        <a:pos x="70" y="380"/>
                      </a:cxn>
                      <a:cxn ang="0">
                        <a:pos x="102" y="380"/>
                      </a:cxn>
                      <a:cxn ang="0">
                        <a:pos x="136" y="364"/>
                      </a:cxn>
                      <a:cxn ang="0">
                        <a:pos x="160" y="344"/>
                      </a:cxn>
                      <a:cxn ang="0">
                        <a:pos x="228" y="338"/>
                      </a:cxn>
                      <a:cxn ang="0">
                        <a:pos x="232" y="342"/>
                      </a:cxn>
                      <a:cxn ang="0">
                        <a:pos x="236" y="586"/>
                      </a:cxn>
                      <a:cxn ang="0">
                        <a:pos x="238" y="592"/>
                      </a:cxn>
                      <a:cxn ang="0">
                        <a:pos x="822" y="594"/>
                      </a:cxn>
                      <a:cxn ang="0">
                        <a:pos x="828" y="592"/>
                      </a:cxn>
                      <a:cxn ang="0">
                        <a:pos x="830" y="344"/>
                      </a:cxn>
                      <a:cxn ang="0">
                        <a:pos x="832" y="338"/>
                      </a:cxn>
                      <a:cxn ang="0">
                        <a:pos x="882" y="336"/>
                      </a:cxn>
                      <a:cxn ang="0">
                        <a:pos x="896" y="340"/>
                      </a:cxn>
                      <a:cxn ang="0">
                        <a:pos x="920" y="360"/>
                      </a:cxn>
                      <a:cxn ang="0">
                        <a:pos x="956" y="378"/>
                      </a:cxn>
                      <a:cxn ang="0">
                        <a:pos x="986" y="378"/>
                      </a:cxn>
                      <a:cxn ang="0">
                        <a:pos x="1030" y="354"/>
                      </a:cxn>
                      <a:cxn ang="0">
                        <a:pos x="1054" y="312"/>
                      </a:cxn>
                      <a:cxn ang="0">
                        <a:pos x="1054" y="278"/>
                      </a:cxn>
                      <a:cxn ang="0">
                        <a:pos x="1030" y="234"/>
                      </a:cxn>
                      <a:cxn ang="0">
                        <a:pos x="986" y="212"/>
                      </a:cxn>
                    </a:cxnLst>
                    <a:rect l="0" t="0" r="r" b="b"/>
                    <a:pathLst>
                      <a:path w="1056" h="594">
                        <a:moveTo>
                          <a:pt x="968" y="210"/>
                        </a:moveTo>
                        <a:lnTo>
                          <a:pt x="968" y="210"/>
                        </a:lnTo>
                        <a:lnTo>
                          <a:pt x="956" y="212"/>
                        </a:lnTo>
                        <a:lnTo>
                          <a:pt x="942" y="216"/>
                        </a:lnTo>
                        <a:lnTo>
                          <a:pt x="930" y="222"/>
                        </a:lnTo>
                        <a:lnTo>
                          <a:pt x="920" y="228"/>
                        </a:lnTo>
                        <a:lnTo>
                          <a:pt x="902" y="242"/>
                        </a:lnTo>
                        <a:lnTo>
                          <a:pt x="896" y="248"/>
                        </a:lnTo>
                        <a:lnTo>
                          <a:pt x="896" y="248"/>
                        </a:lnTo>
                        <a:lnTo>
                          <a:pt x="890" y="252"/>
                        </a:lnTo>
                        <a:lnTo>
                          <a:pt x="882" y="254"/>
                        </a:lnTo>
                        <a:lnTo>
                          <a:pt x="838" y="254"/>
                        </a:lnTo>
                        <a:lnTo>
                          <a:pt x="838" y="254"/>
                        </a:lnTo>
                        <a:lnTo>
                          <a:pt x="834" y="252"/>
                        </a:lnTo>
                        <a:lnTo>
                          <a:pt x="832" y="250"/>
                        </a:lnTo>
                        <a:lnTo>
                          <a:pt x="830" y="248"/>
                        </a:lnTo>
                        <a:lnTo>
                          <a:pt x="830" y="246"/>
                        </a:lnTo>
                        <a:lnTo>
                          <a:pt x="830" y="8"/>
                        </a:lnTo>
                        <a:lnTo>
                          <a:pt x="830" y="8"/>
                        </a:lnTo>
                        <a:lnTo>
                          <a:pt x="828" y="4"/>
                        </a:lnTo>
                        <a:lnTo>
                          <a:pt x="828" y="2"/>
                        </a:lnTo>
                        <a:lnTo>
                          <a:pt x="824" y="0"/>
                        </a:lnTo>
                        <a:lnTo>
                          <a:pt x="822" y="0"/>
                        </a:lnTo>
                        <a:lnTo>
                          <a:pt x="594" y="0"/>
                        </a:lnTo>
                        <a:lnTo>
                          <a:pt x="594" y="0"/>
                        </a:lnTo>
                        <a:lnTo>
                          <a:pt x="590" y="0"/>
                        </a:lnTo>
                        <a:lnTo>
                          <a:pt x="588" y="2"/>
                        </a:lnTo>
                        <a:lnTo>
                          <a:pt x="586" y="4"/>
                        </a:lnTo>
                        <a:lnTo>
                          <a:pt x="586" y="8"/>
                        </a:lnTo>
                        <a:lnTo>
                          <a:pt x="586" y="54"/>
                        </a:lnTo>
                        <a:lnTo>
                          <a:pt x="586" y="54"/>
                        </a:lnTo>
                        <a:lnTo>
                          <a:pt x="586" y="62"/>
                        </a:lnTo>
                        <a:lnTo>
                          <a:pt x="590" y="68"/>
                        </a:lnTo>
                        <a:lnTo>
                          <a:pt x="590" y="68"/>
                        </a:lnTo>
                        <a:lnTo>
                          <a:pt x="596" y="74"/>
                        </a:lnTo>
                        <a:lnTo>
                          <a:pt x="610" y="90"/>
                        </a:lnTo>
                        <a:lnTo>
                          <a:pt x="616" y="100"/>
                        </a:lnTo>
                        <a:lnTo>
                          <a:pt x="622" y="112"/>
                        </a:lnTo>
                        <a:lnTo>
                          <a:pt x="628" y="124"/>
                        </a:lnTo>
                        <a:lnTo>
                          <a:pt x="628" y="136"/>
                        </a:lnTo>
                        <a:lnTo>
                          <a:pt x="628" y="136"/>
                        </a:lnTo>
                        <a:lnTo>
                          <a:pt x="626" y="152"/>
                        </a:lnTo>
                        <a:lnTo>
                          <a:pt x="622" y="168"/>
                        </a:lnTo>
                        <a:lnTo>
                          <a:pt x="614" y="184"/>
                        </a:lnTo>
                        <a:lnTo>
                          <a:pt x="604" y="196"/>
                        </a:lnTo>
                        <a:lnTo>
                          <a:pt x="592" y="206"/>
                        </a:lnTo>
                        <a:lnTo>
                          <a:pt x="576" y="214"/>
                        </a:lnTo>
                        <a:lnTo>
                          <a:pt x="562" y="218"/>
                        </a:lnTo>
                        <a:lnTo>
                          <a:pt x="544" y="220"/>
                        </a:lnTo>
                        <a:lnTo>
                          <a:pt x="544" y="220"/>
                        </a:lnTo>
                        <a:lnTo>
                          <a:pt x="528" y="218"/>
                        </a:lnTo>
                        <a:lnTo>
                          <a:pt x="512" y="214"/>
                        </a:lnTo>
                        <a:lnTo>
                          <a:pt x="496" y="206"/>
                        </a:lnTo>
                        <a:lnTo>
                          <a:pt x="484" y="196"/>
                        </a:lnTo>
                        <a:lnTo>
                          <a:pt x="474" y="184"/>
                        </a:lnTo>
                        <a:lnTo>
                          <a:pt x="466" y="168"/>
                        </a:lnTo>
                        <a:lnTo>
                          <a:pt x="462" y="152"/>
                        </a:lnTo>
                        <a:lnTo>
                          <a:pt x="460" y="136"/>
                        </a:lnTo>
                        <a:lnTo>
                          <a:pt x="460" y="136"/>
                        </a:lnTo>
                        <a:lnTo>
                          <a:pt x="462" y="124"/>
                        </a:lnTo>
                        <a:lnTo>
                          <a:pt x="466" y="112"/>
                        </a:lnTo>
                        <a:lnTo>
                          <a:pt x="472" y="100"/>
                        </a:lnTo>
                        <a:lnTo>
                          <a:pt x="478" y="90"/>
                        </a:lnTo>
                        <a:lnTo>
                          <a:pt x="492" y="74"/>
                        </a:lnTo>
                        <a:lnTo>
                          <a:pt x="498" y="68"/>
                        </a:lnTo>
                        <a:lnTo>
                          <a:pt x="498" y="68"/>
                        </a:lnTo>
                        <a:lnTo>
                          <a:pt x="502" y="62"/>
                        </a:lnTo>
                        <a:lnTo>
                          <a:pt x="502" y="54"/>
                        </a:lnTo>
                        <a:lnTo>
                          <a:pt x="502" y="8"/>
                        </a:lnTo>
                        <a:lnTo>
                          <a:pt x="502" y="8"/>
                        </a:lnTo>
                        <a:lnTo>
                          <a:pt x="502" y="4"/>
                        </a:lnTo>
                        <a:lnTo>
                          <a:pt x="500" y="2"/>
                        </a:lnTo>
                        <a:lnTo>
                          <a:pt x="498" y="0"/>
                        </a:lnTo>
                        <a:lnTo>
                          <a:pt x="494" y="0"/>
                        </a:lnTo>
                        <a:lnTo>
                          <a:pt x="244" y="0"/>
                        </a:lnTo>
                        <a:lnTo>
                          <a:pt x="244" y="0"/>
                        </a:lnTo>
                        <a:lnTo>
                          <a:pt x="240" y="0"/>
                        </a:lnTo>
                        <a:lnTo>
                          <a:pt x="238" y="2"/>
                        </a:lnTo>
                        <a:lnTo>
                          <a:pt x="236" y="4"/>
                        </a:lnTo>
                        <a:lnTo>
                          <a:pt x="236" y="8"/>
                        </a:lnTo>
                        <a:lnTo>
                          <a:pt x="236" y="248"/>
                        </a:lnTo>
                        <a:lnTo>
                          <a:pt x="236" y="248"/>
                        </a:lnTo>
                        <a:lnTo>
                          <a:pt x="234" y="252"/>
                        </a:lnTo>
                        <a:lnTo>
                          <a:pt x="232" y="254"/>
                        </a:lnTo>
                        <a:lnTo>
                          <a:pt x="230" y="256"/>
                        </a:lnTo>
                        <a:lnTo>
                          <a:pt x="228" y="256"/>
                        </a:lnTo>
                        <a:lnTo>
                          <a:pt x="174" y="256"/>
                        </a:lnTo>
                        <a:lnTo>
                          <a:pt x="174" y="256"/>
                        </a:lnTo>
                        <a:lnTo>
                          <a:pt x="166" y="256"/>
                        </a:lnTo>
                        <a:lnTo>
                          <a:pt x="160" y="252"/>
                        </a:lnTo>
                        <a:lnTo>
                          <a:pt x="160" y="252"/>
                        </a:lnTo>
                        <a:lnTo>
                          <a:pt x="154" y="246"/>
                        </a:lnTo>
                        <a:lnTo>
                          <a:pt x="136" y="232"/>
                        </a:lnTo>
                        <a:lnTo>
                          <a:pt x="126" y="226"/>
                        </a:lnTo>
                        <a:lnTo>
                          <a:pt x="114" y="220"/>
                        </a:lnTo>
                        <a:lnTo>
                          <a:pt x="102" y="214"/>
                        </a:lnTo>
                        <a:lnTo>
                          <a:pt x="88" y="214"/>
                        </a:lnTo>
                        <a:lnTo>
                          <a:pt x="88" y="214"/>
                        </a:lnTo>
                        <a:lnTo>
                          <a:pt x="70" y="214"/>
                        </a:lnTo>
                        <a:lnTo>
                          <a:pt x="54" y="220"/>
                        </a:lnTo>
                        <a:lnTo>
                          <a:pt x="40" y="228"/>
                        </a:lnTo>
                        <a:lnTo>
                          <a:pt x="26" y="238"/>
                        </a:lnTo>
                        <a:lnTo>
                          <a:pt x="16" y="250"/>
                        </a:lnTo>
                        <a:lnTo>
                          <a:pt x="6" y="264"/>
                        </a:lnTo>
                        <a:lnTo>
                          <a:pt x="2" y="280"/>
                        </a:lnTo>
                        <a:lnTo>
                          <a:pt x="0" y="298"/>
                        </a:lnTo>
                        <a:lnTo>
                          <a:pt x="0" y="298"/>
                        </a:lnTo>
                        <a:lnTo>
                          <a:pt x="2" y="314"/>
                        </a:lnTo>
                        <a:lnTo>
                          <a:pt x="6" y="330"/>
                        </a:lnTo>
                        <a:lnTo>
                          <a:pt x="16" y="346"/>
                        </a:lnTo>
                        <a:lnTo>
                          <a:pt x="26" y="358"/>
                        </a:lnTo>
                        <a:lnTo>
                          <a:pt x="40" y="368"/>
                        </a:lnTo>
                        <a:lnTo>
                          <a:pt x="54" y="376"/>
                        </a:lnTo>
                        <a:lnTo>
                          <a:pt x="70" y="380"/>
                        </a:lnTo>
                        <a:lnTo>
                          <a:pt x="88" y="382"/>
                        </a:lnTo>
                        <a:lnTo>
                          <a:pt x="88" y="382"/>
                        </a:lnTo>
                        <a:lnTo>
                          <a:pt x="102" y="380"/>
                        </a:lnTo>
                        <a:lnTo>
                          <a:pt x="114" y="376"/>
                        </a:lnTo>
                        <a:lnTo>
                          <a:pt x="126" y="370"/>
                        </a:lnTo>
                        <a:lnTo>
                          <a:pt x="136" y="364"/>
                        </a:lnTo>
                        <a:lnTo>
                          <a:pt x="154" y="350"/>
                        </a:lnTo>
                        <a:lnTo>
                          <a:pt x="160" y="344"/>
                        </a:lnTo>
                        <a:lnTo>
                          <a:pt x="160" y="344"/>
                        </a:lnTo>
                        <a:lnTo>
                          <a:pt x="166" y="340"/>
                        </a:lnTo>
                        <a:lnTo>
                          <a:pt x="174" y="338"/>
                        </a:lnTo>
                        <a:lnTo>
                          <a:pt x="228" y="338"/>
                        </a:lnTo>
                        <a:lnTo>
                          <a:pt x="228" y="338"/>
                        </a:lnTo>
                        <a:lnTo>
                          <a:pt x="230" y="340"/>
                        </a:lnTo>
                        <a:lnTo>
                          <a:pt x="232" y="342"/>
                        </a:lnTo>
                        <a:lnTo>
                          <a:pt x="234" y="344"/>
                        </a:lnTo>
                        <a:lnTo>
                          <a:pt x="236" y="346"/>
                        </a:lnTo>
                        <a:lnTo>
                          <a:pt x="236" y="586"/>
                        </a:lnTo>
                        <a:lnTo>
                          <a:pt x="236" y="586"/>
                        </a:lnTo>
                        <a:lnTo>
                          <a:pt x="236" y="590"/>
                        </a:lnTo>
                        <a:lnTo>
                          <a:pt x="238" y="592"/>
                        </a:lnTo>
                        <a:lnTo>
                          <a:pt x="240" y="594"/>
                        </a:lnTo>
                        <a:lnTo>
                          <a:pt x="244" y="594"/>
                        </a:lnTo>
                        <a:lnTo>
                          <a:pt x="822" y="594"/>
                        </a:lnTo>
                        <a:lnTo>
                          <a:pt x="822" y="594"/>
                        </a:lnTo>
                        <a:lnTo>
                          <a:pt x="824" y="594"/>
                        </a:lnTo>
                        <a:lnTo>
                          <a:pt x="828" y="592"/>
                        </a:lnTo>
                        <a:lnTo>
                          <a:pt x="828" y="590"/>
                        </a:lnTo>
                        <a:lnTo>
                          <a:pt x="830" y="586"/>
                        </a:lnTo>
                        <a:lnTo>
                          <a:pt x="830" y="344"/>
                        </a:lnTo>
                        <a:lnTo>
                          <a:pt x="830" y="344"/>
                        </a:lnTo>
                        <a:lnTo>
                          <a:pt x="830" y="340"/>
                        </a:lnTo>
                        <a:lnTo>
                          <a:pt x="832" y="338"/>
                        </a:lnTo>
                        <a:lnTo>
                          <a:pt x="834" y="336"/>
                        </a:lnTo>
                        <a:lnTo>
                          <a:pt x="838" y="336"/>
                        </a:lnTo>
                        <a:lnTo>
                          <a:pt x="882" y="336"/>
                        </a:lnTo>
                        <a:lnTo>
                          <a:pt x="882" y="336"/>
                        </a:lnTo>
                        <a:lnTo>
                          <a:pt x="890" y="338"/>
                        </a:lnTo>
                        <a:lnTo>
                          <a:pt x="896" y="340"/>
                        </a:lnTo>
                        <a:lnTo>
                          <a:pt x="896" y="340"/>
                        </a:lnTo>
                        <a:lnTo>
                          <a:pt x="902" y="346"/>
                        </a:lnTo>
                        <a:lnTo>
                          <a:pt x="920" y="360"/>
                        </a:lnTo>
                        <a:lnTo>
                          <a:pt x="930" y="366"/>
                        </a:lnTo>
                        <a:lnTo>
                          <a:pt x="942" y="372"/>
                        </a:lnTo>
                        <a:lnTo>
                          <a:pt x="956" y="378"/>
                        </a:lnTo>
                        <a:lnTo>
                          <a:pt x="968" y="378"/>
                        </a:lnTo>
                        <a:lnTo>
                          <a:pt x="968" y="378"/>
                        </a:lnTo>
                        <a:lnTo>
                          <a:pt x="986" y="378"/>
                        </a:lnTo>
                        <a:lnTo>
                          <a:pt x="1002" y="372"/>
                        </a:lnTo>
                        <a:lnTo>
                          <a:pt x="1018" y="364"/>
                        </a:lnTo>
                        <a:lnTo>
                          <a:pt x="1030" y="354"/>
                        </a:lnTo>
                        <a:lnTo>
                          <a:pt x="1042" y="342"/>
                        </a:lnTo>
                        <a:lnTo>
                          <a:pt x="1050" y="328"/>
                        </a:lnTo>
                        <a:lnTo>
                          <a:pt x="1054" y="312"/>
                        </a:lnTo>
                        <a:lnTo>
                          <a:pt x="1056" y="294"/>
                        </a:lnTo>
                        <a:lnTo>
                          <a:pt x="1056" y="294"/>
                        </a:lnTo>
                        <a:lnTo>
                          <a:pt x="1054" y="278"/>
                        </a:lnTo>
                        <a:lnTo>
                          <a:pt x="1050" y="262"/>
                        </a:lnTo>
                        <a:lnTo>
                          <a:pt x="1042" y="246"/>
                        </a:lnTo>
                        <a:lnTo>
                          <a:pt x="1030" y="234"/>
                        </a:lnTo>
                        <a:lnTo>
                          <a:pt x="1018" y="224"/>
                        </a:lnTo>
                        <a:lnTo>
                          <a:pt x="1002" y="216"/>
                        </a:lnTo>
                        <a:lnTo>
                          <a:pt x="986" y="212"/>
                        </a:lnTo>
                        <a:lnTo>
                          <a:pt x="968" y="210"/>
                        </a:lnTo>
                        <a:lnTo>
                          <a:pt x="968" y="210"/>
                        </a:lnTo>
                        <a:close/>
                      </a:path>
                    </a:pathLst>
                  </a:custGeom>
                  <a:solidFill>
                    <a:srgbClr val="951D19"/>
                  </a:solidFill>
                  <a:ln w="3175" cap="flat" cmpd="sng">
                    <a:solidFill>
                      <a:srgbClr val="E6E6E6">
                        <a:lumMod val="75000"/>
                      </a:srgbClr>
                    </a:solidFill>
                    <a:prstDash val="solid"/>
                    <a:round/>
                    <a:headEnd type="none" w="med" len="med"/>
                    <a:tailEnd type="none" w="med" len="med"/>
                  </a:ln>
                  <a:effectLst>
                    <a:outerShdw blurRad="50800" dist="38100" dir="5400000" algn="t" rotWithShape="0">
                      <a:prstClr val="black">
                        <a:alpha val="40000"/>
                      </a:prstClr>
                    </a:outerShdw>
                  </a:effectLst>
                </p:spPr>
                <p:txBody>
                  <a:bodyPr/>
                  <a:lstStyle/>
                  <a:p>
                    <a:pPr hangingPunct="1"/>
                    <a:endParaRPr sz="1600">
                      <a:solidFill>
                        <a:sysClr val="windowText" lastClr="000000">
                          <a:lumMod val="95000"/>
                          <a:lumOff val="5000"/>
                        </a:sysClr>
                      </a:solidFill>
                      <a:ea typeface="+mn-ea"/>
                      <a:cs typeface="+mn-cs"/>
                    </a:endParaRPr>
                  </a:p>
                </p:txBody>
              </p:sp>
              <p:sp>
                <p:nvSpPr>
                  <p:cNvPr id="28" name="Freeform 24">
                    <a:extLst>
                      <a:ext uri="{FF2B5EF4-FFF2-40B4-BE49-F238E27FC236}">
                        <a16:creationId xmlns:a16="http://schemas.microsoft.com/office/drawing/2014/main" id="{1F690F9C-A920-4763-A3CF-4CCBC18E9CAC}"/>
                      </a:ext>
                    </a:extLst>
                  </p:cNvPr>
                  <p:cNvSpPr>
                    <a:spLocks/>
                  </p:cNvSpPr>
                  <p:nvPr/>
                </p:nvSpPr>
                <p:spPr bwMode="auto">
                  <a:xfrm>
                    <a:off x="2202440" y="1270336"/>
                    <a:ext cx="2431367" cy="3309994"/>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00205C"/>
                  </a:solidFill>
                  <a:ln w="9525" cap="flat" cmpd="sng" algn="ctr">
                    <a:noFill/>
                    <a:prstDash val="solid"/>
                  </a:ln>
                  <a:effectLst>
                    <a:outerShdw blurRad="50800" dist="38100" dir="2700000" algn="tl" rotWithShape="0">
                      <a:prstClr val="black">
                        <a:alpha val="40000"/>
                      </a:prstClr>
                    </a:outerShdw>
                  </a:effectLst>
                </p:spPr>
                <p:txBody>
                  <a:bodyPr anchor="ctr"/>
                  <a:lstStyle/>
                  <a:p>
                    <a:pPr algn="ctr" hangingPunct="1"/>
                    <a:endParaRPr sz="1600">
                      <a:solidFill>
                        <a:sysClr val="window" lastClr="FFFFFF"/>
                      </a:solidFill>
                      <a:ea typeface="+mn-ea"/>
                      <a:cs typeface="+mn-cs"/>
                    </a:endParaRPr>
                  </a:p>
                </p:txBody>
              </p:sp>
              <p:sp>
                <p:nvSpPr>
                  <p:cNvPr id="29" name="Freeform 24">
                    <a:extLst>
                      <a:ext uri="{FF2B5EF4-FFF2-40B4-BE49-F238E27FC236}">
                        <a16:creationId xmlns:a16="http://schemas.microsoft.com/office/drawing/2014/main" id="{CE74FC12-E44E-4DD7-A493-E7D330828A2F}"/>
                      </a:ext>
                    </a:extLst>
                  </p:cNvPr>
                  <p:cNvSpPr>
                    <a:spLocks/>
                  </p:cNvSpPr>
                  <p:nvPr/>
                </p:nvSpPr>
                <p:spPr bwMode="auto">
                  <a:xfrm flipH="1">
                    <a:off x="7091602" y="1255590"/>
                    <a:ext cx="2433399" cy="330999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729E03"/>
                  </a:solidFill>
                  <a:ln w="3175" cap="flat" cmpd="sng">
                    <a:solidFill>
                      <a:srgbClr val="E6E6E6">
                        <a:lumMod val="75000"/>
                      </a:srgbClr>
                    </a:solidFill>
                    <a:prstDash val="solid"/>
                    <a:round/>
                    <a:headEnd type="none" w="med" len="med"/>
                    <a:tailEnd type="none" w="med" len="med"/>
                  </a:ln>
                  <a:effectLst>
                    <a:outerShdw blurRad="50800" dist="38100" dir="5400000" algn="t" rotWithShape="0">
                      <a:prstClr val="black">
                        <a:alpha val="40000"/>
                      </a:prstClr>
                    </a:outerShdw>
                  </a:effectLst>
                </p:spPr>
                <p:txBody>
                  <a:bodyPr/>
                  <a:lstStyle/>
                  <a:p>
                    <a:pPr hangingPunct="1"/>
                    <a:endParaRPr sz="1600">
                      <a:solidFill>
                        <a:sysClr val="windowText" lastClr="000000">
                          <a:lumMod val="95000"/>
                          <a:lumOff val="5000"/>
                        </a:sysClr>
                      </a:solidFill>
                      <a:ea typeface="+mn-ea"/>
                      <a:cs typeface="+mn-cs"/>
                    </a:endParaRPr>
                  </a:p>
                </p:txBody>
              </p:sp>
              <p:sp>
                <p:nvSpPr>
                  <p:cNvPr id="30" name="Tekstboks 27">
                    <a:extLst>
                      <a:ext uri="{FF2B5EF4-FFF2-40B4-BE49-F238E27FC236}">
                        <a16:creationId xmlns:a16="http://schemas.microsoft.com/office/drawing/2014/main" id="{4A4971D4-ED87-4A6A-BAA3-4B46D8E0726A}"/>
                      </a:ext>
                    </a:extLst>
                  </p:cNvPr>
                  <p:cNvSpPr txBox="1">
                    <a:spLocks noChangeArrowheads="1"/>
                  </p:cNvSpPr>
                  <p:nvPr/>
                </p:nvSpPr>
                <p:spPr bwMode="auto">
                  <a:xfrm>
                    <a:off x="5379340" y="3725339"/>
                    <a:ext cx="887468" cy="41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sz="1600" b="1" kern="1200">
                        <a:solidFill>
                          <a:prstClr val="white"/>
                        </a:solidFill>
                        <a:latin typeface="Calibri"/>
                        <a:ea typeface="+mn-ea"/>
                        <a:cs typeface="+mn-cs"/>
                      </a:defRPr>
                    </a:pPr>
                    <a:r>
                      <a:t>Orale</a:t>
                    </a:r>
                  </a:p>
                </p:txBody>
              </p:sp>
              <p:sp>
                <p:nvSpPr>
                  <p:cNvPr id="31" name="Tekstboks 27">
                    <a:extLst>
                      <a:ext uri="{FF2B5EF4-FFF2-40B4-BE49-F238E27FC236}">
                        <a16:creationId xmlns:a16="http://schemas.microsoft.com/office/drawing/2014/main" id="{8F504571-8D1B-413E-9F12-9A5F0FF6CF57}"/>
                      </a:ext>
                    </a:extLst>
                  </p:cNvPr>
                  <p:cNvSpPr txBox="1">
                    <a:spLocks noChangeArrowheads="1"/>
                  </p:cNvSpPr>
                  <p:nvPr/>
                </p:nvSpPr>
                <p:spPr bwMode="auto">
                  <a:xfrm>
                    <a:off x="2868174" y="3725339"/>
                    <a:ext cx="964119" cy="71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sz="1600" b="1" kern="1200">
                        <a:solidFill>
                          <a:prstClr val="white"/>
                        </a:solidFill>
                        <a:latin typeface="Calibri"/>
                        <a:ea typeface="+mn-ea"/>
                        <a:cs typeface="+mn-cs"/>
                      </a:defRPr>
                    </a:pPr>
                    <a:r>
                      <a:t>Visuelle</a:t>
                    </a:r>
                  </a:p>
                  <a:p>
                    <a:pPr algn="ctr" eaLnBrk="1" hangingPunct="1"/>
                    <a:endParaRPr sz="1600" b="1" kern="1200">
                      <a:solidFill>
                        <a:prstClr val="white"/>
                      </a:solidFill>
                      <a:latin typeface="Calibri"/>
                      <a:ea typeface="+mn-ea"/>
                      <a:cs typeface="+mn-cs"/>
                    </a:endParaRPr>
                  </a:p>
                </p:txBody>
              </p:sp>
              <p:sp>
                <p:nvSpPr>
                  <p:cNvPr id="32" name="Tekstboks 27">
                    <a:extLst>
                      <a:ext uri="{FF2B5EF4-FFF2-40B4-BE49-F238E27FC236}">
                        <a16:creationId xmlns:a16="http://schemas.microsoft.com/office/drawing/2014/main" id="{4AB42220-B51E-4204-9A50-95D1B0D55FD7}"/>
                      </a:ext>
                    </a:extLst>
                  </p:cNvPr>
                  <p:cNvSpPr txBox="1">
                    <a:spLocks noChangeArrowheads="1"/>
                  </p:cNvSpPr>
                  <p:nvPr/>
                </p:nvSpPr>
                <p:spPr bwMode="auto">
                  <a:xfrm>
                    <a:off x="7780604" y="3725339"/>
                    <a:ext cx="1011509" cy="71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sz="1600" b="1" kern="1200">
                        <a:solidFill>
                          <a:prstClr val="white"/>
                        </a:solidFill>
                        <a:latin typeface="Calibri"/>
                        <a:ea typeface="+mn-ea"/>
                        <a:cs typeface="+mn-cs"/>
                      </a:defRPr>
                    </a:pPr>
                    <a:r>
                      <a:t>Verbale</a:t>
                    </a:r>
                  </a:p>
                  <a:p>
                    <a:pPr algn="ctr" eaLnBrk="1" hangingPunct="1"/>
                    <a:endParaRPr sz="1600" b="1" kern="1200">
                      <a:solidFill>
                        <a:prstClr val="white"/>
                      </a:solidFill>
                      <a:latin typeface="Calibri"/>
                      <a:ea typeface="+mn-ea"/>
                      <a:cs typeface="+mn-cs"/>
                    </a:endParaRPr>
                  </a:p>
                </p:txBody>
              </p:sp>
            </p:grpSp>
            <p:pic>
              <p:nvPicPr>
                <p:cNvPr id="24" name="Image 2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98744" y="5699365"/>
                  <a:ext cx="696327" cy="423691"/>
                </a:xfrm>
                <a:prstGeom prst="rect">
                  <a:avLst/>
                </a:prstGeom>
              </p:spPr>
            </p:pic>
            <p:pic>
              <p:nvPicPr>
                <p:cNvPr id="25" name="Image 24"/>
                <p:cNvPicPr>
                  <a:picLocks noChangeAspect="1"/>
                </p:cNvPicPr>
                <p:nvPr/>
              </p:nvPicPr>
              <p:blipFill>
                <a:blip r:embed="rId5" cstate="screen">
                  <a:duotone>
                    <a:prstClr val="black"/>
                    <a:srgbClr val="FF0000">
                      <a:tint val="45000"/>
                      <a:satMod val="400000"/>
                    </a:srgbClr>
                  </a:duotone>
                  <a:extLst>
                    <a:ext uri="{28A0092B-C50C-407E-A947-70E740481C1C}">
                      <a14:useLocalDpi xmlns:a14="http://schemas.microsoft.com/office/drawing/2010/main"/>
                    </a:ext>
                  </a:extLst>
                </a:blip>
                <a:stretch>
                  <a:fillRect/>
                </a:stretch>
              </p:blipFill>
              <p:spPr>
                <a:xfrm>
                  <a:off x="5531033" y="5699365"/>
                  <a:ext cx="706368" cy="423692"/>
                </a:xfrm>
                <a:prstGeom prst="rect">
                  <a:avLst/>
                </a:prstGeom>
              </p:spPr>
            </p:pic>
            <p:pic>
              <p:nvPicPr>
                <p:cNvPr id="26" name="Image 25"/>
                <p:cNvPicPr>
                  <a:picLocks noChangeAspect="1"/>
                </p:cNvPicPr>
                <p:nvPr/>
              </p:nvPicPr>
              <p:blipFill>
                <a:blip r:embed="rId6" cstate="screen">
                  <a:duotone>
                    <a:prstClr val="black"/>
                    <a:srgbClr val="729E03">
                      <a:tint val="45000"/>
                      <a:satMod val="400000"/>
                    </a:srgbClr>
                  </a:duotone>
                  <a:extLst>
                    <a:ext uri="{28A0092B-C50C-407E-A947-70E740481C1C}">
                      <a14:useLocalDpi xmlns:a14="http://schemas.microsoft.com/office/drawing/2010/main"/>
                    </a:ext>
                  </a:extLst>
                </a:blip>
                <a:stretch>
                  <a:fillRect/>
                </a:stretch>
              </p:blipFill>
              <p:spPr>
                <a:xfrm>
                  <a:off x="8913607" y="5699364"/>
                  <a:ext cx="645519" cy="429059"/>
                </a:xfrm>
                <a:prstGeom prst="rect">
                  <a:avLst/>
                </a:prstGeom>
              </p:spPr>
            </p:pic>
          </p:grpSp>
          <p:sp>
            <p:nvSpPr>
              <p:cNvPr id="37" name="ZoneTexte 36"/>
              <p:cNvSpPr txBox="1"/>
              <p:nvPr/>
            </p:nvSpPr>
            <p:spPr>
              <a:xfrm>
                <a:off x="727874" y="2566419"/>
                <a:ext cx="550612"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t">
                <a:spAutoFit/>
              </a:bodyPr>
              <a:lstStyle/>
              <a:p>
                <a:pPr marL="0" marR="0" indent="0" algn="l" defTabSz="914400" rtl="0" fontAlgn="auto" latinLnBrk="0" hangingPunct="0">
                  <a:lnSpc>
                    <a:spcPct val="100000"/>
                  </a:lnSpc>
                  <a:spcBef>
                    <a:spcPts val="0"/>
                  </a:spcBef>
                  <a:spcAft>
                    <a:spcPts val="0"/>
                  </a:spcAft>
                  <a:buClrTx/>
                  <a:buSzTx/>
                  <a:buFontTx/>
                  <a:buNone/>
                  <a:tabLst/>
                  <a:defRPr sz="1800" b="1">
                    <a:ln>
                      <a:noFill/>
                    </a:ln>
                    <a:solidFill>
                      <a:schemeClr val="bg1"/>
                    </a:solidFill>
                    <a:effectLst/>
                    <a:uFillTx/>
                    <a:latin typeface="+mj-lt"/>
                    <a:ea typeface="+mj-ea"/>
                    <a:cs typeface="+mj-cs"/>
                    <a:sym typeface="Calibri"/>
                  </a:defRPr>
                </a:pPr>
                <a:r>
                  <a:t>55 %</a:t>
                </a:r>
              </a:p>
            </p:txBody>
          </p:sp>
          <p:sp>
            <p:nvSpPr>
              <p:cNvPr id="38" name="ZoneTexte 37"/>
              <p:cNvSpPr txBox="1"/>
              <p:nvPr/>
            </p:nvSpPr>
            <p:spPr>
              <a:xfrm>
                <a:off x="2572868" y="2665296"/>
                <a:ext cx="550612"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t">
                <a:spAutoFit/>
              </a:bodyPr>
              <a:lstStyle/>
              <a:p>
                <a:pPr marL="0" marR="0" indent="0" algn="l" defTabSz="914400" rtl="0" fontAlgn="auto" latinLnBrk="0" hangingPunct="0">
                  <a:lnSpc>
                    <a:spcPct val="100000"/>
                  </a:lnSpc>
                  <a:spcBef>
                    <a:spcPts val="0"/>
                  </a:spcBef>
                  <a:spcAft>
                    <a:spcPts val="0"/>
                  </a:spcAft>
                  <a:buClrTx/>
                  <a:buSzTx/>
                  <a:buFontTx/>
                  <a:buNone/>
                  <a:tabLst/>
                  <a:defRPr sz="1800" b="1">
                    <a:ln>
                      <a:noFill/>
                    </a:ln>
                    <a:solidFill>
                      <a:schemeClr val="bg1"/>
                    </a:solidFill>
                    <a:effectLst/>
                    <a:uFillTx/>
                    <a:latin typeface="+mj-lt"/>
                    <a:ea typeface="+mj-ea"/>
                    <a:cs typeface="+mj-cs"/>
                    <a:sym typeface="Calibri"/>
                  </a:defRPr>
                </a:pPr>
                <a:r>
                  <a:t>38 %</a:t>
                </a:r>
              </a:p>
            </p:txBody>
          </p:sp>
          <p:sp>
            <p:nvSpPr>
              <p:cNvPr id="39" name="ZoneTexte 38"/>
              <p:cNvSpPr txBox="1"/>
              <p:nvPr/>
            </p:nvSpPr>
            <p:spPr>
              <a:xfrm>
                <a:off x="4313781" y="2610081"/>
                <a:ext cx="550612"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t">
                <a:spAutoFit/>
              </a:bodyPr>
              <a:lstStyle/>
              <a:p>
                <a:pPr marL="0" marR="0" indent="0" algn="l" defTabSz="914400" rtl="0" fontAlgn="auto" latinLnBrk="0" hangingPunct="0">
                  <a:lnSpc>
                    <a:spcPct val="100000"/>
                  </a:lnSpc>
                  <a:spcBef>
                    <a:spcPts val="0"/>
                  </a:spcBef>
                  <a:spcAft>
                    <a:spcPts val="0"/>
                  </a:spcAft>
                  <a:buClrTx/>
                  <a:buSzTx/>
                  <a:buFontTx/>
                  <a:buNone/>
                  <a:tabLst/>
                  <a:defRPr sz="1800" b="1">
                    <a:ln>
                      <a:noFill/>
                    </a:ln>
                    <a:solidFill>
                      <a:schemeClr val="bg1"/>
                    </a:solidFill>
                    <a:effectLst/>
                    <a:uFillTx/>
                    <a:latin typeface="+mj-lt"/>
                    <a:ea typeface="+mj-ea"/>
                    <a:cs typeface="+mj-cs"/>
                    <a:sym typeface="Calibri"/>
                  </a:defRPr>
                </a:pPr>
                <a:r>
                  <a:t>7 %</a:t>
                </a:r>
              </a:p>
            </p:txBody>
          </p:sp>
        </p:grpSp>
        <p:pic>
          <p:nvPicPr>
            <p:cNvPr id="41" name="Image 40"/>
            <p:cNvPicPr>
              <a:picLocks noChangeAspect="1"/>
            </p:cNvPicPr>
            <p:nvPr/>
          </p:nvPicPr>
          <p:blipFill>
            <a:blip r:embed="rId7"/>
            <a:stretch>
              <a:fillRect/>
            </a:stretch>
          </p:blipFill>
          <p:spPr>
            <a:xfrm>
              <a:off x="1931108" y="4442359"/>
              <a:ext cx="1834132" cy="1723170"/>
            </a:xfrm>
            <a:prstGeom prst="rect">
              <a:avLst/>
            </a:prstGeom>
          </p:spPr>
        </p:pic>
      </p:grpSp>
      <p:sp>
        <p:nvSpPr>
          <p:cNvPr id="34" name="Slide Number Placeholder 5">
            <a:extLst>
              <a:ext uri="{FF2B5EF4-FFF2-40B4-BE49-F238E27FC236}">
                <a16:creationId xmlns:a16="http://schemas.microsoft.com/office/drawing/2014/main" id="{C9B96B1D-057D-458E-94EE-3ED218094F22}"/>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58</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3214456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animBg="1"/>
      <p:bldP spid="20" grpId="0" animBg="1"/>
      <p:bldP spid="2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242986A-2022-4EA3-AB68-78C4B9F40C7E}"/>
              </a:ext>
            </a:extLst>
          </p:cNvPr>
          <p:cNvSpPr/>
          <p:nvPr/>
        </p:nvSpPr>
        <p:spPr>
          <a:xfrm>
            <a:off x="6414161" y="3431317"/>
            <a:ext cx="5048969" cy="24719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endParaRPr kern="1200">
              <a:solidFill>
                <a:prstClr val="white"/>
              </a:solidFill>
              <a:latin typeface="Source Sans Pro Regular"/>
              <a:cs typeface="Arial" panose="020B0604020202020204" pitchFamily="34" charset="0"/>
            </a:endParaRPr>
          </a:p>
        </p:txBody>
      </p:sp>
      <p:sp>
        <p:nvSpPr>
          <p:cNvPr id="9" name="Rectangle 8">
            <a:extLst>
              <a:ext uri="{FF2B5EF4-FFF2-40B4-BE49-F238E27FC236}">
                <a16:creationId xmlns:a16="http://schemas.microsoft.com/office/drawing/2014/main" id="{D0113906-96FD-451C-8C6E-084DFA13DAF3}"/>
              </a:ext>
            </a:extLst>
          </p:cNvPr>
          <p:cNvSpPr/>
          <p:nvPr/>
        </p:nvSpPr>
        <p:spPr>
          <a:xfrm>
            <a:off x="1406014" y="3431317"/>
            <a:ext cx="4771524" cy="24719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endParaRPr kern="1200">
              <a:solidFill>
                <a:prstClr val="white"/>
              </a:solidFill>
              <a:latin typeface="Source Sans Pro Regular"/>
              <a:cs typeface="Arial" panose="020B0604020202020204" pitchFamily="34" charset="0"/>
            </a:endParaRPr>
          </a:p>
        </p:txBody>
      </p:sp>
      <p:sp>
        <p:nvSpPr>
          <p:cNvPr id="5" name="Content Placeholder 4">
            <a:extLst>
              <a:ext uri="{FF2B5EF4-FFF2-40B4-BE49-F238E27FC236}">
                <a16:creationId xmlns:a16="http://schemas.microsoft.com/office/drawing/2014/main" id="{5CBB3C73-EEC7-4FC2-8636-AE42E0937EF6}"/>
              </a:ext>
            </a:extLst>
          </p:cNvPr>
          <p:cNvSpPr>
            <a:spLocks noGrp="1"/>
          </p:cNvSpPr>
          <p:nvPr>
            <p:ph type="body" idx="1"/>
          </p:nvPr>
        </p:nvSpPr>
        <p:spPr>
          <a:xfrm>
            <a:off x="1406013" y="4050891"/>
            <a:ext cx="4771525" cy="1986116"/>
          </a:xfrm>
        </p:spPr>
        <p:txBody>
          <a:bodyPr>
            <a:normAutofit/>
          </a:bodyPr>
          <a:lstStyle/>
          <a:p>
            <a:pPr marL="800100" lvl="1" indent="-342900" defTabSz="914400">
              <a:spcBef>
                <a:spcPts val="500"/>
              </a:spcBef>
              <a:buClr>
                <a:srgbClr val="729E03"/>
              </a:buClr>
              <a:buFont typeface="Arial" panose="020B0604020202020204" pitchFamily="34" charset="0"/>
              <a:buChar char="•"/>
              <a:defRPr sz="2000" kern="1200">
                <a:solidFill>
                  <a:prstClr val="black"/>
                </a:solidFill>
                <a:ea typeface="MS PGothic" charset="0"/>
                <a:cs typeface="Arial" panose="020B0604020202020204" pitchFamily="34" charset="0"/>
                <a:sym typeface="Calibri"/>
              </a:defRPr>
            </a:pPr>
            <a:r>
              <a:rPr dirty="0" err="1"/>
              <a:t>Entretiens</a:t>
            </a:r>
            <a:r>
              <a:rPr dirty="0"/>
              <a:t> avec les </a:t>
            </a:r>
            <a:r>
              <a:rPr dirty="0" err="1"/>
              <a:t>médias</a:t>
            </a:r>
            <a:endParaRPr dirty="0"/>
          </a:p>
          <a:p>
            <a:pPr marL="800100" lvl="1" indent="-342900" defTabSz="914400">
              <a:spcBef>
                <a:spcPts val="500"/>
              </a:spcBef>
              <a:buClr>
                <a:srgbClr val="729E03"/>
              </a:buClr>
              <a:buFont typeface="Arial" panose="020B0604020202020204" pitchFamily="34" charset="0"/>
              <a:buChar char="•"/>
              <a:defRPr sz="2000" kern="1200">
                <a:solidFill>
                  <a:prstClr val="black"/>
                </a:solidFill>
                <a:ea typeface="MS PGothic" charset="0"/>
                <a:cs typeface="Arial" panose="020B0604020202020204" pitchFamily="34" charset="0"/>
                <a:sym typeface="Calibri"/>
              </a:defRPr>
            </a:pPr>
            <a:r>
              <a:rPr dirty="0" err="1"/>
              <a:t>Réunions</a:t>
            </a:r>
            <a:endParaRPr dirty="0"/>
          </a:p>
          <a:p>
            <a:pPr marL="800100" lvl="1" indent="-342900" defTabSz="914400">
              <a:spcBef>
                <a:spcPts val="500"/>
              </a:spcBef>
              <a:buClr>
                <a:srgbClr val="729E03"/>
              </a:buClr>
              <a:buFont typeface="Arial" panose="020B0604020202020204" pitchFamily="34" charset="0"/>
              <a:buChar char="•"/>
              <a:defRPr sz="2000" kern="1200">
                <a:solidFill>
                  <a:prstClr val="black"/>
                </a:solidFill>
                <a:ea typeface="MS PGothic" charset="0"/>
                <a:cs typeface="Arial" panose="020B0604020202020204" pitchFamily="34" charset="0"/>
                <a:sym typeface="Calibri"/>
              </a:defRPr>
            </a:pPr>
            <a:r>
              <a:rPr dirty="0" err="1"/>
              <a:t>Présentations</a:t>
            </a:r>
            <a:endParaRPr dirty="0"/>
          </a:p>
          <a:p>
            <a:pPr marL="800100" lvl="1" indent="-342900" defTabSz="914400">
              <a:spcBef>
                <a:spcPts val="500"/>
              </a:spcBef>
              <a:buClr>
                <a:srgbClr val="729E03"/>
              </a:buClr>
              <a:buFont typeface="Arial" panose="020B0604020202020204" pitchFamily="34" charset="0"/>
              <a:buChar char="•"/>
              <a:defRPr sz="2000" kern="1200">
                <a:solidFill>
                  <a:prstClr val="black"/>
                </a:solidFill>
                <a:ea typeface="MS PGothic" charset="0"/>
                <a:cs typeface="Arial" panose="020B0604020202020204" pitchFamily="34" charset="0"/>
                <a:sym typeface="Calibri"/>
              </a:defRPr>
            </a:pPr>
            <a:r>
              <a:rPr dirty="0"/>
              <a:t>Formation du personnel</a:t>
            </a:r>
          </a:p>
          <a:p>
            <a:pPr marL="800100" lvl="1" indent="-342900" defTabSz="914400">
              <a:spcBef>
                <a:spcPts val="500"/>
              </a:spcBef>
              <a:buClr>
                <a:srgbClr val="729E03"/>
              </a:buClr>
              <a:buFont typeface="Arial" panose="020B0604020202020204" pitchFamily="34" charset="0"/>
              <a:buChar char="•"/>
              <a:defRPr sz="2000" kern="1200">
                <a:solidFill>
                  <a:prstClr val="black"/>
                </a:solidFill>
                <a:ea typeface="MS PGothic" charset="0"/>
                <a:cs typeface="Arial" panose="020B0604020202020204" pitchFamily="34" charset="0"/>
                <a:sym typeface="Calibri"/>
              </a:defRPr>
            </a:pPr>
            <a:r>
              <a:rPr dirty="0" err="1"/>
              <a:t>Déclarations</a:t>
            </a:r>
            <a:r>
              <a:rPr dirty="0"/>
              <a:t> de plaidoyer</a:t>
            </a:r>
          </a:p>
          <a:p>
            <a:pPr lvl="1"/>
            <a:endParaRPr dirty="0">
              <a:ea typeface="MS PGothic" charset="0"/>
            </a:endParaRPr>
          </a:p>
          <a:p>
            <a:pPr lvl="1"/>
            <a:endParaRPr dirty="0">
              <a:ea typeface="MS PGothic" charset="0"/>
            </a:endParaRPr>
          </a:p>
        </p:txBody>
      </p:sp>
      <p:sp>
        <p:nvSpPr>
          <p:cNvPr id="2" name="Title 1">
            <a:extLst>
              <a:ext uri="{FF2B5EF4-FFF2-40B4-BE49-F238E27FC236}">
                <a16:creationId xmlns:a16="http://schemas.microsoft.com/office/drawing/2014/main" id="{20C05D4C-AF23-47CD-9BF1-8176E63EEB28}"/>
              </a:ext>
            </a:extLst>
          </p:cNvPr>
          <p:cNvSpPr>
            <a:spLocks noGrp="1"/>
          </p:cNvSpPr>
          <p:nvPr>
            <p:ph type="title" idx="4294967295"/>
          </p:nvPr>
        </p:nvSpPr>
        <p:spPr>
          <a:xfrm>
            <a:off x="194634" y="811418"/>
            <a:ext cx="5717458" cy="766762"/>
          </a:xfrm>
        </p:spPr>
        <p:txBody>
          <a:bodyPr>
            <a:normAutofit/>
          </a:bodyPr>
          <a:lstStyle/>
          <a:p>
            <a:pPr>
              <a:defRPr sz="2800" b="1">
                <a:solidFill>
                  <a:srgbClr val="A1010D"/>
                </a:solidFill>
                <a:latin typeface="Source Sans Pro Regular"/>
                <a:cs typeface="Arial"/>
              </a:defRPr>
            </a:pPr>
            <a:r>
              <a:t>Types de communication</a:t>
            </a:r>
          </a:p>
        </p:txBody>
      </p:sp>
      <p:sp>
        <p:nvSpPr>
          <p:cNvPr id="6" name="Content Placeholder 4">
            <a:extLst>
              <a:ext uri="{FF2B5EF4-FFF2-40B4-BE49-F238E27FC236}">
                <a16:creationId xmlns:a16="http://schemas.microsoft.com/office/drawing/2014/main" id="{1473A075-AF2D-4CF5-8949-6D399FCFFB6D}"/>
              </a:ext>
            </a:extLst>
          </p:cNvPr>
          <p:cNvSpPr txBox="1">
            <a:spLocks/>
          </p:cNvSpPr>
          <p:nvPr/>
        </p:nvSpPr>
        <p:spPr>
          <a:xfrm>
            <a:off x="6414161" y="4050890"/>
            <a:ext cx="5168239" cy="1986117"/>
          </a:xfrm>
          <a:prstGeom prst="rect">
            <a:avLst/>
          </a:prstGeom>
        </p:spPr>
        <p:txBody>
          <a:bodyPr vert="horz" lIns="91440" tIns="45720" rIns="91440" bIns="45720">
            <a:noAutofit/>
          </a:bodyPr>
          <a:lstStyle>
            <a:lvl1pPr marL="0" indent="0" algn="l" defTabSz="914400" rtl="0" eaLnBrk="1" latinLnBrk="0" hangingPunct="1">
              <a:lnSpc>
                <a:spcPct val="90000"/>
              </a:lnSpc>
              <a:spcBef>
                <a:spcPts val="1000"/>
              </a:spcBef>
              <a:buClr>
                <a:srgbClr val="F46E32"/>
              </a:buClr>
              <a:buFont typeface="Arial" panose="020B0604020202020204" pitchFamily="34" charset="0"/>
              <a:buNone/>
              <a:defRPr sz="2200" kern="1200">
                <a:solidFill>
                  <a:srgbClr val="004D79"/>
                </a:solidFill>
                <a:latin typeface="Franklin Gothic Book" panose="020B0503020102020204" pitchFamily="34" charset="0"/>
                <a:ea typeface="+mn-ea"/>
                <a:cs typeface="+mn-cs"/>
              </a:defRPr>
            </a:lvl1pPr>
            <a:lvl2pPr marL="800100" indent="-342900" algn="l" defTabSz="914400" rtl="0" eaLnBrk="1" latinLnBrk="0" hangingPunct="1">
              <a:lnSpc>
                <a:spcPct val="90000"/>
              </a:lnSpc>
              <a:spcBef>
                <a:spcPts val="500"/>
              </a:spcBef>
              <a:buClr>
                <a:srgbClr val="F46E32"/>
              </a:buClr>
              <a:buSzPct val="100000"/>
              <a:buFont typeface="Arial" panose="020B0604020202020204" pitchFamily="34" charset="0"/>
              <a:buChar char="•"/>
              <a:defRPr sz="2200" kern="1200">
                <a:solidFill>
                  <a:srgbClr val="004D79"/>
                </a:solidFill>
                <a:latin typeface="Franklin Gothic Book" panose="020B0503020102020204" pitchFamily="34" charset="0"/>
                <a:ea typeface="+mn-ea"/>
                <a:cs typeface="+mn-cs"/>
              </a:defRPr>
            </a:lvl2pPr>
            <a:lvl3pPr marL="1257300" indent="-342900" algn="l" defTabSz="914400" rtl="0" eaLnBrk="1" latinLnBrk="0" hangingPunct="1">
              <a:lnSpc>
                <a:spcPct val="90000"/>
              </a:lnSpc>
              <a:spcBef>
                <a:spcPts val="500"/>
              </a:spcBef>
              <a:buClr>
                <a:srgbClr val="F46E32"/>
              </a:buClr>
              <a:buSzPct val="75000"/>
              <a:buFontTx/>
              <a:buBlip>
                <a:blip r:embed="rId4"/>
              </a:buBlip>
              <a:defRPr sz="1800" kern="1200">
                <a:solidFill>
                  <a:srgbClr val="004D79"/>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SzPct val="75000"/>
              <a:buFontTx/>
              <a:buBlip>
                <a:blip r:embed="rId4"/>
              </a:buBlip>
              <a:defRPr sz="1800" kern="1200">
                <a:solidFill>
                  <a:srgbClr val="004D79"/>
                </a:solidFill>
                <a:latin typeface="Franklin Gothic Book" panose="020B05030201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4D79"/>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buClr>
                <a:srgbClr val="729E03"/>
              </a:buClr>
              <a:defRPr sz="2000">
                <a:solidFill>
                  <a:prstClr val="black"/>
                </a:solidFill>
                <a:latin typeface="Source Sans Pro Regular"/>
                <a:ea typeface="MS PGothic" charset="0"/>
                <a:cs typeface="Arial" panose="020B0604020202020204" pitchFamily="34" charset="0"/>
              </a:defRPr>
            </a:pPr>
            <a:r>
              <a:rPr dirty="0" err="1"/>
              <a:t>Déclarations</a:t>
            </a:r>
            <a:r>
              <a:rPr dirty="0"/>
              <a:t> sur les politiques</a:t>
            </a:r>
          </a:p>
          <a:p>
            <a:pPr lvl="1">
              <a:buClr>
                <a:srgbClr val="729E03"/>
              </a:buClr>
              <a:defRPr sz="2000">
                <a:solidFill>
                  <a:prstClr val="black"/>
                </a:solidFill>
                <a:latin typeface="Source Sans Pro Regular"/>
                <a:ea typeface="MS PGothic" charset="0"/>
                <a:cs typeface="Arial" panose="020B0604020202020204" pitchFamily="34" charset="0"/>
              </a:defRPr>
            </a:pPr>
            <a:r>
              <a:rPr dirty="0"/>
              <a:t>Articles de revues</a:t>
            </a:r>
          </a:p>
          <a:p>
            <a:pPr lvl="1">
              <a:buClr>
                <a:srgbClr val="729E03"/>
              </a:buClr>
              <a:defRPr sz="2000">
                <a:solidFill>
                  <a:prstClr val="black"/>
                </a:solidFill>
                <a:latin typeface="Source Sans Pro Regular"/>
                <a:ea typeface="MS PGothic" charset="0"/>
                <a:cs typeface="Arial" panose="020B0604020202020204" pitchFamily="34" charset="0"/>
              </a:defRPr>
            </a:pPr>
            <a:r>
              <a:rPr dirty="0"/>
              <a:t>Communiqués de </a:t>
            </a:r>
            <a:r>
              <a:rPr dirty="0" err="1"/>
              <a:t>presse</a:t>
            </a:r>
            <a:endParaRPr dirty="0"/>
          </a:p>
          <a:p>
            <a:pPr lvl="1">
              <a:buClr>
                <a:srgbClr val="729E03"/>
              </a:buClr>
              <a:defRPr sz="2000">
                <a:solidFill>
                  <a:prstClr val="black"/>
                </a:solidFill>
                <a:latin typeface="Source Sans Pro Regular"/>
                <a:ea typeface="MS PGothic" charset="0"/>
                <a:cs typeface="Arial" panose="020B0604020202020204" pitchFamily="34" charset="0"/>
              </a:defRPr>
            </a:pPr>
            <a:r>
              <a:rPr dirty="0" err="1"/>
              <a:t>Déclarations</a:t>
            </a:r>
            <a:r>
              <a:rPr dirty="0"/>
              <a:t> de plaidoyer</a:t>
            </a:r>
          </a:p>
          <a:p>
            <a:pPr lvl="1">
              <a:buClr>
                <a:srgbClr val="729E03"/>
              </a:buClr>
              <a:defRPr sz="2000">
                <a:solidFill>
                  <a:prstClr val="black"/>
                </a:solidFill>
                <a:latin typeface="Source Sans Pro Regular"/>
                <a:ea typeface="MS PGothic" charset="0"/>
                <a:cs typeface="Arial" panose="020B0604020202020204" pitchFamily="34" charset="0"/>
              </a:defRPr>
            </a:pPr>
            <a:r>
              <a:rPr dirty="0" err="1"/>
              <a:t>Procédures</a:t>
            </a:r>
            <a:r>
              <a:rPr dirty="0"/>
              <a:t> </a:t>
            </a:r>
            <a:r>
              <a:rPr dirty="0" err="1"/>
              <a:t>opérationnelles</a:t>
            </a:r>
            <a:r>
              <a:rPr dirty="0"/>
              <a:t> standards</a:t>
            </a:r>
            <a:endParaRPr sz="2000" dirty="0">
              <a:solidFill>
                <a:prstClr val="black"/>
              </a:solidFill>
              <a:latin typeface="Source Sans Pro Regular"/>
              <a:cs typeface="Arial" panose="020B0604020202020204" pitchFamily="34" charset="0"/>
            </a:endParaRPr>
          </a:p>
        </p:txBody>
      </p:sp>
      <p:sp>
        <p:nvSpPr>
          <p:cNvPr id="7" name="TextBox 6">
            <a:extLst>
              <a:ext uri="{FF2B5EF4-FFF2-40B4-BE49-F238E27FC236}">
                <a16:creationId xmlns:a16="http://schemas.microsoft.com/office/drawing/2014/main" id="{4A87CBCF-75CB-4A41-8547-6CF349045568}"/>
              </a:ext>
            </a:extLst>
          </p:cNvPr>
          <p:cNvSpPr txBox="1"/>
          <p:nvPr/>
        </p:nvSpPr>
        <p:spPr>
          <a:xfrm>
            <a:off x="3171350" y="3470527"/>
            <a:ext cx="1240849" cy="461665"/>
          </a:xfrm>
          <a:prstGeom prst="rect">
            <a:avLst/>
          </a:prstGeom>
          <a:noFill/>
        </p:spPr>
        <p:txBody>
          <a:bodyPr wrap="square">
            <a:spAutoFit/>
          </a:bodyPr>
          <a:lstStyle/>
          <a:p>
            <a:pPr algn="ctr" hangingPunct="1">
              <a:defRPr sz="2400" b="1" kern="1200">
                <a:solidFill>
                  <a:srgbClr val="729E03"/>
                </a:solidFill>
                <a:latin typeface="Source Sans Pro Regular"/>
                <a:ea typeface="+mn-ea"/>
                <a:cs typeface="Arial" panose="020B0604020202020204" pitchFamily="34" charset="0"/>
              </a:defRPr>
            </a:pPr>
            <a:r>
              <a:t>Orale</a:t>
            </a:r>
          </a:p>
        </p:txBody>
      </p:sp>
      <p:sp>
        <p:nvSpPr>
          <p:cNvPr id="8" name="TextBox 7">
            <a:extLst>
              <a:ext uri="{FF2B5EF4-FFF2-40B4-BE49-F238E27FC236}">
                <a16:creationId xmlns:a16="http://schemas.microsoft.com/office/drawing/2014/main" id="{43EE3F98-5AF3-446C-B08B-2864809EEC3C}"/>
              </a:ext>
            </a:extLst>
          </p:cNvPr>
          <p:cNvSpPr txBox="1"/>
          <p:nvPr/>
        </p:nvSpPr>
        <p:spPr>
          <a:xfrm>
            <a:off x="7882947" y="3420554"/>
            <a:ext cx="1581736" cy="461665"/>
          </a:xfrm>
          <a:prstGeom prst="rect">
            <a:avLst/>
          </a:prstGeom>
          <a:noFill/>
        </p:spPr>
        <p:txBody>
          <a:bodyPr wrap="square">
            <a:spAutoFit/>
          </a:bodyPr>
          <a:lstStyle/>
          <a:p>
            <a:pPr algn="ctr" hangingPunct="1">
              <a:defRPr sz="2400" b="1" kern="1200">
                <a:solidFill>
                  <a:srgbClr val="729E03"/>
                </a:solidFill>
                <a:latin typeface="Source Sans Pro Regular"/>
                <a:ea typeface="+mn-ea"/>
                <a:cs typeface="Arial" panose="020B0604020202020204" pitchFamily="34" charset="0"/>
              </a:defRPr>
            </a:pPr>
            <a:r>
              <a:t>Écrite</a:t>
            </a:r>
          </a:p>
        </p:txBody>
      </p:sp>
      <p:sp>
        <p:nvSpPr>
          <p:cNvPr id="12" name="Espace réservé du texte 8"/>
          <p:cNvSpPr>
            <a:spLocks noGrp="1"/>
          </p:cNvSpPr>
          <p:nvPr>
            <p:ph type="body" sz="quarter" idx="21"/>
          </p:nvPr>
        </p:nvSpPr>
        <p:spPr>
          <a:xfrm>
            <a:off x="0" y="-13652"/>
            <a:ext cx="5313735" cy="622301"/>
          </a:xfrm>
        </p:spPr>
        <p:txBody>
          <a:bodyPr lIns="45719" tIns="45720" rIns="45719" bIns="45720" anchor="t">
            <a:normAutofit/>
          </a:bodyPr>
          <a:lstStyle/>
          <a:p>
            <a:pPr>
              <a:defRPr sz="3200" b="1">
                <a:solidFill>
                  <a:schemeClr val="bg1"/>
                </a:solidFill>
              </a:defRPr>
            </a:pPr>
            <a:r>
              <a:t>8.5 Communication</a:t>
            </a:r>
          </a:p>
        </p:txBody>
      </p:sp>
      <p:pic>
        <p:nvPicPr>
          <p:cNvPr id="14" name="Image 13"/>
          <p:cNvPicPr>
            <a:picLocks noChangeAspect="1"/>
          </p:cNvPicPr>
          <p:nvPr/>
        </p:nvPicPr>
        <p:blipFill rotWithShape="1">
          <a:blip r:embed="rId5"/>
          <a:srcRect l="7334" t="27527"/>
          <a:stretch/>
        </p:blipFill>
        <p:spPr>
          <a:xfrm>
            <a:off x="639333" y="2044701"/>
            <a:ext cx="1778818" cy="1755548"/>
          </a:xfrm>
          <a:prstGeom prst="rect">
            <a:avLst/>
          </a:prstGeom>
        </p:spPr>
      </p:pic>
      <p:pic>
        <p:nvPicPr>
          <p:cNvPr id="15" name="Image 14"/>
          <p:cNvPicPr>
            <a:picLocks noChangeAspect="1"/>
          </p:cNvPicPr>
          <p:nvPr/>
        </p:nvPicPr>
        <p:blipFill rotWithShape="1">
          <a:blip r:embed="rId6"/>
          <a:srcRect t="26898"/>
          <a:stretch/>
        </p:blipFill>
        <p:spPr>
          <a:xfrm>
            <a:off x="10012358" y="1918423"/>
            <a:ext cx="1720409" cy="1777374"/>
          </a:xfrm>
          <a:prstGeom prst="rect">
            <a:avLst/>
          </a:prstGeom>
        </p:spPr>
      </p:pic>
      <p:sp>
        <p:nvSpPr>
          <p:cNvPr id="13" name="Slide Number Placeholder 5">
            <a:extLst>
              <a:ext uri="{FF2B5EF4-FFF2-40B4-BE49-F238E27FC236}">
                <a16:creationId xmlns:a16="http://schemas.microsoft.com/office/drawing/2014/main" id="{ACCF1D4D-B94C-4E80-BAD2-88512D22297F}"/>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59</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105945683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357162" y="2548819"/>
            <a:ext cx="9731375" cy="1125094"/>
          </a:xfrm>
          <a:prstGeom prst="rect">
            <a:avLst/>
          </a:prstGeom>
        </p:spPr>
        <p:txBody>
          <a:bodyPr vert="horz" wrap="square" lIns="0" tIns="16933" rIns="0" bIns="0" numCol="1" anchor="ctr" anchorCtr="0" compatLnSpc="1">
            <a:prstTxWarp prst="textNoShape">
              <a:avLst/>
            </a:prstTxWarp>
            <a:spAutoFit/>
          </a:bodyPr>
          <a:lstStyle/>
          <a:p>
            <a:pPr algn="ctr">
              <a:defRPr sz="4000" b="1"/>
            </a:pPr>
            <a:r>
              <a:t>8.1. Rôles d'un gestionnaire d'EIR et compétences requises</a:t>
            </a:r>
          </a:p>
        </p:txBody>
      </p:sp>
      <p:sp>
        <p:nvSpPr>
          <p:cNvPr id="4" name="Slide Number Placeholder 5">
            <a:extLst>
              <a:ext uri="{FF2B5EF4-FFF2-40B4-BE49-F238E27FC236}">
                <a16:creationId xmlns:a16="http://schemas.microsoft.com/office/drawing/2014/main" id="{E46A24C5-6DD1-4A89-8EF5-368C55EDDE72}"/>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340648290"/>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B0BF666-A22F-4777-9A46-5C87FB49FEBF}"/>
              </a:ext>
            </a:extLst>
          </p:cNvPr>
          <p:cNvSpPr>
            <a:spLocks noGrp="1"/>
          </p:cNvSpPr>
          <p:nvPr>
            <p:ph type="body" idx="1"/>
          </p:nvPr>
        </p:nvSpPr>
        <p:spPr>
          <a:xfrm>
            <a:off x="993607" y="1356807"/>
            <a:ext cx="10729095" cy="4654071"/>
          </a:xfrm>
        </p:spPr>
        <p:txBody>
          <a:bodyPr>
            <a:normAutofit/>
          </a:bodyPr>
          <a:lstStyle/>
          <a:p>
            <a:pPr marL="0" indent="0">
              <a:buNone/>
            </a:pPr>
            <a:r>
              <a:rPr dirty="0"/>
              <a:t>De quelle manière </a:t>
            </a:r>
            <a:r>
              <a:rPr dirty="0" err="1"/>
              <a:t>communiquez-vous</a:t>
            </a:r>
            <a:r>
              <a:rPr dirty="0"/>
              <a:t> ?</a:t>
            </a:r>
          </a:p>
        </p:txBody>
      </p:sp>
      <p:sp>
        <p:nvSpPr>
          <p:cNvPr id="2" name="Title 1">
            <a:extLst>
              <a:ext uri="{FF2B5EF4-FFF2-40B4-BE49-F238E27FC236}">
                <a16:creationId xmlns:a16="http://schemas.microsoft.com/office/drawing/2014/main" id="{4F91286D-FD6A-4184-8284-90A880281148}"/>
              </a:ext>
            </a:extLst>
          </p:cNvPr>
          <p:cNvSpPr>
            <a:spLocks noGrp="1"/>
          </p:cNvSpPr>
          <p:nvPr>
            <p:ph type="title" idx="4294967295"/>
          </p:nvPr>
        </p:nvSpPr>
        <p:spPr>
          <a:xfrm>
            <a:off x="163864" y="670921"/>
            <a:ext cx="8750710" cy="709613"/>
          </a:xfrm>
        </p:spPr>
        <p:txBody>
          <a:bodyPr>
            <a:normAutofit/>
          </a:bodyPr>
          <a:lstStyle/>
          <a:p>
            <a:pPr>
              <a:defRPr sz="2800" b="1">
                <a:solidFill>
                  <a:srgbClr val="A1010D"/>
                </a:solidFill>
                <a:latin typeface="Source Sans Pro Regular"/>
                <a:cs typeface="Arial"/>
              </a:defRPr>
            </a:pPr>
            <a:r>
              <a:t>Canaux de communication</a:t>
            </a:r>
          </a:p>
        </p:txBody>
      </p:sp>
      <p:grpSp>
        <p:nvGrpSpPr>
          <p:cNvPr id="8" name="Group 7"/>
          <p:cNvGrpSpPr/>
          <p:nvPr/>
        </p:nvGrpSpPr>
        <p:grpSpPr>
          <a:xfrm>
            <a:off x="2155829" y="1800615"/>
            <a:ext cx="8533598" cy="4612386"/>
            <a:chOff x="2245897" y="1840677"/>
            <a:chExt cx="6659273" cy="3579473"/>
          </a:xfrm>
        </p:grpSpPr>
        <p:pic>
          <p:nvPicPr>
            <p:cNvPr id="7" name="Graphic 6" descr="Telephone">
              <a:extLst>
                <a:ext uri="{FF2B5EF4-FFF2-40B4-BE49-F238E27FC236}">
                  <a16:creationId xmlns:a16="http://schemas.microsoft.com/office/drawing/2014/main" id="{D697BD74-A7DA-4A0D-BF90-BB0B4AF794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6355" y="3603140"/>
              <a:ext cx="966733" cy="966733"/>
            </a:xfrm>
            <a:prstGeom prst="rect">
              <a:avLst/>
            </a:prstGeom>
          </p:spPr>
        </p:pic>
        <p:pic>
          <p:nvPicPr>
            <p:cNvPr id="9" name="Graphic 8" descr="Open envelope">
              <a:extLst>
                <a:ext uri="{FF2B5EF4-FFF2-40B4-BE49-F238E27FC236}">
                  <a16:creationId xmlns:a16="http://schemas.microsoft.com/office/drawing/2014/main" id="{6C39E3DF-33CD-47BC-89C7-DC25607CDEC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34689" y="3603140"/>
              <a:ext cx="966733" cy="966733"/>
            </a:xfrm>
            <a:prstGeom prst="rect">
              <a:avLst/>
            </a:prstGeom>
          </p:spPr>
        </p:pic>
        <p:pic>
          <p:nvPicPr>
            <p:cNvPr id="11" name="Graphic 10" descr="Questions">
              <a:extLst>
                <a:ext uri="{FF2B5EF4-FFF2-40B4-BE49-F238E27FC236}">
                  <a16:creationId xmlns:a16="http://schemas.microsoft.com/office/drawing/2014/main" id="{49A6F066-6679-41AE-AE2F-6351FB313BB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113352" y="1840677"/>
              <a:ext cx="966733" cy="966733"/>
            </a:xfrm>
            <a:prstGeom prst="rect">
              <a:avLst/>
            </a:prstGeom>
          </p:spPr>
        </p:pic>
        <p:pic>
          <p:nvPicPr>
            <p:cNvPr id="13" name="Graphic 12" descr="Meeting">
              <a:extLst>
                <a:ext uri="{FF2B5EF4-FFF2-40B4-BE49-F238E27FC236}">
                  <a16:creationId xmlns:a16="http://schemas.microsoft.com/office/drawing/2014/main" id="{09629703-A75D-490F-98BD-D9920BEBDA4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471385" y="1840677"/>
              <a:ext cx="966733" cy="966733"/>
            </a:xfrm>
            <a:prstGeom prst="rect">
              <a:avLst/>
            </a:prstGeom>
          </p:spPr>
        </p:pic>
        <p:pic>
          <p:nvPicPr>
            <p:cNvPr id="15" name="Graphic 14" descr="Speaker phone">
              <a:extLst>
                <a:ext uri="{FF2B5EF4-FFF2-40B4-BE49-F238E27FC236}">
                  <a16:creationId xmlns:a16="http://schemas.microsoft.com/office/drawing/2014/main" id="{BE86F49E-2840-4093-989D-26DF050B95A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755319" y="1840677"/>
              <a:ext cx="966733" cy="966733"/>
            </a:xfrm>
            <a:prstGeom prst="rect">
              <a:avLst/>
            </a:prstGeom>
          </p:spPr>
        </p:pic>
        <p:pic>
          <p:nvPicPr>
            <p:cNvPr id="17" name="Graphic 16" descr="Advertising">
              <a:extLst>
                <a:ext uri="{FF2B5EF4-FFF2-40B4-BE49-F238E27FC236}">
                  <a16:creationId xmlns:a16="http://schemas.microsoft.com/office/drawing/2014/main" id="{4538D8A6-287B-45B8-9C40-388432997E1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538947" y="3603140"/>
              <a:ext cx="966733" cy="966733"/>
            </a:xfrm>
            <a:prstGeom prst="rect">
              <a:avLst/>
            </a:prstGeom>
          </p:spPr>
        </p:pic>
        <p:pic>
          <p:nvPicPr>
            <p:cNvPr id="19" name="Graphic 18" descr="Chat">
              <a:extLst>
                <a:ext uri="{FF2B5EF4-FFF2-40B4-BE49-F238E27FC236}">
                  <a16:creationId xmlns:a16="http://schemas.microsoft.com/office/drawing/2014/main" id="{AB625A8A-029A-427D-AB9C-2015BA3C7A8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872914" y="3603140"/>
              <a:ext cx="966733" cy="966733"/>
            </a:xfrm>
            <a:prstGeom prst="rect">
              <a:avLst/>
            </a:prstGeom>
          </p:spPr>
        </p:pic>
        <p:sp>
          <p:nvSpPr>
            <p:cNvPr id="20" name="TextBox 19">
              <a:extLst>
                <a:ext uri="{FF2B5EF4-FFF2-40B4-BE49-F238E27FC236}">
                  <a16:creationId xmlns:a16="http://schemas.microsoft.com/office/drawing/2014/main" id="{6CE40099-5F33-4410-AA14-4E67F27DCB21}"/>
                </a:ext>
              </a:extLst>
            </p:cNvPr>
            <p:cNvSpPr txBox="1"/>
            <p:nvPr/>
          </p:nvSpPr>
          <p:spPr>
            <a:xfrm>
              <a:off x="2245897" y="2695069"/>
              <a:ext cx="1437382" cy="568103"/>
            </a:xfrm>
            <a:prstGeom prst="rect">
              <a:avLst/>
            </a:prstGeom>
            <a:noFill/>
          </p:spPr>
          <p:txBody>
            <a:bodyPr wrap="square">
              <a:spAutoFit/>
            </a:bodyPr>
            <a:lstStyle/>
            <a:p>
              <a:pPr algn="ctr" hangingPunct="1">
                <a:defRPr kern="1200">
                  <a:solidFill>
                    <a:prstClr val="black"/>
                  </a:solidFill>
                  <a:latin typeface="Source Sans Pro Regular"/>
                  <a:ea typeface="+mn-ea"/>
                  <a:cs typeface="+mn-cs"/>
                </a:defRPr>
              </a:pPr>
              <a:r>
                <a:t>Réunions de groupe</a:t>
              </a:r>
            </a:p>
          </p:txBody>
        </p:sp>
        <p:sp>
          <p:nvSpPr>
            <p:cNvPr id="21" name="TextBox 20">
              <a:extLst>
                <a:ext uri="{FF2B5EF4-FFF2-40B4-BE49-F238E27FC236}">
                  <a16:creationId xmlns:a16="http://schemas.microsoft.com/office/drawing/2014/main" id="{08878EA1-DECD-415E-AAE1-0C946F3841AB}"/>
                </a:ext>
              </a:extLst>
            </p:cNvPr>
            <p:cNvSpPr txBox="1"/>
            <p:nvPr/>
          </p:nvSpPr>
          <p:spPr>
            <a:xfrm>
              <a:off x="3835242" y="2755228"/>
              <a:ext cx="1437382" cy="324630"/>
            </a:xfrm>
            <a:prstGeom prst="rect">
              <a:avLst/>
            </a:prstGeom>
            <a:noFill/>
          </p:spPr>
          <p:txBody>
            <a:bodyPr wrap="square">
              <a:spAutoFit/>
            </a:bodyPr>
            <a:lstStyle/>
            <a:p>
              <a:pPr algn="ctr" hangingPunct="1">
                <a:defRPr kern="1200">
                  <a:solidFill>
                    <a:prstClr val="black"/>
                  </a:solidFill>
                  <a:latin typeface="Source Sans Pro Regular"/>
                  <a:ea typeface="+mn-ea"/>
                  <a:cs typeface="+mn-cs"/>
                </a:defRPr>
              </a:pPr>
              <a:r>
                <a:t>Réunions en tête à tête</a:t>
              </a:r>
            </a:p>
          </p:txBody>
        </p:sp>
        <p:sp>
          <p:nvSpPr>
            <p:cNvPr id="22" name="TextBox 21">
              <a:extLst>
                <a:ext uri="{FF2B5EF4-FFF2-40B4-BE49-F238E27FC236}">
                  <a16:creationId xmlns:a16="http://schemas.microsoft.com/office/drawing/2014/main" id="{66135601-D6C2-462E-9A97-C72C4897DA32}"/>
                </a:ext>
              </a:extLst>
            </p:cNvPr>
            <p:cNvSpPr txBox="1"/>
            <p:nvPr/>
          </p:nvSpPr>
          <p:spPr>
            <a:xfrm>
              <a:off x="7206153" y="4608574"/>
              <a:ext cx="1699017" cy="324630"/>
            </a:xfrm>
            <a:prstGeom prst="rect">
              <a:avLst/>
            </a:prstGeom>
            <a:noFill/>
          </p:spPr>
          <p:txBody>
            <a:bodyPr wrap="square">
              <a:spAutoFit/>
            </a:bodyPr>
            <a:lstStyle/>
            <a:p>
              <a:pPr algn="ctr" hangingPunct="1">
                <a:defRPr kern="1200">
                  <a:solidFill>
                    <a:prstClr val="black"/>
                  </a:solidFill>
                  <a:latin typeface="Source Sans Pro Regular"/>
                  <a:ea typeface="+mn-ea"/>
                  <a:cs typeface="+mn-cs"/>
                </a:defRPr>
              </a:pPr>
              <a:r>
                <a:rPr dirty="0" err="1"/>
                <a:t>Visioconférences</a:t>
              </a:r>
              <a:endParaRPr dirty="0"/>
            </a:p>
          </p:txBody>
        </p:sp>
        <p:sp>
          <p:nvSpPr>
            <p:cNvPr id="23" name="TextBox 22">
              <a:extLst>
                <a:ext uri="{FF2B5EF4-FFF2-40B4-BE49-F238E27FC236}">
                  <a16:creationId xmlns:a16="http://schemas.microsoft.com/office/drawing/2014/main" id="{D81D0B1E-3526-46D5-86FB-508E803864A8}"/>
                </a:ext>
              </a:extLst>
            </p:cNvPr>
            <p:cNvSpPr txBox="1"/>
            <p:nvPr/>
          </p:nvSpPr>
          <p:spPr>
            <a:xfrm>
              <a:off x="5586803" y="4608574"/>
              <a:ext cx="1702859" cy="568103"/>
            </a:xfrm>
            <a:prstGeom prst="rect">
              <a:avLst/>
            </a:prstGeom>
            <a:noFill/>
          </p:spPr>
          <p:txBody>
            <a:bodyPr wrap="square">
              <a:spAutoFit/>
            </a:bodyPr>
            <a:lstStyle/>
            <a:p>
              <a:pPr algn="ctr" hangingPunct="1">
                <a:defRPr kern="1200">
                  <a:solidFill>
                    <a:prstClr val="black"/>
                  </a:solidFill>
                  <a:latin typeface="Source Sans Pro Regular"/>
                  <a:ea typeface="+mn-ea"/>
                  <a:cs typeface="+mn-cs"/>
                </a:defRPr>
              </a:pPr>
              <a:r>
                <a:t> Messagerie instantanée</a:t>
              </a:r>
            </a:p>
          </p:txBody>
        </p:sp>
        <p:sp>
          <p:nvSpPr>
            <p:cNvPr id="24" name="TextBox 23">
              <a:extLst>
                <a:ext uri="{FF2B5EF4-FFF2-40B4-BE49-F238E27FC236}">
                  <a16:creationId xmlns:a16="http://schemas.microsoft.com/office/drawing/2014/main" id="{1AE8B49F-1233-4FB1-B5E1-056083B432AE}"/>
                </a:ext>
              </a:extLst>
            </p:cNvPr>
            <p:cNvSpPr txBox="1"/>
            <p:nvPr/>
          </p:nvSpPr>
          <p:spPr>
            <a:xfrm>
              <a:off x="3889605" y="4608574"/>
              <a:ext cx="1702859" cy="811576"/>
            </a:xfrm>
            <a:prstGeom prst="rect">
              <a:avLst/>
            </a:prstGeom>
            <a:noFill/>
          </p:spPr>
          <p:txBody>
            <a:bodyPr wrap="square">
              <a:spAutoFit/>
            </a:bodyPr>
            <a:lstStyle/>
            <a:p>
              <a:pPr algn="ctr" hangingPunct="1">
                <a:defRPr kern="1200">
                  <a:solidFill>
                    <a:prstClr val="black"/>
                  </a:solidFill>
                  <a:latin typeface="Source Sans Pro Regular"/>
                  <a:ea typeface="+mn-ea"/>
                  <a:cs typeface="+mn-cs"/>
                </a:defRPr>
              </a:pPr>
              <a:r>
                <a:rPr dirty="0" err="1"/>
                <a:t>Courriels</a:t>
              </a:r>
              <a:r>
                <a:rPr dirty="0"/>
                <a:t> et </a:t>
              </a:r>
              <a:r>
                <a:rPr dirty="0" err="1"/>
                <a:t>autres</a:t>
              </a:r>
              <a:r>
                <a:rPr dirty="0"/>
                <a:t> </a:t>
              </a:r>
              <a:r>
                <a:rPr dirty="0" err="1"/>
                <a:t>formes</a:t>
              </a:r>
              <a:r>
                <a:rPr dirty="0"/>
                <a:t> de communication </a:t>
              </a:r>
              <a:r>
                <a:rPr dirty="0" err="1"/>
                <a:t>écrite</a:t>
              </a:r>
              <a:endParaRPr dirty="0"/>
            </a:p>
          </p:txBody>
        </p:sp>
        <p:sp>
          <p:nvSpPr>
            <p:cNvPr id="25" name="TextBox 24">
              <a:extLst>
                <a:ext uri="{FF2B5EF4-FFF2-40B4-BE49-F238E27FC236}">
                  <a16:creationId xmlns:a16="http://schemas.microsoft.com/office/drawing/2014/main" id="{6A3F5880-4696-49F1-9D02-598E1356A78E}"/>
                </a:ext>
              </a:extLst>
            </p:cNvPr>
            <p:cNvSpPr txBox="1"/>
            <p:nvPr/>
          </p:nvSpPr>
          <p:spPr>
            <a:xfrm>
              <a:off x="5502438" y="2734521"/>
              <a:ext cx="1437382" cy="568103"/>
            </a:xfrm>
            <a:prstGeom prst="rect">
              <a:avLst/>
            </a:prstGeom>
            <a:noFill/>
          </p:spPr>
          <p:txBody>
            <a:bodyPr wrap="square">
              <a:spAutoFit/>
            </a:bodyPr>
            <a:lstStyle/>
            <a:p>
              <a:pPr algn="ctr" hangingPunct="1">
                <a:defRPr kern="1200">
                  <a:solidFill>
                    <a:prstClr val="black"/>
                  </a:solidFill>
                  <a:latin typeface="Source Sans Pro Regular"/>
                  <a:ea typeface="+mn-ea"/>
                  <a:cs typeface="+mn-cs"/>
                </a:defRPr>
              </a:pPr>
              <a:r>
                <a:t>Conférences téléphoniques</a:t>
              </a:r>
            </a:p>
          </p:txBody>
        </p:sp>
        <p:sp>
          <p:nvSpPr>
            <p:cNvPr id="26" name="TextBox 25">
              <a:extLst>
                <a:ext uri="{FF2B5EF4-FFF2-40B4-BE49-F238E27FC236}">
                  <a16:creationId xmlns:a16="http://schemas.microsoft.com/office/drawing/2014/main" id="{CCDAE7D0-6590-4341-8EF5-B2C84A93FE7C}"/>
                </a:ext>
              </a:extLst>
            </p:cNvPr>
            <p:cNvSpPr txBox="1"/>
            <p:nvPr/>
          </p:nvSpPr>
          <p:spPr>
            <a:xfrm>
              <a:off x="2291678" y="4496984"/>
              <a:ext cx="1527491" cy="568103"/>
            </a:xfrm>
            <a:prstGeom prst="rect">
              <a:avLst/>
            </a:prstGeom>
            <a:noFill/>
          </p:spPr>
          <p:txBody>
            <a:bodyPr wrap="square">
              <a:spAutoFit/>
            </a:bodyPr>
            <a:lstStyle/>
            <a:p>
              <a:pPr algn="ctr" hangingPunct="1">
                <a:defRPr kern="1200">
                  <a:solidFill>
                    <a:prstClr val="black"/>
                  </a:solidFill>
                  <a:latin typeface="Source Sans Pro Regular"/>
                  <a:ea typeface="+mn-ea"/>
                  <a:cs typeface="+mn-cs"/>
                </a:defRPr>
              </a:pPr>
              <a:r>
                <a:t>Appels téléphoniques</a:t>
              </a:r>
            </a:p>
          </p:txBody>
        </p:sp>
        <p:pic>
          <p:nvPicPr>
            <p:cNvPr id="6" name="Graphic 5" descr="Group success">
              <a:extLst>
                <a:ext uri="{FF2B5EF4-FFF2-40B4-BE49-F238E27FC236}">
                  <a16:creationId xmlns:a16="http://schemas.microsoft.com/office/drawing/2014/main" id="{A7189B15-2CA8-499B-B316-F7E8BA168DC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538947" y="1897125"/>
              <a:ext cx="966733" cy="966733"/>
            </a:xfrm>
            <a:prstGeom prst="rect">
              <a:avLst/>
            </a:prstGeom>
          </p:spPr>
        </p:pic>
        <p:sp>
          <p:nvSpPr>
            <p:cNvPr id="27" name="TextBox 26">
              <a:extLst>
                <a:ext uri="{FF2B5EF4-FFF2-40B4-BE49-F238E27FC236}">
                  <a16:creationId xmlns:a16="http://schemas.microsoft.com/office/drawing/2014/main" id="{04297516-E97E-4705-91B5-20090AA0525A}"/>
                </a:ext>
              </a:extLst>
            </p:cNvPr>
            <p:cNvSpPr txBox="1"/>
            <p:nvPr/>
          </p:nvSpPr>
          <p:spPr>
            <a:xfrm>
              <a:off x="7365654" y="2739441"/>
              <a:ext cx="1437382" cy="568103"/>
            </a:xfrm>
            <a:prstGeom prst="rect">
              <a:avLst/>
            </a:prstGeom>
            <a:noFill/>
          </p:spPr>
          <p:txBody>
            <a:bodyPr wrap="square">
              <a:spAutoFit/>
            </a:bodyPr>
            <a:lstStyle/>
            <a:p>
              <a:pPr algn="ctr" hangingPunct="1">
                <a:defRPr kern="1200">
                  <a:solidFill>
                    <a:prstClr val="black"/>
                  </a:solidFill>
                  <a:latin typeface="Source Sans Pro Regular"/>
                  <a:ea typeface="+mn-ea"/>
                  <a:cs typeface="+mn-cs"/>
                </a:defRPr>
              </a:pPr>
              <a:r>
                <a:t>Dialogue avec les communautés</a:t>
              </a:r>
            </a:p>
          </p:txBody>
        </p:sp>
      </p:grpSp>
      <p:sp>
        <p:nvSpPr>
          <p:cNvPr id="28" name="Espace réservé du texte 8"/>
          <p:cNvSpPr>
            <a:spLocks noGrp="1"/>
          </p:cNvSpPr>
          <p:nvPr>
            <p:ph type="body" sz="quarter" idx="21"/>
          </p:nvPr>
        </p:nvSpPr>
        <p:spPr>
          <a:xfrm>
            <a:off x="0" y="-13652"/>
            <a:ext cx="5313735" cy="622301"/>
          </a:xfrm>
        </p:spPr>
        <p:txBody>
          <a:bodyPr lIns="45719" tIns="45720" rIns="45719" bIns="45720" anchor="t">
            <a:normAutofit/>
          </a:bodyPr>
          <a:lstStyle/>
          <a:p>
            <a:pPr>
              <a:defRPr sz="3200" b="1">
                <a:solidFill>
                  <a:schemeClr val="bg1"/>
                </a:solidFill>
              </a:defRPr>
            </a:pPr>
            <a:r>
              <a:t>8.5 Communication</a:t>
            </a:r>
          </a:p>
        </p:txBody>
      </p:sp>
      <p:sp>
        <p:nvSpPr>
          <p:cNvPr id="29" name="Slide Number Placeholder 5">
            <a:extLst>
              <a:ext uri="{FF2B5EF4-FFF2-40B4-BE49-F238E27FC236}">
                <a16:creationId xmlns:a16="http://schemas.microsoft.com/office/drawing/2014/main" id="{F2718FA4-FD61-400C-86F2-4436A781980C}"/>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60</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1232171348"/>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110613" y="611393"/>
            <a:ext cx="10972800" cy="786581"/>
          </a:xfrm>
        </p:spPr>
        <p:txBody>
          <a:bodyPr lIns="45719" tIns="45720" rIns="45719" bIns="45720" anchor="ctr">
            <a:normAutofit/>
          </a:bodyPr>
          <a:lstStyle/>
          <a:p>
            <a:pPr>
              <a:defRPr sz="2800" b="1">
                <a:solidFill>
                  <a:srgbClr val="A1010D"/>
                </a:solidFill>
                <a:latin typeface="Source Sans Pro Regular"/>
                <a:cs typeface="Arial"/>
              </a:defRPr>
            </a:pPr>
            <a:r>
              <a:t>Communication en situation d’urgence</a:t>
            </a:r>
            <a:endParaRPr sz="2800" b="1">
              <a:solidFill>
                <a:srgbClr val="A1010D"/>
              </a:solidFill>
              <a:latin typeface="Source Sans Pro Regular"/>
              <a:cs typeface="Arial"/>
            </a:endParaRPr>
          </a:p>
        </p:txBody>
      </p:sp>
      <p:sp>
        <p:nvSpPr>
          <p:cNvPr id="6" name="Espace réservé du texte 8"/>
          <p:cNvSpPr>
            <a:spLocks noGrp="1"/>
          </p:cNvSpPr>
          <p:nvPr>
            <p:ph type="body" sz="quarter" idx="21"/>
          </p:nvPr>
        </p:nvSpPr>
        <p:spPr>
          <a:xfrm>
            <a:off x="0" y="-13652"/>
            <a:ext cx="5313735" cy="622301"/>
          </a:xfrm>
        </p:spPr>
        <p:txBody>
          <a:bodyPr lIns="45719" tIns="45720" rIns="45719" bIns="45720" anchor="t">
            <a:normAutofit/>
          </a:bodyPr>
          <a:lstStyle/>
          <a:p>
            <a:pPr>
              <a:defRPr sz="3200" b="1">
                <a:solidFill>
                  <a:schemeClr val="bg1"/>
                </a:solidFill>
              </a:defRPr>
            </a:pPr>
            <a:r>
              <a:t>8.5 Communication</a:t>
            </a:r>
          </a:p>
        </p:txBody>
      </p:sp>
      <p:grpSp>
        <p:nvGrpSpPr>
          <p:cNvPr id="10" name="Groupe 9"/>
          <p:cNvGrpSpPr/>
          <p:nvPr/>
        </p:nvGrpSpPr>
        <p:grpSpPr>
          <a:xfrm>
            <a:off x="279652" y="1796550"/>
            <a:ext cx="11530545" cy="2542892"/>
            <a:chOff x="1068120" y="3420109"/>
            <a:chExt cx="5224525" cy="2753657"/>
          </a:xfrm>
        </p:grpSpPr>
        <p:sp>
          <p:nvSpPr>
            <p:cNvPr id="7" name="Rectangle 6">
              <a:extLst>
                <a:ext uri="{FF2B5EF4-FFF2-40B4-BE49-F238E27FC236}">
                  <a16:creationId xmlns:a16="http://schemas.microsoft.com/office/drawing/2014/main" id="{D0113906-96FD-451C-8C6E-084DFA13DAF3}"/>
                </a:ext>
              </a:extLst>
            </p:cNvPr>
            <p:cNvSpPr/>
            <p:nvPr/>
          </p:nvSpPr>
          <p:spPr>
            <a:xfrm>
              <a:off x="1117446" y="3500284"/>
              <a:ext cx="5175199" cy="22801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endParaRPr kern="1200">
                <a:solidFill>
                  <a:prstClr val="white"/>
                </a:solidFill>
                <a:latin typeface="Source Sans Pro Regular"/>
                <a:cs typeface="Arial" panose="020B0604020202020204" pitchFamily="34" charset="0"/>
              </a:endParaRPr>
            </a:p>
          </p:txBody>
        </p:sp>
        <p:sp>
          <p:nvSpPr>
            <p:cNvPr id="8" name="Content Placeholder 4">
              <a:extLst>
                <a:ext uri="{FF2B5EF4-FFF2-40B4-BE49-F238E27FC236}">
                  <a16:creationId xmlns:a16="http://schemas.microsoft.com/office/drawing/2014/main" id="{5CBB3C73-EEC7-4FC2-8636-AE42E0937EF6}"/>
                </a:ext>
              </a:extLst>
            </p:cNvPr>
            <p:cNvSpPr txBox="1">
              <a:spLocks/>
            </p:cNvSpPr>
            <p:nvPr/>
          </p:nvSpPr>
          <p:spPr>
            <a:xfrm>
              <a:off x="1068120" y="3420109"/>
              <a:ext cx="5220169" cy="275365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marL="457200" lvl="1" indent="0" defTabSz="914400" hangingPunct="1">
                <a:spcBef>
                  <a:spcPts val="500"/>
                </a:spcBef>
                <a:buClr>
                  <a:srgbClr val="729E03"/>
                </a:buClr>
                <a:buNone/>
                <a:defRPr kern="1200">
                  <a:ea typeface="MS PGothic"/>
                  <a:cs typeface="Arial"/>
                </a:defRPr>
              </a:pPr>
              <a:r>
                <a:rPr sz="2000" dirty="0" err="1"/>
                <a:t>Exemples</a:t>
              </a:r>
              <a:r>
                <a:rPr sz="2000" dirty="0"/>
                <a:t> de communication </a:t>
              </a:r>
              <a:r>
                <a:rPr sz="2000" dirty="0" err="1"/>
                <a:t>en</a:t>
              </a:r>
              <a:r>
                <a:rPr sz="2000" dirty="0"/>
                <a:t> situation </a:t>
              </a:r>
              <a:r>
                <a:rPr sz="2000" dirty="0" err="1"/>
                <a:t>d’urgence</a:t>
              </a:r>
              <a:r>
                <a:rPr sz="2000" dirty="0"/>
                <a:t> : </a:t>
              </a:r>
              <a:endParaRPr sz="2000" kern="1200" dirty="0">
                <a:ea typeface="MS PGothic" charset="0"/>
                <a:cs typeface="Arial" panose="020B0604020202020204" pitchFamily="34" charset="0"/>
              </a:endParaRPr>
            </a:p>
            <a:p>
              <a:pPr marL="800100" lvl="1" indent="-342900" defTabSz="914400" hangingPunct="1">
                <a:spcBef>
                  <a:spcPts val="500"/>
                </a:spcBef>
                <a:buClr>
                  <a:srgbClr val="729E03"/>
                </a:buClr>
                <a:buFont typeface="Arial" panose="020B0604020202020204" pitchFamily="34" charset="0"/>
                <a:buChar char="•"/>
                <a:defRPr kern="1200">
                  <a:ea typeface="MS PGothic"/>
                  <a:cs typeface="Arial"/>
                </a:defRPr>
              </a:pPr>
              <a:r>
                <a:rPr sz="2000" dirty="0" err="1"/>
                <a:t>Activités</a:t>
              </a:r>
              <a:r>
                <a:rPr sz="2000" dirty="0"/>
                <a:t> de communication sur les </a:t>
              </a:r>
              <a:r>
                <a:rPr sz="2000" dirty="0" err="1"/>
                <a:t>risques</a:t>
              </a:r>
              <a:endParaRPr sz="2000" dirty="0"/>
            </a:p>
            <a:p>
              <a:pPr marL="800100" lvl="1" indent="-342900" defTabSz="914400" hangingPunct="1">
                <a:spcBef>
                  <a:spcPts val="500"/>
                </a:spcBef>
                <a:buClr>
                  <a:srgbClr val="729E03"/>
                </a:buClr>
                <a:buFont typeface="Arial" panose="020B0604020202020204" pitchFamily="34" charset="0"/>
                <a:buChar char="•"/>
                <a:defRPr kern="1200">
                  <a:ea typeface="MS PGothic"/>
                  <a:cs typeface="Arial"/>
                </a:defRPr>
              </a:pPr>
              <a:r>
                <a:rPr sz="2000" dirty="0"/>
                <a:t>Communication avec les </a:t>
              </a:r>
              <a:r>
                <a:rPr sz="2000" dirty="0" err="1"/>
                <a:t>principaux</a:t>
              </a:r>
              <a:r>
                <a:rPr sz="2000" dirty="0"/>
                <a:t> </a:t>
              </a:r>
              <a:r>
                <a:rPr sz="2000" dirty="0" err="1"/>
                <a:t>organismes</a:t>
              </a:r>
              <a:r>
                <a:rPr sz="2000" dirty="0"/>
                <a:t> </a:t>
              </a:r>
              <a:r>
                <a:rPr sz="2000" dirty="0" err="1"/>
                <a:t>médicaux</a:t>
              </a:r>
              <a:r>
                <a:rPr sz="2000" dirty="0"/>
                <a:t> et </a:t>
              </a:r>
              <a:r>
                <a:rPr sz="2000" dirty="0" err="1"/>
                <a:t>agences</a:t>
              </a:r>
              <a:r>
                <a:rPr sz="2000" dirty="0"/>
                <a:t> de santé </a:t>
              </a:r>
              <a:r>
                <a:rPr sz="2000" dirty="0" err="1"/>
                <a:t>ainsi</a:t>
              </a:r>
              <a:r>
                <a:rPr sz="2000" dirty="0"/>
                <a:t> </a:t>
              </a:r>
              <a:r>
                <a:rPr sz="2000" dirty="0" err="1"/>
                <a:t>quʼavec</a:t>
              </a:r>
              <a:r>
                <a:rPr sz="2000" dirty="0"/>
                <a:t> les </a:t>
              </a:r>
              <a:r>
                <a:rPr sz="2000" dirty="0" err="1"/>
                <a:t>autorités</a:t>
              </a:r>
              <a:r>
                <a:rPr sz="2000" dirty="0"/>
                <a:t> </a:t>
              </a:r>
              <a:r>
                <a:rPr sz="2000" dirty="0" err="1"/>
                <a:t>concernées</a:t>
              </a:r>
              <a:endParaRPr sz="2000" dirty="0"/>
            </a:p>
            <a:p>
              <a:pPr marL="800100" lvl="1" indent="-342900" defTabSz="914400" hangingPunct="1">
                <a:spcBef>
                  <a:spcPts val="500"/>
                </a:spcBef>
                <a:buClr>
                  <a:srgbClr val="729E03"/>
                </a:buClr>
                <a:buFont typeface="Arial" panose="020B0604020202020204" pitchFamily="34" charset="0"/>
                <a:buChar char="•"/>
                <a:defRPr kern="1200">
                  <a:ea typeface="MS PGothic"/>
                  <a:cs typeface="Arial"/>
                </a:defRPr>
              </a:pPr>
              <a:r>
                <a:rPr sz="2000" dirty="0"/>
                <a:t>Communication avec les </a:t>
              </a:r>
              <a:r>
                <a:rPr sz="2000" dirty="0" err="1"/>
                <a:t>laboratoires</a:t>
              </a:r>
              <a:r>
                <a:rPr sz="2000" dirty="0"/>
                <a:t> et les </a:t>
              </a:r>
              <a:r>
                <a:rPr sz="2000" dirty="0" err="1"/>
                <a:t>responsables</a:t>
              </a:r>
              <a:r>
                <a:rPr sz="2000" dirty="0"/>
                <a:t> de la surveillance de la santé</a:t>
              </a:r>
            </a:p>
            <a:p>
              <a:pPr marL="800100" lvl="1" indent="-342900" defTabSz="914400">
                <a:spcBef>
                  <a:spcPts val="500"/>
                </a:spcBef>
                <a:buClr>
                  <a:srgbClr val="729E03"/>
                </a:buClr>
                <a:buFont typeface="Arial" panose="020B0604020202020204" pitchFamily="34" charset="0"/>
                <a:buChar char="•"/>
                <a:defRPr kern="1200">
                  <a:ea typeface="MS PGothic"/>
                  <a:cs typeface="Arial"/>
                </a:defRPr>
              </a:pPr>
              <a:r>
                <a:rPr sz="2000" dirty="0"/>
                <a:t>Communication avec les </a:t>
              </a:r>
              <a:r>
                <a:rPr sz="2000" dirty="0" err="1"/>
                <a:t>supérieurs</a:t>
              </a:r>
              <a:r>
                <a:rPr sz="2000" dirty="0"/>
                <a:t> </a:t>
              </a:r>
              <a:r>
                <a:rPr sz="2000" dirty="0" err="1"/>
                <a:t>hiérarchiques</a:t>
              </a:r>
              <a:r>
                <a:rPr sz="2000" dirty="0"/>
                <a:t> au </a:t>
              </a:r>
              <a:r>
                <a:rPr sz="2000" dirty="0" err="1"/>
                <a:t>titre</a:t>
              </a:r>
              <a:r>
                <a:rPr sz="2000" dirty="0"/>
                <a:t> des efforts de plaidoyer</a:t>
              </a:r>
            </a:p>
          </p:txBody>
        </p:sp>
      </p:grpSp>
      <p:sp>
        <p:nvSpPr>
          <p:cNvPr id="13" name="Rectangle 12"/>
          <p:cNvSpPr/>
          <p:nvPr/>
        </p:nvSpPr>
        <p:spPr>
          <a:xfrm>
            <a:off x="0" y="5424105"/>
            <a:ext cx="12192000" cy="1423467"/>
          </a:xfrm>
          <a:prstGeom prst="rect">
            <a:avLst/>
          </a:prstGeom>
          <a:solidFill>
            <a:srgbClr val="A1010D"/>
          </a:solidFill>
        </p:spPr>
        <p:txBody>
          <a:bodyPr wrap="square" lIns="91440" tIns="45720" rIns="91440" bIns="45720" anchor="t">
            <a:spAutoFit/>
          </a:bodyPr>
          <a:lstStyle/>
          <a:p>
            <a:pPr>
              <a:defRPr sz="2400" b="1" kern="1200">
                <a:solidFill>
                  <a:schemeClr val="bg1"/>
                </a:solidFill>
                <a:latin typeface="Source Sans Pro Regular"/>
                <a:ea typeface="+mn-ea"/>
                <a:cs typeface="+mn-cs"/>
              </a:defRPr>
            </a:pPr>
            <a:r>
              <a:rPr sz="2000" dirty="0"/>
              <a:t>La communication doit </a:t>
            </a:r>
            <a:r>
              <a:rPr sz="2000" dirty="0" err="1"/>
              <a:t>être</a:t>
            </a:r>
            <a:r>
              <a:rPr sz="2000" dirty="0"/>
              <a:t> </a:t>
            </a:r>
            <a:r>
              <a:rPr sz="2000" dirty="0" err="1"/>
              <a:t>systématiquement</a:t>
            </a:r>
            <a:r>
              <a:rPr sz="2000" dirty="0"/>
              <a:t> </a:t>
            </a:r>
            <a:r>
              <a:rPr sz="2000" dirty="0" err="1"/>
              <a:t>adaptée</a:t>
            </a:r>
            <a:r>
              <a:rPr sz="2000" dirty="0"/>
              <a:t> </a:t>
            </a:r>
            <a:r>
              <a:rPr sz="2000" dirty="0" err="1"/>
              <a:t>en</a:t>
            </a:r>
            <a:r>
              <a:rPr sz="2000" dirty="0"/>
              <a:t> </a:t>
            </a:r>
            <a:r>
              <a:rPr sz="2000" dirty="0" err="1"/>
              <a:t>fonction</a:t>
            </a:r>
            <a:r>
              <a:rPr sz="2000" dirty="0"/>
              <a:t> des </a:t>
            </a:r>
            <a:r>
              <a:rPr sz="2000" dirty="0" err="1"/>
              <a:t>éléments</a:t>
            </a:r>
            <a:r>
              <a:rPr sz="2000" dirty="0"/>
              <a:t> </a:t>
            </a:r>
            <a:r>
              <a:rPr sz="2000" dirty="0" err="1"/>
              <a:t>suivants</a:t>
            </a:r>
            <a:r>
              <a:rPr sz="2000" dirty="0"/>
              <a:t> :</a:t>
            </a:r>
          </a:p>
          <a:p>
            <a:pPr marL="800100" lvl="1" indent="-342900">
              <a:lnSpc>
                <a:spcPct val="90000"/>
              </a:lnSpc>
              <a:spcBef>
                <a:spcPts val="500"/>
              </a:spcBef>
              <a:buClr>
                <a:schemeClr val="bg1"/>
              </a:buClr>
              <a:buSzPct val="100000"/>
              <a:buFont typeface="Arial" panose="020B0604020202020204" pitchFamily="34" charset="0"/>
              <a:buChar char="•"/>
              <a:defRPr sz="2400" kern="1200">
                <a:solidFill>
                  <a:schemeClr val="bg1"/>
                </a:solidFill>
                <a:latin typeface="Source Sans Pro Regular"/>
                <a:ea typeface="MS PGothic"/>
                <a:cs typeface="Arial"/>
                <a:sym typeface="Source Sans Pro Regular"/>
              </a:defRPr>
            </a:pPr>
            <a:r>
              <a:rPr sz="2000" dirty="0" err="1"/>
              <a:t>L'information</a:t>
            </a:r>
            <a:r>
              <a:rPr sz="2000" dirty="0"/>
              <a:t> à </a:t>
            </a:r>
            <a:r>
              <a:rPr sz="2000" dirty="0" err="1"/>
              <a:t>transmettre</a:t>
            </a:r>
            <a:endParaRPr sz="2000" kern="1200" dirty="0">
              <a:solidFill>
                <a:schemeClr val="bg1"/>
              </a:solidFill>
              <a:latin typeface="Source Sans Pro Regular"/>
              <a:ea typeface="MS PGothic"/>
              <a:cs typeface="Arial"/>
            </a:endParaRPr>
          </a:p>
          <a:p>
            <a:pPr marL="800100" lvl="1" indent="-342900">
              <a:lnSpc>
                <a:spcPct val="90000"/>
              </a:lnSpc>
              <a:spcBef>
                <a:spcPts val="500"/>
              </a:spcBef>
              <a:buClr>
                <a:schemeClr val="bg1"/>
              </a:buClr>
              <a:buSzPct val="100000"/>
              <a:buFont typeface="Arial" panose="020B0604020202020204" pitchFamily="34" charset="0"/>
              <a:buChar char="•"/>
              <a:defRPr sz="2400" kern="1200">
                <a:solidFill>
                  <a:schemeClr val="bg1"/>
                </a:solidFill>
                <a:latin typeface="Source Sans Pro Regular"/>
                <a:ea typeface="MS PGothic"/>
                <a:cs typeface="Arial"/>
                <a:sym typeface="Source Sans Pro Regular"/>
              </a:defRPr>
            </a:pPr>
            <a:r>
              <a:rPr sz="2000" dirty="0"/>
              <a:t>Le public </a:t>
            </a:r>
            <a:r>
              <a:rPr sz="2000" dirty="0" err="1"/>
              <a:t>cible</a:t>
            </a:r>
            <a:endParaRPr sz="2000" kern="1200" dirty="0">
              <a:solidFill>
                <a:schemeClr val="bg1"/>
              </a:solidFill>
              <a:latin typeface="Source Sans Pro Regular"/>
              <a:ea typeface="MS PGothic"/>
              <a:cs typeface="Arial"/>
            </a:endParaRPr>
          </a:p>
          <a:p>
            <a:pPr marL="800100" lvl="1" indent="-342900">
              <a:lnSpc>
                <a:spcPct val="90000"/>
              </a:lnSpc>
              <a:spcBef>
                <a:spcPts val="500"/>
              </a:spcBef>
              <a:buClr>
                <a:schemeClr val="bg1"/>
              </a:buClr>
              <a:buSzPct val="100000"/>
              <a:buFont typeface="Arial" panose="020B0604020202020204" pitchFamily="34" charset="0"/>
              <a:buChar char="•"/>
              <a:defRPr sz="2400" kern="1200">
                <a:solidFill>
                  <a:schemeClr val="bg1"/>
                </a:solidFill>
                <a:latin typeface="Source Sans Pro Regular"/>
                <a:ea typeface="MS PGothic"/>
                <a:cs typeface="Arial"/>
                <a:sym typeface="Source Sans Pro Regular"/>
              </a:defRPr>
            </a:pPr>
            <a:r>
              <a:rPr sz="2000" dirty="0"/>
              <a:t>Les </a:t>
            </a:r>
            <a:r>
              <a:rPr sz="2000" dirty="0" err="1"/>
              <a:t>contextes</a:t>
            </a:r>
            <a:r>
              <a:rPr sz="2000" dirty="0"/>
              <a:t> de communication</a:t>
            </a:r>
            <a:endParaRPr sz="2000" kern="1200" dirty="0">
              <a:solidFill>
                <a:schemeClr val="bg1"/>
              </a:solidFill>
              <a:latin typeface="Source Sans Pro Regular"/>
              <a:ea typeface="MS PGothic"/>
              <a:cs typeface="Arial"/>
            </a:endParaRPr>
          </a:p>
        </p:txBody>
      </p:sp>
      <p:sp>
        <p:nvSpPr>
          <p:cNvPr id="9" name="Slide Number Placeholder 5">
            <a:extLst>
              <a:ext uri="{FF2B5EF4-FFF2-40B4-BE49-F238E27FC236}">
                <a16:creationId xmlns:a16="http://schemas.microsoft.com/office/drawing/2014/main" id="{A4AE9A45-1B4D-484A-9234-1A6ABF4FB534}"/>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61</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4032475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33812" y="608649"/>
            <a:ext cx="10972800" cy="905233"/>
          </a:xfrm>
        </p:spPr>
        <p:txBody>
          <a:bodyPr>
            <a:normAutofit/>
          </a:bodyPr>
          <a:lstStyle/>
          <a:p>
            <a:pPr>
              <a:defRPr sz="2800" b="1">
                <a:solidFill>
                  <a:srgbClr val="A1010D"/>
                </a:solidFill>
                <a:latin typeface="Source Sans Pro Regular"/>
                <a:cs typeface="Arial"/>
              </a:defRPr>
            </a:pPr>
            <a:r>
              <a:t>La communication en situation de crise</a:t>
            </a:r>
            <a:endParaRPr sz="2800" b="1">
              <a:solidFill>
                <a:srgbClr val="A1010D"/>
              </a:solidFill>
              <a:latin typeface="Source Sans Pro Regular"/>
              <a:cs typeface="Arial"/>
            </a:endParaRPr>
          </a:p>
        </p:txBody>
      </p:sp>
      <p:sp>
        <p:nvSpPr>
          <p:cNvPr id="6" name="Espace réservé du texte 8"/>
          <p:cNvSpPr>
            <a:spLocks noGrp="1"/>
          </p:cNvSpPr>
          <p:nvPr>
            <p:ph type="body" sz="quarter" idx="21"/>
          </p:nvPr>
        </p:nvSpPr>
        <p:spPr>
          <a:xfrm>
            <a:off x="0" y="-13652"/>
            <a:ext cx="5313735" cy="622301"/>
          </a:xfrm>
        </p:spPr>
        <p:txBody>
          <a:bodyPr lIns="45719" tIns="45720" rIns="45719" bIns="45720" anchor="t">
            <a:normAutofit/>
          </a:bodyPr>
          <a:lstStyle/>
          <a:p>
            <a:pPr>
              <a:defRPr sz="3200" b="1">
                <a:solidFill>
                  <a:schemeClr val="bg1"/>
                </a:solidFill>
              </a:defRPr>
            </a:pPr>
            <a:r>
              <a:t>8.5 Communication</a:t>
            </a:r>
          </a:p>
        </p:txBody>
      </p:sp>
      <p:sp>
        <p:nvSpPr>
          <p:cNvPr id="12" name="Rectangle 11">
            <a:extLst>
              <a:ext uri="{FF2B5EF4-FFF2-40B4-BE49-F238E27FC236}">
                <a16:creationId xmlns:a16="http://schemas.microsoft.com/office/drawing/2014/main" id="{D0113906-96FD-451C-8C6E-084DFA13DAF3}"/>
              </a:ext>
            </a:extLst>
          </p:cNvPr>
          <p:cNvSpPr/>
          <p:nvPr/>
        </p:nvSpPr>
        <p:spPr>
          <a:xfrm>
            <a:off x="550606" y="1947769"/>
            <a:ext cx="11436795" cy="2260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endParaRPr sz="2400" kern="1200">
              <a:solidFill>
                <a:prstClr val="white"/>
              </a:solidFill>
              <a:latin typeface="Source Sans Pro Regular"/>
              <a:cs typeface="Arial" panose="020B0604020202020204" pitchFamily="34" charset="0"/>
            </a:endParaRPr>
          </a:p>
        </p:txBody>
      </p:sp>
      <p:sp>
        <p:nvSpPr>
          <p:cNvPr id="14" name="Espace réservé du contenu 2"/>
          <p:cNvSpPr>
            <a:spLocks noGrp="1"/>
          </p:cNvSpPr>
          <p:nvPr>
            <p:ph type="body" idx="1"/>
          </p:nvPr>
        </p:nvSpPr>
        <p:spPr>
          <a:xfrm>
            <a:off x="532188" y="1947769"/>
            <a:ext cx="11473479" cy="2260437"/>
          </a:xfrm>
        </p:spPr>
        <p:txBody>
          <a:bodyPr>
            <a:normAutofit/>
          </a:bodyPr>
          <a:lstStyle/>
          <a:p>
            <a:pPr marL="457200" lvl="1" indent="0" defTabSz="914400">
              <a:spcBef>
                <a:spcPts val="500"/>
              </a:spcBef>
              <a:buClr>
                <a:srgbClr val="729E03"/>
              </a:buClr>
              <a:buNone/>
              <a:defRPr kern="1200">
                <a:solidFill>
                  <a:prstClr val="black"/>
                </a:solidFill>
                <a:ea typeface="MS PGothic" charset="0"/>
                <a:cs typeface="Arial" panose="020B0604020202020204" pitchFamily="34" charset="0"/>
              </a:defRPr>
            </a:pPr>
            <a:r>
              <a:t>Il faut :</a:t>
            </a:r>
          </a:p>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t>Avoir une bonne maîtrise des informations </a:t>
            </a:r>
          </a:p>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t>Ne jamais choisir de ne pas communiquer </a:t>
            </a:r>
          </a:p>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t>Tenir compte des contraintes de temps </a:t>
            </a:r>
          </a:p>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t>Ne jamais négliger l’organisation interne de l’institution </a:t>
            </a:r>
            <a:endParaRPr kern="1200">
              <a:solidFill>
                <a:prstClr val="black"/>
              </a:solidFill>
              <a:ea typeface="MS PGothic" charset="0"/>
              <a:cs typeface="Arial" panose="020B0604020202020204" pitchFamily="34" charset="0"/>
            </a:endParaRPr>
          </a:p>
        </p:txBody>
      </p:sp>
      <p:pic>
        <p:nvPicPr>
          <p:cNvPr id="16" name="Imag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5955" y="4483511"/>
            <a:ext cx="4065944" cy="2032972"/>
          </a:xfrm>
          <a:prstGeom prst="rect">
            <a:avLst/>
          </a:prstGeom>
        </p:spPr>
      </p:pic>
      <p:sp>
        <p:nvSpPr>
          <p:cNvPr id="8" name="Slide Number Placeholder 5">
            <a:extLst>
              <a:ext uri="{FF2B5EF4-FFF2-40B4-BE49-F238E27FC236}">
                <a16:creationId xmlns:a16="http://schemas.microsoft.com/office/drawing/2014/main" id="{F0D0A738-F36D-4F79-ABAA-672FAD1D2642}"/>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62</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21631996"/>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110613" y="611393"/>
            <a:ext cx="10972800" cy="786581"/>
          </a:xfrm>
        </p:spPr>
        <p:txBody>
          <a:bodyPr lIns="45719" tIns="45720" rIns="45719" bIns="45720" anchor="ctr">
            <a:normAutofit/>
          </a:bodyPr>
          <a:lstStyle/>
          <a:p>
            <a:pPr>
              <a:defRPr sz="2800" b="1">
                <a:solidFill>
                  <a:srgbClr val="A1010D"/>
                </a:solidFill>
                <a:latin typeface="Source Sans Pro Regular"/>
                <a:cs typeface="Arial"/>
              </a:defRPr>
            </a:pPr>
            <a:r>
              <a:t>Communication et gestion des EIR </a:t>
            </a:r>
            <a:endParaRPr sz="2800" b="1">
              <a:solidFill>
                <a:srgbClr val="A1010D"/>
              </a:solidFill>
              <a:latin typeface="Source Sans Pro Regular"/>
              <a:cs typeface="Arial"/>
            </a:endParaRPr>
          </a:p>
        </p:txBody>
      </p:sp>
      <p:sp>
        <p:nvSpPr>
          <p:cNvPr id="6" name="Espace réservé du texte 8"/>
          <p:cNvSpPr>
            <a:spLocks noGrp="1"/>
          </p:cNvSpPr>
          <p:nvPr>
            <p:ph type="body" sz="quarter" idx="21"/>
          </p:nvPr>
        </p:nvSpPr>
        <p:spPr>
          <a:xfrm>
            <a:off x="0" y="-13652"/>
            <a:ext cx="5313735" cy="622301"/>
          </a:xfrm>
        </p:spPr>
        <p:txBody>
          <a:bodyPr lIns="45719" tIns="45720" rIns="45719" bIns="45720" anchor="t">
            <a:normAutofit/>
          </a:bodyPr>
          <a:lstStyle/>
          <a:p>
            <a:pPr>
              <a:defRPr sz="3200" b="1">
                <a:solidFill>
                  <a:schemeClr val="bg1"/>
                </a:solidFill>
              </a:defRPr>
            </a:pPr>
            <a:r>
              <a:t>8.5 Communication</a:t>
            </a:r>
          </a:p>
        </p:txBody>
      </p:sp>
      <p:sp>
        <p:nvSpPr>
          <p:cNvPr id="7" name="Rectangle 6">
            <a:extLst>
              <a:ext uri="{FF2B5EF4-FFF2-40B4-BE49-F238E27FC236}">
                <a16:creationId xmlns:a16="http://schemas.microsoft.com/office/drawing/2014/main" id="{D0113906-96FD-451C-8C6E-084DFA13DAF3}"/>
              </a:ext>
            </a:extLst>
          </p:cNvPr>
          <p:cNvSpPr/>
          <p:nvPr/>
        </p:nvSpPr>
        <p:spPr>
          <a:xfrm>
            <a:off x="312738" y="1400862"/>
            <a:ext cx="11687047" cy="44518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285750" lvl="1" indent="0" hangingPunct="1">
              <a:lnSpc>
                <a:spcPct val="90000"/>
              </a:lnSpc>
              <a:spcBef>
                <a:spcPts val="500"/>
              </a:spcBef>
              <a:buClr>
                <a:srgbClr val="729E03"/>
              </a:buClr>
              <a:buSzPct val="100000"/>
              <a:defRPr sz="2400" b="1" kern="1200">
                <a:solidFill>
                  <a:srgbClr val="65A000"/>
                </a:solidFill>
                <a:latin typeface="Source Sans Pro" panose="020B0503030403020204" pitchFamily="34" charset="0"/>
                <a:cs typeface="Arial"/>
                <a:sym typeface="Source Sans Pro Regular"/>
              </a:defRPr>
            </a:pPr>
            <a:r>
              <a:t>L’équipe de gestion des EIR contribue aux :</a:t>
            </a:r>
            <a:endParaRPr sz="2400" b="1" kern="1200">
              <a:solidFill>
                <a:srgbClr val="65A000"/>
              </a:solidFill>
              <a:latin typeface="Source Sans Pro" panose="020B0503030403020204" pitchFamily="34" charset="0"/>
              <a:cs typeface="Arial"/>
            </a:endParaRPr>
          </a:p>
          <a:p>
            <a:pPr marL="800100" lvl="1" indent="-342900">
              <a:lnSpc>
                <a:spcPct val="90000"/>
              </a:lnSpc>
              <a:spcBef>
                <a:spcPts val="500"/>
              </a:spcBef>
              <a:buClr>
                <a:srgbClr val="729E03"/>
              </a:buClr>
              <a:buSzPct val="100000"/>
              <a:buFont typeface="Arial" panose="020B0604020202020204" pitchFamily="34" charset="0"/>
              <a:buChar char="•"/>
              <a:defRPr sz="2400" kern="1200">
                <a:solidFill>
                  <a:srgbClr val="000000"/>
                </a:solidFill>
                <a:latin typeface="Source Sans Pro" panose="020B0503030403020204" pitchFamily="34" charset="0"/>
                <a:cs typeface="Arial"/>
                <a:sym typeface="Source Sans Pro Regular"/>
              </a:defRPr>
            </a:pPr>
            <a:r>
              <a:t>Communications internes :</a:t>
            </a:r>
            <a:endParaRPr sz="2400" kern="1200">
              <a:solidFill>
                <a:srgbClr val="000000"/>
              </a:solidFill>
              <a:latin typeface="Source Sans Pro" panose="020B0503030403020204" pitchFamily="34" charset="0"/>
              <a:cs typeface="Arial"/>
            </a:endParaRPr>
          </a:p>
          <a:p>
            <a:pPr marL="1028700" lvl="3" indent="-342900">
              <a:buClr>
                <a:srgbClr val="649E00"/>
              </a:buClr>
              <a:buFont typeface="Courier New" panose="02070309020205020404" pitchFamily="49" charset="0"/>
              <a:buChar char="o"/>
              <a:defRPr sz="2400" kern="1200">
                <a:solidFill>
                  <a:srgbClr val="000000"/>
                </a:solidFill>
                <a:latin typeface="Source Sans Pro" panose="020B0503030403020204" pitchFamily="34" charset="0"/>
                <a:cs typeface="Arial"/>
                <a:sym typeface="Source Sans Pro Regular"/>
              </a:defRPr>
            </a:pPr>
            <a:r>
              <a:t>Destinées aux EIR sur le terrain par l'intermédiaire des chefs d’équipe</a:t>
            </a:r>
            <a:endParaRPr sz="2400" kern="1200">
              <a:solidFill>
                <a:srgbClr val="000000"/>
              </a:solidFill>
              <a:latin typeface="Source Sans Pro" panose="020B0503030403020204" pitchFamily="34" charset="0"/>
              <a:cs typeface="Helvetica"/>
            </a:endParaRPr>
          </a:p>
          <a:p>
            <a:pPr marL="1028700" lvl="3" indent="-342900">
              <a:buClr>
                <a:srgbClr val="649E00"/>
              </a:buClr>
              <a:buFont typeface="Courier New" panose="02070309020205020404" pitchFamily="49" charset="0"/>
              <a:buChar char="o"/>
              <a:defRPr sz="2400" kern="1200">
                <a:solidFill>
                  <a:srgbClr val="000000"/>
                </a:solidFill>
                <a:latin typeface="Source Sans Pro" panose="020B0503030403020204" pitchFamily="34" charset="0"/>
                <a:sym typeface="Source Sans Pro Regular"/>
              </a:defRPr>
            </a:pPr>
            <a:r>
              <a:rPr>
                <a:cs typeface="Arial"/>
              </a:rPr>
              <a:t>Destinées à la direction et aux </a:t>
            </a:r>
            <a:r>
              <a:rPr>
                <a:cs typeface="Helvetica"/>
              </a:rPr>
              <a:t>décideurs (communication des besoins sur le terrain, plaidoyer en faveur du programme d'intervention rapide, etc.) </a:t>
            </a:r>
            <a:endParaRPr sz="2400" kern="1200">
              <a:solidFill>
                <a:srgbClr val="000000"/>
              </a:solidFill>
              <a:latin typeface="Source Sans Pro" panose="020B0503030403020204" pitchFamily="34" charset="0"/>
              <a:cs typeface="Arial"/>
              <a:sym typeface="Source Sans Pro Regular"/>
            </a:endParaRPr>
          </a:p>
          <a:p>
            <a:pPr marL="1028700" lvl="3" indent="-342900">
              <a:buClr>
                <a:srgbClr val="649E00"/>
              </a:buClr>
              <a:buFont typeface="Courier New" panose="02070309020205020404" pitchFamily="49" charset="0"/>
              <a:buChar char="o"/>
              <a:defRPr sz="2400" kern="1200">
                <a:solidFill>
                  <a:srgbClr val="000000"/>
                </a:solidFill>
                <a:latin typeface="Source Sans Pro" panose="020B0503030403020204" pitchFamily="34" charset="0"/>
                <a:cs typeface="Helvetica"/>
              </a:defRPr>
            </a:pPr>
            <a:r>
              <a:t>Aide à l'élaboration des rapports de situation</a:t>
            </a:r>
            <a:endParaRPr sz="2400" kern="1200">
              <a:solidFill>
                <a:srgbClr val="000000"/>
              </a:solidFill>
              <a:latin typeface="Source Sans Pro" panose="020B0503030403020204" pitchFamily="34" charset="0"/>
              <a:cs typeface="Arial"/>
            </a:endParaRPr>
          </a:p>
          <a:p>
            <a:pPr marL="800100" lvl="1" indent="-342900" hangingPunct="1">
              <a:lnSpc>
                <a:spcPct val="90000"/>
              </a:lnSpc>
              <a:spcBef>
                <a:spcPts val="500"/>
              </a:spcBef>
              <a:buClr>
                <a:srgbClr val="729E03"/>
              </a:buClr>
              <a:buSzPct val="100000"/>
              <a:buFont typeface="Arial" panose="020B0604020202020204" pitchFamily="34" charset="0"/>
              <a:buChar char="•"/>
              <a:defRPr sz="2400" kern="1200">
                <a:solidFill>
                  <a:srgbClr val="000000"/>
                </a:solidFill>
                <a:latin typeface="Source Sans Pro" panose="020B0503030403020204" pitchFamily="34" charset="0"/>
                <a:cs typeface="Arial"/>
                <a:sym typeface="Source Sans Pro Regular"/>
              </a:defRPr>
            </a:pPr>
            <a:r>
              <a:t>Communications externes :</a:t>
            </a:r>
            <a:endParaRPr sz="2400" kern="1200">
              <a:solidFill>
                <a:srgbClr val="000000"/>
              </a:solidFill>
              <a:latin typeface="Source Sans Pro" panose="020B0503030403020204" pitchFamily="34" charset="0"/>
              <a:cs typeface="Arial"/>
            </a:endParaRPr>
          </a:p>
          <a:p>
            <a:pPr marL="1028700" lvl="3" indent="-342900">
              <a:buClr>
                <a:srgbClr val="649E00"/>
              </a:buClr>
              <a:buFont typeface="Courier New" panose="02070309020205020404" pitchFamily="49" charset="0"/>
              <a:buChar char="o"/>
              <a:defRPr sz="2400" kern="1200">
                <a:solidFill>
                  <a:srgbClr val="000000"/>
                </a:solidFill>
                <a:latin typeface="Source Sans Pro" panose="020B0503030403020204" pitchFamily="34" charset="0"/>
                <a:cs typeface="Arial"/>
                <a:sym typeface="Source Sans Pro Regular"/>
              </a:defRPr>
            </a:pPr>
            <a:r>
              <a:t>Destinées aux secteurs concernés</a:t>
            </a:r>
          </a:p>
          <a:p>
            <a:pPr marL="1028700" lvl="3" indent="-342900">
              <a:buClr>
                <a:srgbClr val="649E00"/>
              </a:buClr>
              <a:buFont typeface="Courier New" panose="02070309020205020404" pitchFamily="49" charset="0"/>
              <a:buChar char="o"/>
              <a:defRPr sz="2400" kern="1200">
                <a:solidFill>
                  <a:srgbClr val="000000"/>
                </a:solidFill>
                <a:latin typeface="Source Sans Pro" panose="020B0503030403020204" pitchFamily="34" charset="0"/>
                <a:cs typeface="Arial"/>
                <a:sym typeface="Source Sans Pro Regular"/>
              </a:defRPr>
            </a:pPr>
            <a:r>
              <a:t>Destinées aux partenaires</a:t>
            </a:r>
            <a:endParaRPr sz="2400" kern="1200">
              <a:solidFill>
                <a:srgbClr val="000000"/>
              </a:solidFill>
              <a:latin typeface="Source Sans Pro" panose="020B0503030403020204" pitchFamily="34" charset="0"/>
              <a:cs typeface="Arial"/>
            </a:endParaRPr>
          </a:p>
          <a:p>
            <a:pPr marL="1028700" lvl="3" indent="-342900">
              <a:buClr>
                <a:srgbClr val="649E00"/>
              </a:buClr>
              <a:buFont typeface="Courier New" panose="02070309020205020404" pitchFamily="49" charset="0"/>
              <a:buChar char="o"/>
              <a:defRPr sz="2400" kern="1200">
                <a:solidFill>
                  <a:srgbClr val="000000"/>
                </a:solidFill>
                <a:latin typeface="Source Sans Pro" panose="020B0503030403020204" pitchFamily="34" charset="0"/>
                <a:ea typeface="+mn-lt"/>
                <a:cs typeface="Arial"/>
                <a:sym typeface="Source Sans Pro Regular"/>
              </a:defRPr>
            </a:pPr>
            <a:r>
              <a:t>Destinées aux médias</a:t>
            </a:r>
            <a:endParaRPr sz="2400" kern="1200">
              <a:solidFill>
                <a:srgbClr val="000000"/>
              </a:solidFill>
              <a:latin typeface="Source Sans Pro" panose="020B0503030403020204" pitchFamily="34" charset="0"/>
              <a:cs typeface="Arial"/>
            </a:endParaRPr>
          </a:p>
          <a:p>
            <a:pPr marL="1028700" lvl="3" indent="-342900">
              <a:buClr>
                <a:srgbClr val="649E00"/>
              </a:buClr>
              <a:buFont typeface="Courier New" panose="02070309020205020404" pitchFamily="49" charset="0"/>
              <a:buChar char="o"/>
              <a:defRPr sz="2400" kern="1200">
                <a:solidFill>
                  <a:srgbClr val="000000"/>
                </a:solidFill>
                <a:latin typeface="Source Sans Pro" panose="020B0503030403020204" pitchFamily="34" charset="0"/>
              </a:defRPr>
            </a:pPr>
            <a:r>
              <a:rPr>
                <a:cs typeface="Arial"/>
              </a:rPr>
              <a:t>Etc.</a:t>
            </a:r>
            <a:r>
              <a:rPr>
                <a:ea typeface="+mn-lt"/>
                <a:cs typeface="+mn-lt"/>
              </a:rPr>
              <a:t>  </a:t>
            </a:r>
            <a:endParaRPr>
              <a:latin typeface="Source Sans Pro" panose="020B0503030403020204" pitchFamily="34" charset="0"/>
            </a:endParaRPr>
          </a:p>
        </p:txBody>
      </p:sp>
      <p:sp>
        <p:nvSpPr>
          <p:cNvPr id="8" name="Slide Number Placeholder 5">
            <a:extLst>
              <a:ext uri="{FF2B5EF4-FFF2-40B4-BE49-F238E27FC236}">
                <a16:creationId xmlns:a16="http://schemas.microsoft.com/office/drawing/2014/main" id="{C8E8C9F6-7DC8-4FE6-9A30-6EE4E800E581}"/>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63</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402714753"/>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06841" y="2904472"/>
            <a:ext cx="3139001" cy="733855"/>
          </a:xfrm>
          <a:prstGeom prst="rect">
            <a:avLst/>
          </a:prstGeom>
        </p:spPr>
        <p:txBody>
          <a:bodyPr wrap="none" lIns="91440" tIns="45720" rIns="91440" bIns="45720" anchor="t">
            <a:spAutoFit/>
          </a:bodyPr>
          <a:lstStyle/>
          <a:p>
            <a:pPr algn="ctr">
              <a:lnSpc>
                <a:spcPct val="110000"/>
              </a:lnSpc>
              <a:buSzPts val="2560"/>
              <a:defRPr sz="4000" b="1">
                <a:solidFill>
                  <a:srgbClr val="FFFFFF"/>
                </a:solidFill>
                <a:latin typeface="Source Sans Pro Bold"/>
                <a:ea typeface="Source Sans Pro Bold"/>
                <a:cs typeface="Source Sans Pro Bold"/>
              </a:defRPr>
            </a:pPr>
            <a:r>
              <a:rPr>
                <a:sym typeface="Source Sans Pro Bold"/>
              </a:rPr>
              <a:t>8.6 </a:t>
            </a:r>
            <a:r>
              <a:t>Plaidoyer</a:t>
            </a:r>
            <a:endParaRPr sz="4000" b="1">
              <a:solidFill>
                <a:srgbClr val="FFFFFF"/>
              </a:solidFill>
              <a:latin typeface="Source Sans Pro Bold"/>
              <a:ea typeface="Source Sans Pro Bold"/>
              <a:cs typeface="Source Sans Pro Bold"/>
              <a:sym typeface="Source Sans Pro Bold"/>
            </a:endParaRPr>
          </a:p>
        </p:txBody>
      </p:sp>
      <p:sp>
        <p:nvSpPr>
          <p:cNvPr id="4" name="Slide Number Placeholder 5">
            <a:extLst>
              <a:ext uri="{FF2B5EF4-FFF2-40B4-BE49-F238E27FC236}">
                <a16:creationId xmlns:a16="http://schemas.microsoft.com/office/drawing/2014/main" id="{C86A0052-F512-4E20-BB44-2A9A8BA6E73E}"/>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64</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486208477"/>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251096" y="2365026"/>
            <a:ext cx="7167921" cy="206723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p>
            <a:pPr>
              <a:spcBef>
                <a:spcPts val="500"/>
              </a:spcBef>
              <a:buClr>
                <a:srgbClr val="65A000"/>
              </a:buClr>
              <a:buSzPct val="100000"/>
              <a:defRPr sz="2400">
                <a:solidFill>
                  <a:schemeClr val="tx1"/>
                </a:solidFill>
                <a:latin typeface="Source Sans Pro"/>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 </a:t>
            </a:r>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Concevoir</a:t>
            </a:r>
            <a:r>
              <a:rPr dirty="0"/>
              <a:t> un plaidoyer </a:t>
            </a:r>
            <a:r>
              <a:rPr dirty="0" err="1"/>
              <a:t>en</a:t>
            </a:r>
            <a:r>
              <a:rPr dirty="0"/>
              <a:t> </a:t>
            </a:r>
            <a:r>
              <a:rPr dirty="0" err="1"/>
              <a:t>faveur</a:t>
            </a:r>
            <a:r>
              <a:rPr dirty="0"/>
              <a:t> de la </a:t>
            </a:r>
            <a:r>
              <a:rPr dirty="0" err="1"/>
              <a:t>santé</a:t>
            </a:r>
            <a:r>
              <a:rPr dirty="0"/>
              <a:t> </a:t>
            </a:r>
            <a:r>
              <a:rPr dirty="0" err="1"/>
              <a:t>publique</a:t>
            </a:r>
            <a:r>
              <a:rPr dirty="0"/>
              <a:t> et </a:t>
            </a:r>
            <a:r>
              <a:rPr dirty="0" err="1"/>
              <a:t>expliquer</a:t>
            </a:r>
            <a:r>
              <a:rPr dirty="0"/>
              <a:t> </a:t>
            </a:r>
            <a:r>
              <a:rPr dirty="0" err="1"/>
              <a:t>ses</a:t>
            </a:r>
            <a:r>
              <a:rPr dirty="0"/>
              <a:t> </a:t>
            </a:r>
            <a:r>
              <a:rPr dirty="0" err="1"/>
              <a:t>objectifs</a:t>
            </a:r>
            <a:endParaRPr dirty="0"/>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Décrire</a:t>
            </a:r>
            <a:r>
              <a:rPr dirty="0"/>
              <a:t> les principes </a:t>
            </a:r>
            <a:r>
              <a:rPr dirty="0" err="1"/>
              <a:t>fondamentaux</a:t>
            </a:r>
            <a:r>
              <a:rPr dirty="0"/>
              <a:t> du plaidoyer et les appliquer </a:t>
            </a:r>
            <a:endParaRPr sz="2400" dirty="0">
              <a:solidFill>
                <a:schemeClr val="tx1"/>
              </a:solidFill>
              <a:latin typeface="Source Sans Pro"/>
              <a:ea typeface="Arial"/>
              <a:cs typeface="Arial"/>
            </a:endParaRPr>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60508" y="376599"/>
            <a:ext cx="2876457"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7" name="Slide Number Placeholder 5">
            <a:extLst>
              <a:ext uri="{FF2B5EF4-FFF2-40B4-BE49-F238E27FC236}">
                <a16:creationId xmlns:a16="http://schemas.microsoft.com/office/drawing/2014/main" id="{4ABD003C-7A71-487F-B476-FD65F06273CF}"/>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65</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3211467742"/>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658832" y="1627305"/>
            <a:ext cx="10452651" cy="4654071"/>
          </a:xfrm>
        </p:spPr>
        <p:txBody>
          <a:bodyPr>
            <a:normAutofit/>
          </a:bodyPr>
          <a:lstStyle/>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rPr dirty="0"/>
              <a:t>Le plaidoyer </a:t>
            </a:r>
            <a:r>
              <a:rPr dirty="0" err="1"/>
              <a:t>est</a:t>
            </a:r>
            <a:r>
              <a:rPr dirty="0"/>
              <a:t> un ensemble de </a:t>
            </a:r>
            <a:r>
              <a:rPr dirty="0" err="1"/>
              <a:t>mesures</a:t>
            </a:r>
            <a:r>
              <a:rPr dirty="0"/>
              <a:t> </a:t>
            </a:r>
            <a:r>
              <a:rPr dirty="0" err="1"/>
              <a:t>visant</a:t>
            </a:r>
            <a:r>
              <a:rPr dirty="0"/>
              <a:t> à </a:t>
            </a:r>
            <a:r>
              <a:rPr dirty="0" err="1"/>
              <a:t>sʼassurer</a:t>
            </a:r>
            <a:r>
              <a:rPr dirty="0"/>
              <a:t> </a:t>
            </a:r>
            <a:r>
              <a:rPr dirty="0" err="1"/>
              <a:t>lʼengagement</a:t>
            </a:r>
            <a:r>
              <a:rPr dirty="0"/>
              <a:t> des </a:t>
            </a:r>
            <a:r>
              <a:rPr dirty="0" err="1"/>
              <a:t>autorités</a:t>
            </a:r>
            <a:r>
              <a:rPr dirty="0"/>
              <a:t>, le </a:t>
            </a:r>
            <a:r>
              <a:rPr dirty="0" err="1"/>
              <a:t>développement</a:t>
            </a:r>
            <a:r>
              <a:rPr dirty="0"/>
              <a:t> de politiques </a:t>
            </a:r>
            <a:r>
              <a:rPr dirty="0" err="1"/>
              <a:t>favorables</a:t>
            </a:r>
            <a:r>
              <a:rPr dirty="0"/>
              <a:t>, </a:t>
            </a:r>
            <a:r>
              <a:rPr dirty="0" err="1"/>
              <a:t>l’acceptation</a:t>
            </a:r>
            <a:r>
              <a:rPr dirty="0"/>
              <a:t> </a:t>
            </a:r>
            <a:r>
              <a:rPr dirty="0" err="1"/>
              <a:t>sociale</a:t>
            </a:r>
            <a:r>
              <a:rPr dirty="0"/>
              <a:t> et </a:t>
            </a:r>
            <a:r>
              <a:rPr dirty="0" err="1"/>
              <a:t>l'appui</a:t>
            </a:r>
            <a:r>
              <a:rPr dirty="0"/>
              <a:t> des </a:t>
            </a:r>
            <a:r>
              <a:rPr dirty="0" err="1"/>
              <a:t>systèmes</a:t>
            </a:r>
            <a:r>
              <a:rPr dirty="0"/>
              <a:t> </a:t>
            </a:r>
            <a:r>
              <a:rPr dirty="0" err="1"/>
              <a:t>en</a:t>
            </a:r>
            <a:r>
              <a:rPr dirty="0"/>
              <a:t> </a:t>
            </a:r>
            <a:r>
              <a:rPr dirty="0" err="1"/>
              <a:t>faveur</a:t>
            </a:r>
            <a:r>
              <a:rPr dirty="0"/>
              <a:t> d’un but </a:t>
            </a:r>
            <a:r>
              <a:rPr dirty="0" err="1"/>
              <a:t>ou</a:t>
            </a:r>
            <a:r>
              <a:rPr dirty="0"/>
              <a:t> d'un </a:t>
            </a:r>
            <a:r>
              <a:rPr dirty="0" err="1"/>
              <a:t>programme</a:t>
            </a:r>
            <a:r>
              <a:rPr dirty="0"/>
              <a:t> particulier </a:t>
            </a:r>
          </a:p>
          <a:p>
            <a:pPr marL="800100" lvl="1" indent="-342900" defTabSz="914400">
              <a:spcBef>
                <a:spcPts val="500"/>
              </a:spcBef>
              <a:buClr>
                <a:srgbClr val="729E03"/>
              </a:buClr>
              <a:buFont typeface="Arial" panose="020B0604020202020204" pitchFamily="34" charset="0"/>
              <a:buChar char="•"/>
            </a:pPr>
            <a:endParaRPr kern="1200" dirty="0">
              <a:solidFill>
                <a:prstClr val="black"/>
              </a:solidFill>
              <a:ea typeface="MS PGothic" charset="0"/>
              <a:cs typeface="Arial" panose="020B0604020202020204" pitchFamily="34" charset="0"/>
            </a:endParaRPr>
          </a:p>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rPr dirty="0"/>
              <a:t>Il </a:t>
            </a:r>
            <a:r>
              <a:rPr dirty="0" err="1"/>
              <a:t>consiste</a:t>
            </a:r>
            <a:r>
              <a:rPr dirty="0"/>
              <a:t> à </a:t>
            </a:r>
            <a:r>
              <a:rPr dirty="0" err="1"/>
              <a:t>recueillir</a:t>
            </a:r>
            <a:r>
              <a:rPr dirty="0"/>
              <a:t> et à structurer des </a:t>
            </a:r>
            <a:r>
              <a:rPr dirty="0" err="1"/>
              <a:t>informations</a:t>
            </a:r>
            <a:r>
              <a:rPr dirty="0"/>
              <a:t> de manière à </a:t>
            </a:r>
            <a:r>
              <a:rPr dirty="0" err="1"/>
              <a:t>constituer</a:t>
            </a:r>
            <a:r>
              <a:rPr dirty="0"/>
              <a:t> un </a:t>
            </a:r>
            <a:r>
              <a:rPr dirty="0" err="1"/>
              <a:t>argumentaire</a:t>
            </a:r>
            <a:r>
              <a:rPr dirty="0"/>
              <a:t> </a:t>
            </a:r>
            <a:r>
              <a:rPr dirty="0" err="1"/>
              <a:t>persuasif</a:t>
            </a:r>
            <a:r>
              <a:rPr dirty="0"/>
              <a:t>, à </a:t>
            </a:r>
            <a:r>
              <a:rPr dirty="0" err="1"/>
              <a:t>présenter</a:t>
            </a:r>
            <a:r>
              <a:rPr dirty="0"/>
              <a:t> </a:t>
            </a:r>
            <a:r>
              <a:rPr dirty="0" err="1"/>
              <a:t>cet</a:t>
            </a:r>
            <a:r>
              <a:rPr dirty="0"/>
              <a:t> </a:t>
            </a:r>
            <a:r>
              <a:rPr dirty="0" err="1"/>
              <a:t>argumentaire</a:t>
            </a:r>
            <a:r>
              <a:rPr dirty="0"/>
              <a:t> aux </a:t>
            </a:r>
            <a:r>
              <a:rPr dirty="0" err="1"/>
              <a:t>décideurs</a:t>
            </a:r>
            <a:r>
              <a:rPr dirty="0"/>
              <a:t> et </a:t>
            </a:r>
            <a:r>
              <a:rPr dirty="0" err="1"/>
              <a:t>autres</a:t>
            </a:r>
            <a:r>
              <a:rPr dirty="0"/>
              <a:t> </a:t>
            </a:r>
            <a:r>
              <a:rPr dirty="0" err="1"/>
              <a:t>soutiens</a:t>
            </a:r>
            <a:r>
              <a:rPr dirty="0"/>
              <a:t> </a:t>
            </a:r>
            <a:r>
              <a:rPr dirty="0" err="1"/>
              <a:t>potentiels</a:t>
            </a:r>
            <a:r>
              <a:rPr dirty="0"/>
              <a:t>, y </a:t>
            </a:r>
            <a:r>
              <a:rPr dirty="0" err="1"/>
              <a:t>compris</a:t>
            </a:r>
            <a:r>
              <a:rPr dirty="0"/>
              <a:t> le public, </a:t>
            </a:r>
            <a:r>
              <a:rPr dirty="0" err="1"/>
              <a:t>en</a:t>
            </a:r>
            <a:r>
              <a:rPr dirty="0"/>
              <a:t> </a:t>
            </a:r>
            <a:r>
              <a:rPr dirty="0" err="1"/>
              <a:t>utilisant</a:t>
            </a:r>
            <a:r>
              <a:rPr dirty="0"/>
              <a:t> </a:t>
            </a:r>
            <a:r>
              <a:rPr dirty="0" err="1"/>
              <a:t>différents</a:t>
            </a:r>
            <a:r>
              <a:rPr dirty="0"/>
              <a:t> </a:t>
            </a:r>
            <a:r>
              <a:rPr dirty="0" err="1"/>
              <a:t>médias</a:t>
            </a:r>
            <a:r>
              <a:rPr dirty="0"/>
              <a:t> et types de communication </a:t>
            </a:r>
            <a:r>
              <a:rPr dirty="0" err="1"/>
              <a:t>interpersonnelle</a:t>
            </a:r>
            <a:r>
              <a:rPr dirty="0"/>
              <a:t>, </a:t>
            </a:r>
            <a:r>
              <a:rPr dirty="0" err="1"/>
              <a:t>ainsi</a:t>
            </a:r>
            <a:r>
              <a:rPr dirty="0"/>
              <a:t> </a:t>
            </a:r>
            <a:r>
              <a:rPr dirty="0" err="1"/>
              <a:t>quʼà</a:t>
            </a:r>
            <a:r>
              <a:rPr dirty="0"/>
              <a:t> </a:t>
            </a:r>
            <a:r>
              <a:rPr dirty="0" err="1"/>
              <a:t>promouvoir</a:t>
            </a:r>
            <a:r>
              <a:rPr dirty="0"/>
              <a:t> la </a:t>
            </a:r>
            <a:r>
              <a:rPr dirty="0" err="1"/>
              <a:t>mobilisation</a:t>
            </a:r>
            <a:r>
              <a:rPr dirty="0"/>
              <a:t> des institutions </a:t>
            </a:r>
            <a:r>
              <a:rPr dirty="0" err="1"/>
              <a:t>sociales</a:t>
            </a:r>
            <a:r>
              <a:rPr dirty="0"/>
              <a:t>, des parties </a:t>
            </a:r>
            <a:r>
              <a:rPr dirty="0" err="1"/>
              <a:t>prenantes</a:t>
            </a:r>
            <a:r>
              <a:rPr dirty="0"/>
              <a:t> et des </a:t>
            </a:r>
            <a:r>
              <a:rPr dirty="0" err="1"/>
              <a:t>décideurs</a:t>
            </a:r>
            <a:r>
              <a:rPr dirty="0"/>
              <a:t> </a:t>
            </a:r>
            <a:r>
              <a:rPr dirty="0" err="1"/>
              <a:t>en</a:t>
            </a:r>
            <a:r>
              <a:rPr dirty="0"/>
              <a:t> </a:t>
            </a:r>
            <a:r>
              <a:rPr dirty="0" err="1"/>
              <a:t>faveur</a:t>
            </a:r>
            <a:r>
              <a:rPr dirty="0"/>
              <a:t> du but </a:t>
            </a:r>
            <a:r>
              <a:rPr dirty="0" err="1"/>
              <a:t>ou</a:t>
            </a:r>
            <a:r>
              <a:rPr dirty="0"/>
              <a:t> du </a:t>
            </a:r>
            <a:r>
              <a:rPr dirty="0" err="1"/>
              <a:t>programme</a:t>
            </a:r>
            <a:endParaRPr dirty="0"/>
          </a:p>
          <a:p>
            <a:endParaRPr dirty="0"/>
          </a:p>
          <a:p>
            <a:pPr marL="0" indent="0" algn="r">
              <a:buNone/>
              <a:defRPr>
                <a:solidFill>
                  <a:srgbClr val="951D19"/>
                </a:solidFill>
              </a:defRPr>
            </a:pPr>
            <a:r>
              <a:rPr dirty="0"/>
              <a:t>OMS, 1992</a:t>
            </a:r>
          </a:p>
        </p:txBody>
      </p:sp>
      <p:sp>
        <p:nvSpPr>
          <p:cNvPr id="4" name="Espace réservé du texte 3"/>
          <p:cNvSpPr>
            <a:spLocks noGrp="1"/>
          </p:cNvSpPr>
          <p:nvPr>
            <p:ph type="body" sz="quarter" idx="21"/>
          </p:nvPr>
        </p:nvSpPr>
        <p:spPr/>
        <p:txBody>
          <a:bodyPr lIns="45719" tIns="45720" rIns="45719" bIns="45720" anchor="t">
            <a:noAutofit/>
          </a:bodyPr>
          <a:lstStyle/>
          <a:p>
            <a:pPr>
              <a:lnSpc>
                <a:spcPct val="110000"/>
              </a:lnSpc>
              <a:buSzPts val="2560"/>
              <a:defRPr sz="3200" b="1">
                <a:solidFill>
                  <a:srgbClr val="FFFFFF"/>
                </a:solidFill>
                <a:latin typeface="Source Sans Pro Bold"/>
                <a:ea typeface="Source Sans Pro Bold"/>
                <a:cs typeface="Source Sans Pro Bold"/>
              </a:defRPr>
            </a:pPr>
            <a:r>
              <a:rPr>
                <a:sym typeface="Source Sans Pro Bold"/>
              </a:rPr>
              <a:t>8.6 </a:t>
            </a:r>
            <a:r>
              <a:t>Plaidoyer</a:t>
            </a:r>
            <a:endParaRPr sz="3200" b="1">
              <a:solidFill>
                <a:srgbClr val="FFFFFF"/>
              </a:solidFill>
              <a:latin typeface="Source Sans Pro Bold"/>
              <a:ea typeface="Source Sans Pro Bold"/>
              <a:cs typeface="Source Sans Pro Bold"/>
              <a:sym typeface="Source Sans Pro Bold"/>
            </a:endParaRPr>
          </a:p>
        </p:txBody>
      </p:sp>
      <p:sp>
        <p:nvSpPr>
          <p:cNvPr id="2" name="Titre 1"/>
          <p:cNvSpPr>
            <a:spLocks noGrp="1"/>
          </p:cNvSpPr>
          <p:nvPr>
            <p:ph type="title" idx="4294967295"/>
          </p:nvPr>
        </p:nvSpPr>
        <p:spPr>
          <a:xfrm>
            <a:off x="138683" y="796412"/>
            <a:ext cx="10972800" cy="631057"/>
          </a:xfrm>
        </p:spPr>
        <p:txBody>
          <a:bodyPr>
            <a:normAutofit/>
          </a:bodyPr>
          <a:lstStyle/>
          <a:p>
            <a:pPr>
              <a:defRPr sz="2800" b="1">
                <a:solidFill>
                  <a:srgbClr val="951D19"/>
                </a:solidFill>
                <a:latin typeface="Source Sans Pro Regular"/>
                <a:cs typeface="Arial"/>
              </a:defRPr>
            </a:pPr>
            <a:r>
              <a:t>Qu’est-ce que le plaidoyer ?</a:t>
            </a:r>
          </a:p>
        </p:txBody>
      </p:sp>
      <p:sp>
        <p:nvSpPr>
          <p:cNvPr id="6" name="Slide Number Placeholder 5">
            <a:extLst>
              <a:ext uri="{FF2B5EF4-FFF2-40B4-BE49-F238E27FC236}">
                <a16:creationId xmlns:a16="http://schemas.microsoft.com/office/drawing/2014/main" id="{BD966BD9-9B52-4872-AF5A-5E8887C42EA6}"/>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66</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901433845"/>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727652" y="1787788"/>
            <a:ext cx="9794861" cy="3446138"/>
          </a:xfrm>
        </p:spPr>
        <p:txBody>
          <a:bodyPr>
            <a:normAutofit/>
          </a:bodyPr>
          <a:lstStyle/>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rPr dirty="0"/>
              <a:t>Le plaidoyer </a:t>
            </a:r>
            <a:r>
              <a:rPr dirty="0" err="1"/>
              <a:t>en</a:t>
            </a:r>
            <a:r>
              <a:rPr dirty="0"/>
              <a:t> </a:t>
            </a:r>
            <a:r>
              <a:rPr dirty="0" err="1"/>
              <a:t>faveur</a:t>
            </a:r>
            <a:r>
              <a:rPr dirty="0"/>
              <a:t> de la </a:t>
            </a:r>
            <a:r>
              <a:rPr dirty="0" err="1"/>
              <a:t>santé</a:t>
            </a:r>
            <a:r>
              <a:rPr dirty="0"/>
              <a:t> </a:t>
            </a:r>
            <a:r>
              <a:rPr dirty="0" err="1"/>
              <a:t>publique</a:t>
            </a:r>
            <a:r>
              <a:rPr dirty="0"/>
              <a:t> vise à </a:t>
            </a:r>
            <a:r>
              <a:rPr dirty="0" err="1"/>
              <a:t>réduire</a:t>
            </a:r>
            <a:r>
              <a:rPr dirty="0"/>
              <a:t> les </a:t>
            </a:r>
            <a:r>
              <a:rPr dirty="0" err="1"/>
              <a:t>décès</a:t>
            </a:r>
            <a:r>
              <a:rPr dirty="0"/>
              <a:t> </a:t>
            </a:r>
            <a:r>
              <a:rPr dirty="0" err="1"/>
              <a:t>ou</a:t>
            </a:r>
            <a:r>
              <a:rPr dirty="0"/>
              <a:t> les </a:t>
            </a:r>
            <a:r>
              <a:rPr dirty="0" err="1"/>
              <a:t>cas</a:t>
            </a:r>
            <a:r>
              <a:rPr dirty="0"/>
              <a:t> de handicap chez </a:t>
            </a:r>
            <a:r>
              <a:rPr dirty="0" err="1"/>
              <a:t>certains</a:t>
            </a:r>
            <a:r>
              <a:rPr dirty="0"/>
              <a:t> </a:t>
            </a:r>
            <a:r>
              <a:rPr dirty="0" err="1"/>
              <a:t>groupes</a:t>
            </a:r>
            <a:r>
              <a:rPr dirty="0"/>
              <a:t> de </a:t>
            </a:r>
            <a:r>
              <a:rPr dirty="0" err="1"/>
              <a:t>personnes</a:t>
            </a:r>
            <a:r>
              <a:rPr dirty="0"/>
              <a:t> (de manière </a:t>
            </a:r>
            <a:r>
              <a:rPr dirty="0" err="1"/>
              <a:t>générale</a:t>
            </a:r>
            <a:r>
              <a:rPr dirty="0"/>
              <a:t> </a:t>
            </a:r>
            <a:r>
              <a:rPr dirty="0" err="1"/>
              <a:t>ou</a:t>
            </a:r>
            <a:r>
              <a:rPr dirty="0"/>
              <a:t> pour </a:t>
            </a:r>
            <a:r>
              <a:rPr dirty="0" err="1"/>
              <a:t>une</a:t>
            </a:r>
            <a:r>
              <a:rPr dirty="0"/>
              <a:t> cause </a:t>
            </a:r>
            <a:r>
              <a:rPr dirty="0" err="1"/>
              <a:t>particulière</a:t>
            </a:r>
            <a:r>
              <a:rPr dirty="0"/>
              <a:t>) et ne se </a:t>
            </a:r>
            <a:r>
              <a:rPr dirty="0" err="1"/>
              <a:t>limite</a:t>
            </a:r>
            <a:r>
              <a:rPr dirty="0"/>
              <a:t> pas au </a:t>
            </a:r>
            <a:r>
              <a:rPr dirty="0" err="1"/>
              <a:t>contexte</a:t>
            </a:r>
            <a:r>
              <a:rPr dirty="0"/>
              <a:t> </a:t>
            </a:r>
            <a:r>
              <a:rPr dirty="0" err="1"/>
              <a:t>clinique</a:t>
            </a:r>
            <a:r>
              <a:rPr dirty="0"/>
              <a:t>.</a:t>
            </a:r>
          </a:p>
          <a:p>
            <a:pPr marL="800100" lvl="1" indent="-342900" defTabSz="914400">
              <a:spcBef>
                <a:spcPts val="500"/>
              </a:spcBef>
              <a:buClr>
                <a:srgbClr val="729E03"/>
              </a:buClr>
              <a:buFont typeface="Arial" panose="020B0604020202020204" pitchFamily="34" charset="0"/>
              <a:buChar char="•"/>
            </a:pPr>
            <a:endParaRPr kern="1200" dirty="0">
              <a:solidFill>
                <a:prstClr val="black"/>
              </a:solidFill>
              <a:ea typeface="MS PGothic" charset="0"/>
              <a:cs typeface="Arial" panose="020B0604020202020204" pitchFamily="34" charset="0"/>
            </a:endParaRPr>
          </a:p>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rPr dirty="0"/>
              <a:t>Il </a:t>
            </a:r>
            <a:r>
              <a:rPr dirty="0" err="1"/>
              <a:t>s'appuie</a:t>
            </a:r>
            <a:r>
              <a:rPr dirty="0"/>
              <a:t> sur des </a:t>
            </a:r>
            <a:r>
              <a:rPr dirty="0" err="1"/>
              <a:t>informations</a:t>
            </a:r>
            <a:r>
              <a:rPr dirty="0"/>
              <a:t> et des </a:t>
            </a:r>
            <a:r>
              <a:rPr dirty="0" err="1"/>
              <a:t>ressources</a:t>
            </a:r>
            <a:r>
              <a:rPr dirty="0"/>
              <a:t> </a:t>
            </a:r>
            <a:r>
              <a:rPr dirty="0" err="1"/>
              <a:t>afin</a:t>
            </a:r>
            <a:r>
              <a:rPr dirty="0"/>
              <a:t> de </a:t>
            </a:r>
            <a:r>
              <a:rPr dirty="0" err="1"/>
              <a:t>réduire</a:t>
            </a:r>
            <a:r>
              <a:rPr dirty="0"/>
              <a:t> la </a:t>
            </a:r>
            <a:r>
              <a:rPr dirty="0" err="1"/>
              <a:t>survenue</a:t>
            </a:r>
            <a:r>
              <a:rPr dirty="0"/>
              <a:t> </a:t>
            </a:r>
            <a:r>
              <a:rPr dirty="0" err="1"/>
              <a:t>ou</a:t>
            </a:r>
            <a:r>
              <a:rPr dirty="0"/>
              <a:t> la </a:t>
            </a:r>
            <a:r>
              <a:rPr dirty="0" err="1"/>
              <a:t>gravité</a:t>
            </a:r>
            <a:r>
              <a:rPr dirty="0"/>
              <a:t> des </a:t>
            </a:r>
            <a:r>
              <a:rPr dirty="0" err="1"/>
              <a:t>problèmes</a:t>
            </a:r>
            <a:r>
              <a:rPr dirty="0"/>
              <a:t> de </a:t>
            </a:r>
            <a:r>
              <a:rPr dirty="0" err="1"/>
              <a:t>santé</a:t>
            </a:r>
            <a:r>
              <a:rPr dirty="0"/>
              <a:t> </a:t>
            </a:r>
            <a:r>
              <a:rPr dirty="0" err="1"/>
              <a:t>publique</a:t>
            </a:r>
            <a:r>
              <a:rPr dirty="0"/>
              <a:t>.</a:t>
            </a:r>
          </a:p>
          <a:p>
            <a:pPr marL="800100" lvl="1" indent="-342900" defTabSz="914400">
              <a:spcBef>
                <a:spcPts val="500"/>
              </a:spcBef>
              <a:buClr>
                <a:srgbClr val="729E03"/>
              </a:buClr>
              <a:buFont typeface="Arial" panose="020B0604020202020204" pitchFamily="34" charset="0"/>
              <a:buChar char="•"/>
            </a:pPr>
            <a:endParaRPr kern="1200" dirty="0">
              <a:solidFill>
                <a:prstClr val="black"/>
              </a:solidFill>
              <a:ea typeface="MS PGothic" charset="0"/>
              <a:cs typeface="Arial" panose="020B0604020202020204" pitchFamily="34" charset="0"/>
            </a:endParaRPr>
          </a:p>
          <a:p>
            <a:pPr marL="457200" lvl="1" indent="0" algn="r" defTabSz="914400">
              <a:spcBef>
                <a:spcPts val="500"/>
              </a:spcBef>
              <a:buClr>
                <a:srgbClr val="729E03"/>
              </a:buClr>
              <a:buNone/>
              <a:defRPr kern="1200">
                <a:solidFill>
                  <a:srgbClr val="951D19"/>
                </a:solidFill>
                <a:ea typeface="MS PGothic" charset="0"/>
                <a:cs typeface="Arial" panose="020B0604020202020204" pitchFamily="34" charset="0"/>
              </a:defRPr>
            </a:pPr>
            <a:r>
              <a:rPr dirty="0"/>
              <a:t>Katherine </a:t>
            </a:r>
            <a:r>
              <a:rPr dirty="0" err="1"/>
              <a:t>Kaufer</a:t>
            </a:r>
            <a:r>
              <a:rPr dirty="0"/>
              <a:t> Christoffel</a:t>
            </a:r>
            <a:endParaRPr kern="1200" dirty="0">
              <a:solidFill>
                <a:srgbClr val="951D19"/>
              </a:solidFill>
              <a:ea typeface="MS PGothic" charset="0"/>
              <a:cs typeface="Arial" panose="020B0604020202020204" pitchFamily="34" charset="0"/>
            </a:endParaRPr>
          </a:p>
        </p:txBody>
      </p:sp>
      <p:sp>
        <p:nvSpPr>
          <p:cNvPr id="2" name="Titre 1"/>
          <p:cNvSpPr>
            <a:spLocks noGrp="1"/>
          </p:cNvSpPr>
          <p:nvPr>
            <p:ph type="title" idx="4294967295"/>
          </p:nvPr>
        </p:nvSpPr>
        <p:spPr>
          <a:xfrm>
            <a:off x="138683" y="776748"/>
            <a:ext cx="10972800" cy="562232"/>
          </a:xfrm>
        </p:spPr>
        <p:txBody>
          <a:bodyPr lIns="45719" tIns="45720" rIns="45719" bIns="45720" anchor="ctr">
            <a:normAutofit/>
          </a:bodyPr>
          <a:lstStyle/>
          <a:p>
            <a:pPr>
              <a:defRPr sz="2800" b="1">
                <a:solidFill>
                  <a:srgbClr val="951D19"/>
                </a:solidFill>
                <a:latin typeface="Source Sans Pro Regular"/>
                <a:cs typeface="Arial"/>
              </a:defRPr>
            </a:pPr>
            <a:r>
              <a:t>Qu'est-ce que le plaidoyer en faveur de la santé publique</a:t>
            </a:r>
          </a:p>
        </p:txBody>
      </p:sp>
      <p:sp>
        <p:nvSpPr>
          <p:cNvPr id="4" name="Rectangle 3"/>
          <p:cNvSpPr/>
          <p:nvPr/>
        </p:nvSpPr>
        <p:spPr>
          <a:xfrm>
            <a:off x="0" y="6016575"/>
            <a:ext cx="12192000" cy="830997"/>
          </a:xfrm>
          <a:prstGeom prst="rect">
            <a:avLst/>
          </a:prstGeom>
          <a:solidFill>
            <a:srgbClr val="951D19"/>
          </a:solidFill>
        </p:spPr>
        <p:txBody>
          <a:bodyPr wrap="square">
            <a:spAutoFit/>
          </a:bodyPr>
          <a:lstStyle/>
          <a:p>
            <a:pPr algn="ctr">
              <a:defRPr sz="2000" b="1">
                <a:solidFill>
                  <a:schemeClr val="bg1"/>
                </a:solidFill>
              </a:defRPr>
            </a:pPr>
            <a:r>
              <a:rPr sz="2400" dirty="0">
                <a:latin typeface="Source Sans Pro" panose="020B0503030403020204" pitchFamily="34" charset="0"/>
              </a:rPr>
              <a:t>Le plaidoyer </a:t>
            </a:r>
            <a:r>
              <a:rPr sz="2400" dirty="0" err="1">
                <a:latin typeface="Source Sans Pro" panose="020B0503030403020204" pitchFamily="34" charset="0"/>
              </a:rPr>
              <a:t>consiste</a:t>
            </a:r>
            <a:r>
              <a:rPr sz="2400" dirty="0">
                <a:latin typeface="Source Sans Pro" panose="020B0503030403020204" pitchFamily="34" charset="0"/>
              </a:rPr>
              <a:t> à </a:t>
            </a:r>
            <a:r>
              <a:rPr sz="2400" dirty="0" err="1">
                <a:latin typeface="Source Sans Pro" panose="020B0503030403020204" pitchFamily="34" charset="0"/>
              </a:rPr>
              <a:t>défendre</a:t>
            </a:r>
            <a:r>
              <a:rPr sz="2400" dirty="0">
                <a:latin typeface="Source Sans Pro" panose="020B0503030403020204" pitchFamily="34" charset="0"/>
              </a:rPr>
              <a:t> le </a:t>
            </a:r>
            <a:r>
              <a:rPr sz="2400" dirty="0" err="1">
                <a:latin typeface="Source Sans Pro" panose="020B0503030403020204" pitchFamily="34" charset="0"/>
              </a:rPr>
              <a:t>changement</a:t>
            </a:r>
            <a:endParaRPr lang="fr-FR" sz="2400" dirty="0">
              <a:latin typeface="Source Sans Pro" panose="020B0503030403020204" pitchFamily="34" charset="0"/>
            </a:endParaRPr>
          </a:p>
          <a:p>
            <a:pPr algn="ctr">
              <a:defRPr sz="2000" b="1">
                <a:solidFill>
                  <a:schemeClr val="bg1"/>
                </a:solidFill>
              </a:defRPr>
            </a:pPr>
            <a:endParaRPr sz="2400" dirty="0">
              <a:latin typeface="Source Sans Pro" panose="020B0503030403020204" pitchFamily="34" charset="0"/>
            </a:endParaRPr>
          </a:p>
        </p:txBody>
      </p:sp>
      <p:sp>
        <p:nvSpPr>
          <p:cNvPr id="6" name="Espace réservé du texte 3"/>
          <p:cNvSpPr>
            <a:spLocks noGrp="1"/>
          </p:cNvSpPr>
          <p:nvPr>
            <p:ph type="body" sz="quarter" idx="21"/>
          </p:nvPr>
        </p:nvSpPr>
        <p:spPr/>
        <p:txBody>
          <a:bodyPr>
            <a:noAutofit/>
          </a:bodyPr>
          <a:lstStyle/>
          <a:p>
            <a:pPr>
              <a:lnSpc>
                <a:spcPct val="110000"/>
              </a:lnSpc>
              <a:buSzPts val="2560"/>
              <a:defRPr sz="3200" b="1">
                <a:solidFill>
                  <a:srgbClr val="FFFFFF"/>
                </a:solidFill>
                <a:latin typeface="Source Sans Pro Bold"/>
                <a:ea typeface="Source Sans Pro Bold"/>
                <a:cs typeface="Source Sans Pro Bold"/>
              </a:defRPr>
            </a:pPr>
            <a:r>
              <a:rPr>
                <a:sym typeface="Source Sans Pro Bold"/>
              </a:rPr>
              <a:t>8.6 </a:t>
            </a:r>
            <a:r>
              <a:t>Plaidoyer</a:t>
            </a:r>
            <a:endParaRPr sz="3200" b="1">
              <a:solidFill>
                <a:srgbClr val="FFFFFF"/>
              </a:solidFill>
              <a:latin typeface="Source Sans Pro Bold"/>
              <a:ea typeface="Source Sans Pro Bold"/>
              <a:cs typeface="Source Sans Pro Bold"/>
              <a:sym typeface="Source Sans Pro Bold"/>
            </a:endParaRPr>
          </a:p>
        </p:txBody>
      </p:sp>
      <p:sp>
        <p:nvSpPr>
          <p:cNvPr id="7" name="Slide Number Placeholder 5">
            <a:extLst>
              <a:ext uri="{FF2B5EF4-FFF2-40B4-BE49-F238E27FC236}">
                <a16:creationId xmlns:a16="http://schemas.microsoft.com/office/drawing/2014/main" id="{6F4B6D6F-6330-4AF0-A914-EC0C643CB88A}"/>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67</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8205378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1514168" y="1551801"/>
            <a:ext cx="9027934" cy="3010367"/>
          </a:xfrm>
        </p:spPr>
        <p:txBody>
          <a:bodyPr>
            <a:normAutofit/>
          </a:bodyPr>
          <a:lstStyle/>
          <a:p>
            <a:pPr marL="457200" lvl="1" indent="0" defTabSz="914400">
              <a:spcBef>
                <a:spcPts val="500"/>
              </a:spcBef>
              <a:buClr>
                <a:srgbClr val="729E03"/>
              </a:buClr>
              <a:buNone/>
              <a:defRPr kern="1200">
                <a:solidFill>
                  <a:prstClr val="black"/>
                </a:solidFill>
                <a:ea typeface="MS PGothic" charset="0"/>
                <a:cs typeface="Arial" panose="020B0604020202020204" pitchFamily="34" charset="0"/>
              </a:defRPr>
            </a:pPr>
            <a:r>
              <a:t>Le plaidoyer vise à :</a:t>
            </a:r>
          </a:p>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t>Modifier les politiques, les positions ou les programmes d'une institution</a:t>
            </a:r>
          </a:p>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t>Présenter des arguments à d'autres personnes pour défendre ou faire valoir une idée</a:t>
            </a:r>
          </a:p>
          <a:p>
            <a:pPr marL="800100" lvl="1" indent="-342900" defTabSz="914400">
              <a:spcBef>
                <a:spcPts val="500"/>
              </a:spcBef>
              <a:buClr>
                <a:srgbClr val="729E03"/>
              </a:buClr>
              <a:buFont typeface="Arial" panose="020B0604020202020204" pitchFamily="34" charset="0"/>
              <a:buChar char="•"/>
              <a:defRPr kern="1200">
                <a:solidFill>
                  <a:prstClr val="black"/>
                </a:solidFill>
                <a:ea typeface="MS PGothic" charset="0"/>
                <a:cs typeface="Arial" panose="020B0604020202020204" pitchFamily="34" charset="0"/>
              </a:defRPr>
            </a:pPr>
            <a:r>
              <a:t>Prendre la parole, attirer l'attention d'une communauté sur une question importante et guider les décideurs vers une solution</a:t>
            </a:r>
          </a:p>
          <a:p>
            <a:pPr marL="800100" lvl="1" indent="-342900" defTabSz="914400">
              <a:spcBef>
                <a:spcPts val="500"/>
              </a:spcBef>
              <a:buClr>
                <a:srgbClr val="729E03"/>
              </a:buClr>
              <a:buFont typeface="Arial" panose="020B0604020202020204" pitchFamily="34" charset="0"/>
              <a:buChar char="•"/>
            </a:pPr>
            <a:endParaRPr kern="1200">
              <a:solidFill>
                <a:prstClr val="black"/>
              </a:solidFill>
              <a:ea typeface="MS PGothic" charset="0"/>
              <a:cs typeface="Arial" panose="020B0604020202020204" pitchFamily="34" charset="0"/>
            </a:endParaRPr>
          </a:p>
        </p:txBody>
      </p:sp>
      <p:sp>
        <p:nvSpPr>
          <p:cNvPr id="2" name="Titre 1"/>
          <p:cNvSpPr>
            <a:spLocks noGrp="1"/>
          </p:cNvSpPr>
          <p:nvPr>
            <p:ph type="title" idx="4294967295"/>
          </p:nvPr>
        </p:nvSpPr>
        <p:spPr>
          <a:xfrm>
            <a:off x="226143" y="786976"/>
            <a:ext cx="10972800" cy="574425"/>
          </a:xfrm>
        </p:spPr>
        <p:txBody>
          <a:bodyPr/>
          <a:lstStyle/>
          <a:p>
            <a:pPr>
              <a:defRPr sz="2800" b="1">
                <a:solidFill>
                  <a:srgbClr val="951D19"/>
                </a:solidFill>
                <a:latin typeface="Source Sans Pro Regular"/>
                <a:cs typeface="Arial"/>
              </a:defRPr>
            </a:pPr>
            <a:r>
              <a:t>Objectifs du plaidoyer</a:t>
            </a:r>
          </a:p>
        </p:txBody>
      </p:sp>
      <p:sp>
        <p:nvSpPr>
          <p:cNvPr id="5" name="Espace réservé du texte 3"/>
          <p:cNvSpPr>
            <a:spLocks noGrp="1"/>
          </p:cNvSpPr>
          <p:nvPr>
            <p:ph type="body" sz="quarter" idx="21"/>
          </p:nvPr>
        </p:nvSpPr>
        <p:spPr/>
        <p:txBody>
          <a:bodyPr>
            <a:noAutofit/>
          </a:bodyPr>
          <a:lstStyle/>
          <a:p>
            <a:pPr>
              <a:lnSpc>
                <a:spcPct val="110000"/>
              </a:lnSpc>
              <a:buSzPts val="2560"/>
              <a:defRPr sz="3200" b="1">
                <a:solidFill>
                  <a:srgbClr val="FFFFFF"/>
                </a:solidFill>
                <a:latin typeface="Source Sans Pro Bold"/>
                <a:ea typeface="Source Sans Pro Bold"/>
                <a:cs typeface="Source Sans Pro Bold"/>
              </a:defRPr>
            </a:pPr>
            <a:r>
              <a:rPr>
                <a:sym typeface="Source Sans Pro Bold"/>
              </a:rPr>
              <a:t>8.6 </a:t>
            </a:r>
            <a:r>
              <a:t>Plaidoyer</a:t>
            </a:r>
            <a:endParaRPr sz="3200" b="1">
              <a:solidFill>
                <a:srgbClr val="FFFFFF"/>
              </a:solidFill>
              <a:latin typeface="Source Sans Pro Bold"/>
              <a:ea typeface="Source Sans Pro Bold"/>
              <a:cs typeface="Source Sans Pro Bold"/>
              <a:sym typeface="Source Sans Pro Bold"/>
            </a:endParaRPr>
          </a:p>
        </p:txBody>
      </p:sp>
      <p:pic>
        <p:nvPicPr>
          <p:cNvPr id="4" name="Image 5" descr="Une image contenant texte, carte de visite, clipart  Description générée automatiquement">
            <a:extLst>
              <a:ext uri="{FF2B5EF4-FFF2-40B4-BE49-F238E27FC236}">
                <a16:creationId xmlns:a16="http://schemas.microsoft.com/office/drawing/2014/main" id="{4DAD6BA0-8D48-0B41-A8B9-ED1C636D943C}"/>
              </a:ext>
            </a:extLst>
          </p:cNvPr>
          <p:cNvPicPr>
            <a:picLocks noChangeAspect="1"/>
          </p:cNvPicPr>
          <p:nvPr/>
        </p:nvPicPr>
        <p:blipFill rotWithShape="1">
          <a:blip r:embed="rId3"/>
          <a:srcRect l="25254" t="21923" r="22713" b="16918"/>
          <a:stretch/>
        </p:blipFill>
        <p:spPr>
          <a:xfrm>
            <a:off x="5156200" y="4562168"/>
            <a:ext cx="1879600" cy="1841095"/>
          </a:xfrm>
          <a:prstGeom prst="rect">
            <a:avLst/>
          </a:prstGeom>
        </p:spPr>
      </p:pic>
      <p:sp>
        <p:nvSpPr>
          <p:cNvPr id="7" name="Slide Number Placeholder 5">
            <a:extLst>
              <a:ext uri="{FF2B5EF4-FFF2-40B4-BE49-F238E27FC236}">
                <a16:creationId xmlns:a16="http://schemas.microsoft.com/office/drawing/2014/main" id="{16C972D4-D0C3-4428-ABCC-8B77CF050A3B}"/>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68</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326439097"/>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245806" y="1404316"/>
            <a:ext cx="11552903" cy="4654071"/>
          </a:xfrm>
        </p:spPr>
        <p:txBody>
          <a:bodyPr lIns="45719" tIns="45720" rIns="45719" bIns="45720" anchor="t">
            <a:noAutofit/>
          </a:bodyPr>
          <a:lstStyle/>
          <a:p>
            <a:pPr marL="457200" lvl="1" indent="0" defTabSz="914400">
              <a:lnSpc>
                <a:spcPct val="100000"/>
              </a:lnSpc>
              <a:spcBef>
                <a:spcPts val="500"/>
              </a:spcBef>
              <a:buClr>
                <a:srgbClr val="729E03"/>
              </a:buClr>
              <a:buNone/>
              <a:defRPr sz="2200" kern="1200">
                <a:ea typeface="MS PGothic"/>
                <a:cs typeface="Arial"/>
              </a:defRPr>
            </a:pPr>
            <a:r>
              <a:t>Fondamentaux du plaidoyer :</a:t>
            </a:r>
          </a:p>
          <a:p>
            <a:pPr marL="800100" lvl="1" indent="-342900" defTabSz="914400">
              <a:lnSpc>
                <a:spcPct val="100000"/>
              </a:lnSpc>
              <a:spcBef>
                <a:spcPts val="500"/>
              </a:spcBef>
              <a:buClr>
                <a:srgbClr val="729E03"/>
              </a:buClr>
              <a:buFont typeface="Arial" panose="020B0604020202020204" pitchFamily="34" charset="0"/>
              <a:buChar char="•"/>
              <a:defRPr sz="2200" b="1" kern="1200">
                <a:solidFill>
                  <a:srgbClr val="65A000"/>
                </a:solidFill>
                <a:ea typeface="MS PGothic"/>
                <a:cs typeface="Arial"/>
              </a:defRPr>
            </a:pPr>
            <a:r>
              <a:t>Définissez la question </a:t>
            </a:r>
          </a:p>
          <a:p>
            <a:pPr marL="1234078" lvl="4" indent="-342900" defTabSz="914400">
              <a:lnSpc>
                <a:spcPct val="100000"/>
              </a:lnSpc>
              <a:spcBef>
                <a:spcPts val="500"/>
              </a:spcBef>
              <a:buClr>
                <a:srgbClr val="729E03"/>
              </a:buClr>
              <a:buFont typeface="Courier New" panose="02070309020205020404" pitchFamily="49" charset="0"/>
              <a:buChar char="o"/>
              <a:defRPr sz="2200" kern="1200">
                <a:ea typeface="MS PGothic"/>
                <a:cs typeface="Arial"/>
              </a:defRPr>
            </a:pPr>
            <a:r>
              <a:t>Quelle est la question à soulever et pourquoi (s'appuyer sur des données et des recherches) ?</a:t>
            </a:r>
          </a:p>
          <a:p>
            <a:pPr marL="800100" lvl="1" indent="-342900" defTabSz="914400">
              <a:lnSpc>
                <a:spcPct val="100000"/>
              </a:lnSpc>
              <a:spcBef>
                <a:spcPts val="500"/>
              </a:spcBef>
              <a:buClr>
                <a:srgbClr val="729E03"/>
              </a:buClr>
              <a:buFont typeface="Arial" panose="020B0604020202020204" pitchFamily="34" charset="0"/>
              <a:buChar char="•"/>
              <a:defRPr sz="2200" b="1" kern="1200">
                <a:solidFill>
                  <a:srgbClr val="65A000"/>
                </a:solidFill>
                <a:ea typeface="MS PGothic"/>
                <a:cs typeface="Arial"/>
              </a:defRPr>
            </a:pPr>
            <a:r>
              <a:t>Définissez le but du plaidoyer</a:t>
            </a:r>
          </a:p>
          <a:p>
            <a:pPr marL="1234078" lvl="4" indent="-342900" defTabSz="914400">
              <a:lnSpc>
                <a:spcPct val="100000"/>
              </a:lnSpc>
              <a:spcBef>
                <a:spcPts val="500"/>
              </a:spcBef>
              <a:buClr>
                <a:srgbClr val="729E03"/>
              </a:buClr>
              <a:buFont typeface="Courier New" panose="02070309020205020404" pitchFamily="49" charset="0"/>
              <a:buChar char="o"/>
              <a:defRPr sz="2200" kern="1200">
                <a:ea typeface="MS PGothic"/>
                <a:cs typeface="Arial"/>
              </a:defRPr>
            </a:pPr>
            <a:r>
              <a:t>Un but est une déclaration générale énonçant les résultats à atteindre à long terme (trois à cinq ans), tandis qu'un objectif définit les réalisations spécifiques, mesurables et à court terme contribuant à la réalisation du but </a:t>
            </a:r>
            <a:endParaRPr sz="2200" kern="1200">
              <a:ea typeface="MS PGothic" charset="0"/>
              <a:cs typeface="Arial" panose="020B0604020202020204" pitchFamily="34" charset="0"/>
            </a:endParaRPr>
          </a:p>
          <a:p>
            <a:pPr marL="800100" lvl="1" indent="-342900" defTabSz="914400">
              <a:lnSpc>
                <a:spcPct val="100000"/>
              </a:lnSpc>
              <a:spcBef>
                <a:spcPts val="500"/>
              </a:spcBef>
              <a:buClr>
                <a:srgbClr val="729E03"/>
              </a:buClr>
              <a:buFont typeface="Arial" panose="020B0604020202020204" pitchFamily="34" charset="0"/>
              <a:buChar char="•"/>
              <a:defRPr sz="2200" b="1" kern="1200">
                <a:solidFill>
                  <a:srgbClr val="65A000"/>
                </a:solidFill>
                <a:ea typeface="MS PGothic"/>
                <a:cs typeface="Arial"/>
              </a:defRPr>
            </a:pPr>
            <a:r>
              <a:t>Identifiez les publics du plaidoyer</a:t>
            </a:r>
          </a:p>
          <a:p>
            <a:pPr marL="1233564" lvl="4" indent="-342900" defTabSz="914400">
              <a:lnSpc>
                <a:spcPct val="110000"/>
              </a:lnSpc>
              <a:spcBef>
                <a:spcPts val="500"/>
              </a:spcBef>
              <a:buClr>
                <a:srgbClr val="729E03"/>
              </a:buClr>
              <a:buFont typeface="Courier New" panose="02070309020205020404" pitchFamily="49" charset="0"/>
              <a:buChar char="o"/>
              <a:defRPr sz="2200" kern="1200">
                <a:ea typeface="MS PGothic"/>
                <a:cs typeface="Arial"/>
              </a:defRPr>
            </a:pPr>
            <a:r>
              <a:t>Qui est le décideur qui a le pouvoir de favoriser le changement souhaité ? </a:t>
            </a:r>
            <a:endParaRPr sz="2200" kern="1200">
              <a:ea typeface="MS PGothic" charset="0"/>
              <a:cs typeface="Arial" panose="020B0604020202020204" pitchFamily="34" charset="0"/>
            </a:endParaRPr>
          </a:p>
          <a:p>
            <a:pPr marL="1233564" lvl="4" indent="-342900" defTabSz="914400">
              <a:lnSpc>
                <a:spcPct val="110000"/>
              </a:lnSpc>
              <a:spcBef>
                <a:spcPts val="500"/>
              </a:spcBef>
              <a:buClr>
                <a:srgbClr val="729E03"/>
              </a:buClr>
              <a:buFont typeface="Courier New" panose="02070309020205020404" pitchFamily="49" charset="0"/>
              <a:buChar char="o"/>
              <a:defRPr sz="2200" kern="1200">
                <a:ea typeface="MS PGothic"/>
                <a:cs typeface="Arial"/>
              </a:defRPr>
            </a:pPr>
            <a:r>
              <a:t>Quelles sont les personnes et quels sont les groupes qui ont une influence sur le décideur ? </a:t>
            </a:r>
            <a:endParaRPr sz="2200" kern="1200">
              <a:ea typeface="MS PGothic" charset="0"/>
              <a:cs typeface="Arial" panose="020B0604020202020204" pitchFamily="34" charset="0"/>
            </a:endParaRPr>
          </a:p>
        </p:txBody>
      </p:sp>
      <p:sp>
        <p:nvSpPr>
          <p:cNvPr id="2" name="Titre 1"/>
          <p:cNvSpPr>
            <a:spLocks noGrp="1"/>
          </p:cNvSpPr>
          <p:nvPr>
            <p:ph type="title" idx="4294967295"/>
          </p:nvPr>
        </p:nvSpPr>
        <p:spPr>
          <a:xfrm>
            <a:off x="138683" y="596576"/>
            <a:ext cx="10972800" cy="649594"/>
          </a:xfrm>
        </p:spPr>
        <p:txBody>
          <a:bodyPr/>
          <a:lstStyle/>
          <a:p>
            <a:pPr>
              <a:defRPr sz="2800" b="1">
                <a:solidFill>
                  <a:srgbClr val="951D19"/>
                </a:solidFill>
                <a:latin typeface="Source Sans Pro Regular"/>
                <a:cs typeface="Arial"/>
              </a:defRPr>
            </a:pPr>
            <a:r>
              <a:t>Fondamentaux du plaidoyer</a:t>
            </a:r>
          </a:p>
        </p:txBody>
      </p:sp>
      <p:sp>
        <p:nvSpPr>
          <p:cNvPr id="6" name="Espace réservé du texte 3"/>
          <p:cNvSpPr>
            <a:spLocks noGrp="1"/>
          </p:cNvSpPr>
          <p:nvPr>
            <p:ph type="body" sz="quarter" idx="21"/>
          </p:nvPr>
        </p:nvSpPr>
        <p:spPr/>
        <p:txBody>
          <a:bodyPr lIns="45719" tIns="45720" rIns="45719" bIns="45720" anchor="t">
            <a:noAutofit/>
          </a:bodyPr>
          <a:lstStyle/>
          <a:p>
            <a:pPr>
              <a:lnSpc>
                <a:spcPct val="110000"/>
              </a:lnSpc>
              <a:buSzPts val="2560"/>
              <a:defRPr sz="3200" b="1">
                <a:solidFill>
                  <a:srgbClr val="FFFFFF"/>
                </a:solidFill>
                <a:latin typeface="Source Sans Pro Bold"/>
                <a:ea typeface="Source Sans Pro Bold"/>
                <a:cs typeface="Source Sans Pro Bold"/>
              </a:defRPr>
            </a:pPr>
            <a:r>
              <a:rPr>
                <a:sym typeface="Source Sans Pro Bold"/>
              </a:rPr>
              <a:t>8.6 </a:t>
            </a:r>
            <a:r>
              <a:t>Plaidoyer</a:t>
            </a:r>
            <a:endParaRPr sz="3200" b="1">
              <a:solidFill>
                <a:srgbClr val="FFFFFF"/>
              </a:solidFill>
              <a:latin typeface="Source Sans Pro Bold"/>
              <a:ea typeface="Source Sans Pro Bold"/>
              <a:cs typeface="Source Sans Pro Bold"/>
              <a:sym typeface="Source Sans Pro Bold"/>
            </a:endParaRPr>
          </a:p>
        </p:txBody>
      </p:sp>
      <p:sp>
        <p:nvSpPr>
          <p:cNvPr id="7" name="Slide Number Placeholder 5">
            <a:extLst>
              <a:ext uri="{FF2B5EF4-FFF2-40B4-BE49-F238E27FC236}">
                <a16:creationId xmlns:a16="http://schemas.microsoft.com/office/drawing/2014/main" id="{198AD648-1ACB-4A44-9E7E-AE0AC38ECF52}"/>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69</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07164838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251096" y="2365026"/>
            <a:ext cx="7167921" cy="20672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a:spcBef>
                <a:spcPts val="500"/>
              </a:spcBef>
              <a:buClr>
                <a:srgbClr val="65A000"/>
              </a:buClr>
              <a:buSzPct val="100000"/>
              <a:defRPr sz="2400">
                <a:solidFill>
                  <a:schemeClr val="tx1"/>
                </a:solidFill>
                <a:latin typeface="Source Sans Pro"/>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 </a:t>
            </a:r>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Définir</a:t>
            </a:r>
            <a:r>
              <a:rPr dirty="0"/>
              <a:t> les </a:t>
            </a:r>
            <a:r>
              <a:rPr dirty="0" err="1"/>
              <a:t>rôles</a:t>
            </a:r>
            <a:r>
              <a:rPr dirty="0"/>
              <a:t> et les </a:t>
            </a:r>
            <a:r>
              <a:rPr dirty="0" err="1"/>
              <a:t>responsabilités</a:t>
            </a:r>
            <a:r>
              <a:rPr dirty="0"/>
              <a:t> des </a:t>
            </a:r>
            <a:r>
              <a:rPr dirty="0" err="1"/>
              <a:t>gestionnaires</a:t>
            </a:r>
            <a:r>
              <a:rPr dirty="0"/>
              <a:t> </a:t>
            </a:r>
            <a:r>
              <a:rPr dirty="0" err="1"/>
              <a:t>dʼEIR</a:t>
            </a:r>
            <a:endParaRPr dirty="0"/>
          </a:p>
          <a:p>
            <a:pPr marL="342900" indent="-342900">
              <a:spcBef>
                <a:spcPts val="500"/>
              </a:spcBef>
              <a:buClr>
                <a:srgbClr val="65A000"/>
              </a:buClr>
              <a:buSzPct val="100000"/>
              <a:buFont typeface="Arial" panose="020B0604020202020204" pitchFamily="34" charset="0"/>
              <a:buChar char="•"/>
              <a:defRPr sz="2400">
                <a:solidFill>
                  <a:schemeClr val="tx1"/>
                </a:solidFill>
                <a:latin typeface="Source Sans Pro"/>
                <a:ea typeface="Arial"/>
                <a:cs typeface="Arial"/>
                <a:sym typeface="Source Sans Pro Regular"/>
              </a:defRPr>
            </a:pPr>
            <a:r>
              <a:rPr dirty="0" err="1"/>
              <a:t>Décrire</a:t>
            </a:r>
            <a:r>
              <a:rPr dirty="0"/>
              <a:t> les </a:t>
            </a:r>
            <a:r>
              <a:rPr dirty="0" err="1"/>
              <a:t>compétences</a:t>
            </a:r>
            <a:r>
              <a:rPr dirty="0"/>
              <a:t> que </a:t>
            </a:r>
            <a:r>
              <a:rPr dirty="0" err="1"/>
              <a:t>doivent</a:t>
            </a:r>
            <a:r>
              <a:rPr dirty="0"/>
              <a:t> </a:t>
            </a:r>
            <a:r>
              <a:rPr dirty="0" err="1"/>
              <a:t>posséder</a:t>
            </a:r>
            <a:r>
              <a:rPr dirty="0"/>
              <a:t> les </a:t>
            </a:r>
            <a:r>
              <a:rPr dirty="0" err="1"/>
              <a:t>gestionnaires</a:t>
            </a:r>
            <a:r>
              <a:rPr dirty="0"/>
              <a:t> </a:t>
            </a:r>
            <a:r>
              <a:rPr dirty="0" err="1"/>
              <a:t>dʼEIR</a:t>
            </a:r>
            <a:endParaRPr dirty="0"/>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60508" y="376599"/>
            <a:ext cx="2876457" cy="10772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7" name="Slide Number Placeholder 5">
            <a:extLst>
              <a:ext uri="{FF2B5EF4-FFF2-40B4-BE49-F238E27FC236}">
                <a16:creationId xmlns:a16="http://schemas.microsoft.com/office/drawing/2014/main" id="{4ABD003C-7A71-487F-B476-FD65F06273CF}"/>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327228449"/>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383459" y="1088189"/>
            <a:ext cx="11434916" cy="4654071"/>
          </a:xfrm>
        </p:spPr>
        <p:txBody>
          <a:bodyPr>
            <a:noAutofit/>
          </a:bodyPr>
          <a:lstStyle/>
          <a:p>
            <a:pPr marL="800100" lvl="1" indent="-342900" defTabSz="914400">
              <a:lnSpc>
                <a:spcPct val="100000"/>
              </a:lnSpc>
              <a:spcBef>
                <a:spcPts val="500"/>
              </a:spcBef>
              <a:buClr>
                <a:srgbClr val="729E03"/>
              </a:buClr>
              <a:buFont typeface="Arial" panose="020B0604020202020204" pitchFamily="34" charset="0"/>
              <a:buChar char="•"/>
              <a:defRPr sz="2200" b="1" kern="1200">
                <a:solidFill>
                  <a:srgbClr val="65A000"/>
                </a:solidFill>
                <a:ea typeface="MS PGothic" charset="0"/>
                <a:cs typeface="Arial" panose="020B0604020202020204" pitchFamily="34" charset="0"/>
              </a:defRPr>
            </a:pPr>
            <a:r>
              <a:t>Mobilisez des appuis </a:t>
            </a:r>
          </a:p>
          <a:p>
            <a:pPr marL="1089419" lvl="3" indent="-342900" defTabSz="914400">
              <a:lnSpc>
                <a:spcPct val="110000"/>
              </a:lnSpc>
              <a:spcBef>
                <a:spcPts val="500"/>
              </a:spcBef>
              <a:buClr>
                <a:srgbClr val="729E03"/>
              </a:buClr>
              <a:buFont typeface="Courier New" panose="02070309020205020404" pitchFamily="49" charset="0"/>
              <a:buChar char="o"/>
              <a:defRPr sz="2000" kern="1200">
                <a:solidFill>
                  <a:prstClr val="black"/>
                </a:solidFill>
                <a:ea typeface="MS PGothic" charset="0"/>
                <a:cs typeface="Arial" panose="020B0604020202020204" pitchFamily="34" charset="0"/>
              </a:defRPr>
            </a:pPr>
            <a:r>
              <a:t>Une vaste base d'appui accroît les chances de succès </a:t>
            </a:r>
          </a:p>
          <a:p>
            <a:pPr marL="1089419" lvl="3" indent="-342900" defTabSz="914400">
              <a:lnSpc>
                <a:spcPct val="110000"/>
              </a:lnSpc>
              <a:spcBef>
                <a:spcPts val="500"/>
              </a:spcBef>
              <a:buClr>
                <a:srgbClr val="729E03"/>
              </a:buClr>
              <a:buFont typeface="Courier New" panose="02070309020205020404" pitchFamily="49" charset="0"/>
              <a:buChar char="o"/>
              <a:defRPr sz="2000" kern="1200">
                <a:solidFill>
                  <a:prstClr val="black"/>
                </a:solidFill>
                <a:ea typeface="MS PGothic" charset="0"/>
                <a:cs typeface="Arial" panose="020B0604020202020204" pitchFamily="34" charset="0"/>
              </a:defRPr>
            </a:pPr>
            <a:r>
              <a:t>Pensez aux partenariats réussis qui ont eu d'importantes répercussions sur la santé publique</a:t>
            </a:r>
          </a:p>
          <a:p>
            <a:pPr marL="800100" lvl="1" indent="-342900" defTabSz="914400">
              <a:lnSpc>
                <a:spcPct val="100000"/>
              </a:lnSpc>
              <a:spcBef>
                <a:spcPts val="500"/>
              </a:spcBef>
              <a:buClr>
                <a:srgbClr val="729E03"/>
              </a:buClr>
              <a:buFont typeface="Arial" panose="020B0604020202020204" pitchFamily="34" charset="0"/>
              <a:buChar char="•"/>
              <a:defRPr sz="2200" b="1" kern="1200">
                <a:solidFill>
                  <a:srgbClr val="65A000"/>
                </a:solidFill>
                <a:ea typeface="MS PGothic" charset="0"/>
                <a:cs typeface="Arial" panose="020B0604020202020204" pitchFamily="34" charset="0"/>
              </a:defRPr>
            </a:pPr>
            <a:r>
              <a:t>Formulez et diffusez des messages de plaidoyer clairs</a:t>
            </a:r>
          </a:p>
          <a:p>
            <a:pPr marL="1089419" lvl="3" indent="-342900" defTabSz="914400">
              <a:lnSpc>
                <a:spcPct val="110000"/>
              </a:lnSpc>
              <a:spcBef>
                <a:spcPts val="500"/>
              </a:spcBef>
              <a:buClr>
                <a:srgbClr val="729E03"/>
              </a:buClr>
              <a:buFont typeface="Courier New" panose="02070309020205020404" pitchFamily="49" charset="0"/>
              <a:buChar char="o"/>
              <a:defRPr sz="2000" kern="1200">
                <a:solidFill>
                  <a:prstClr val="black"/>
                </a:solidFill>
                <a:ea typeface="MS PGothic" charset="0"/>
                <a:cs typeface="Arial" panose="020B0604020202020204" pitchFamily="34" charset="0"/>
              </a:defRPr>
            </a:pPr>
            <a:r>
              <a:t>Qui sont les destinataires de vos messages? </a:t>
            </a:r>
          </a:p>
          <a:p>
            <a:pPr marL="1089419" lvl="3" indent="-342900" defTabSz="914400">
              <a:lnSpc>
                <a:spcPct val="110000"/>
              </a:lnSpc>
              <a:spcBef>
                <a:spcPts val="500"/>
              </a:spcBef>
              <a:buClr>
                <a:srgbClr val="729E03"/>
              </a:buClr>
              <a:buFont typeface="Courier New" panose="02070309020205020404" pitchFamily="49" charset="0"/>
              <a:buChar char="o"/>
              <a:defRPr sz="2000" kern="1200">
                <a:solidFill>
                  <a:prstClr val="black"/>
                </a:solidFill>
                <a:ea typeface="MS PGothic" charset="0"/>
                <a:cs typeface="Arial" panose="020B0604020202020204" pitchFamily="34" charset="0"/>
              </a:defRPr>
            </a:pPr>
            <a:r>
              <a:t>Qu'espérez-vous obtenir avec vos messages ? </a:t>
            </a:r>
          </a:p>
          <a:p>
            <a:pPr marL="1089419" lvl="3" indent="-342900" defTabSz="914400">
              <a:lnSpc>
                <a:spcPct val="110000"/>
              </a:lnSpc>
              <a:spcBef>
                <a:spcPts val="500"/>
              </a:spcBef>
              <a:buClr>
                <a:srgbClr val="729E03"/>
              </a:buClr>
              <a:buFont typeface="Courier New" panose="02070309020205020404" pitchFamily="49" charset="0"/>
              <a:buChar char="o"/>
              <a:defRPr sz="2000" kern="1200">
                <a:solidFill>
                  <a:prstClr val="black"/>
                </a:solidFill>
                <a:ea typeface="MS PGothic" charset="0"/>
                <a:cs typeface="Arial" panose="020B0604020202020204" pitchFamily="34" charset="0"/>
              </a:defRPr>
            </a:pPr>
            <a:r>
              <a:t>Qu'attendez-vous des destinataires ? </a:t>
            </a:r>
          </a:p>
          <a:p>
            <a:pPr marL="800100" lvl="1" indent="-342900" defTabSz="914400">
              <a:lnSpc>
                <a:spcPct val="100000"/>
              </a:lnSpc>
              <a:spcBef>
                <a:spcPts val="500"/>
              </a:spcBef>
              <a:buClr>
                <a:srgbClr val="729E03"/>
              </a:buClr>
              <a:buFont typeface="Arial" panose="020B0604020202020204" pitchFamily="34" charset="0"/>
              <a:buChar char="•"/>
              <a:defRPr sz="2200" b="1" kern="1200">
                <a:solidFill>
                  <a:srgbClr val="65A000"/>
                </a:solidFill>
                <a:ea typeface="MS PGothic" charset="0"/>
                <a:cs typeface="Arial" panose="020B0604020202020204" pitchFamily="34" charset="0"/>
              </a:defRPr>
            </a:pPr>
            <a:r>
              <a:t>Déterminez quel doit être le support des messages </a:t>
            </a:r>
          </a:p>
          <a:p>
            <a:pPr marL="1089419" lvl="3" indent="-342900" defTabSz="914400">
              <a:lnSpc>
                <a:spcPct val="110000"/>
              </a:lnSpc>
              <a:spcBef>
                <a:spcPts val="500"/>
              </a:spcBef>
              <a:buClr>
                <a:srgbClr val="729E03"/>
              </a:buClr>
              <a:buFont typeface="Courier New" panose="02070309020205020404" pitchFamily="49" charset="0"/>
              <a:buChar char="o"/>
              <a:defRPr sz="2000" kern="1200">
                <a:solidFill>
                  <a:prstClr val="black"/>
                </a:solidFill>
                <a:ea typeface="MS PGothic" charset="0"/>
                <a:cs typeface="Arial" panose="020B0604020202020204" pitchFamily="34" charset="0"/>
              </a:defRPr>
            </a:pPr>
            <a:r>
              <a:t>Le support est déterminé en fonction du public cible </a:t>
            </a:r>
          </a:p>
          <a:p>
            <a:pPr marL="1089419" lvl="3" indent="-342900" defTabSz="914400">
              <a:lnSpc>
                <a:spcPct val="110000"/>
              </a:lnSpc>
              <a:spcBef>
                <a:spcPts val="500"/>
              </a:spcBef>
              <a:buClr>
                <a:srgbClr val="729E03"/>
              </a:buClr>
              <a:buFont typeface="Courier New" panose="02070309020205020404" pitchFamily="49" charset="0"/>
              <a:buChar char="o"/>
              <a:defRPr sz="2000" kern="1200">
                <a:solidFill>
                  <a:prstClr val="black"/>
                </a:solidFill>
                <a:ea typeface="MS PGothic" charset="0"/>
                <a:cs typeface="Arial" panose="020B0604020202020204" pitchFamily="34" charset="0"/>
              </a:defRPr>
            </a:pPr>
            <a:r>
              <a:t>Discussion en tête à tête ? Présentation à un groupe ? Internet ? Médias de masse ?</a:t>
            </a:r>
          </a:p>
          <a:p>
            <a:pPr marL="800100" lvl="1" indent="-342900" defTabSz="914400">
              <a:lnSpc>
                <a:spcPct val="100000"/>
              </a:lnSpc>
              <a:spcBef>
                <a:spcPts val="500"/>
              </a:spcBef>
              <a:buClr>
                <a:srgbClr val="729E03"/>
              </a:buClr>
              <a:buFont typeface="Arial" panose="020B0604020202020204" pitchFamily="34" charset="0"/>
              <a:buChar char="•"/>
              <a:defRPr sz="2200" b="1" kern="1200">
                <a:solidFill>
                  <a:srgbClr val="65A000"/>
                </a:solidFill>
                <a:ea typeface="MS PGothic" charset="0"/>
                <a:cs typeface="Arial" panose="020B0604020202020204" pitchFamily="34" charset="0"/>
              </a:defRPr>
            </a:pPr>
            <a:r>
              <a:t>Élaborez un plan de mise en œuvre</a:t>
            </a:r>
          </a:p>
          <a:p>
            <a:pPr marL="1089419" lvl="3" indent="-342900" defTabSz="914400">
              <a:lnSpc>
                <a:spcPct val="110000"/>
              </a:lnSpc>
              <a:spcBef>
                <a:spcPts val="500"/>
              </a:spcBef>
              <a:buClr>
                <a:srgbClr val="729E03"/>
              </a:buClr>
              <a:buFont typeface="Courier New" panose="02070309020205020404" pitchFamily="49" charset="0"/>
              <a:buChar char="o"/>
              <a:defRPr sz="2000" kern="1200">
                <a:solidFill>
                  <a:prstClr val="black"/>
                </a:solidFill>
                <a:ea typeface="MS PGothic" charset="0"/>
                <a:cs typeface="Arial" panose="020B0604020202020204" pitchFamily="34" charset="0"/>
              </a:defRPr>
            </a:pPr>
            <a:r>
              <a:t>Définissez les tâches, les publics cibles, les rôles et les responsabilités, un échéancier, les résultats attendus et les ressources nécessaires</a:t>
            </a:r>
          </a:p>
          <a:p>
            <a:pPr marL="746519" lvl="3" indent="0" defTabSz="914400">
              <a:lnSpc>
                <a:spcPct val="110000"/>
              </a:lnSpc>
              <a:spcBef>
                <a:spcPts val="500"/>
              </a:spcBef>
              <a:buClr>
                <a:srgbClr val="729E03"/>
              </a:buClr>
              <a:buNone/>
            </a:pPr>
            <a:endParaRPr sz="2000" kern="1200">
              <a:solidFill>
                <a:prstClr val="black"/>
              </a:solidFill>
              <a:ea typeface="MS PGothic" charset="0"/>
              <a:cs typeface="Arial" panose="020B0604020202020204" pitchFamily="34" charset="0"/>
            </a:endParaRPr>
          </a:p>
          <a:p>
            <a:pPr marL="944759" lvl="2" indent="-342900" defTabSz="914400">
              <a:lnSpc>
                <a:spcPct val="110000"/>
              </a:lnSpc>
              <a:spcBef>
                <a:spcPts val="500"/>
              </a:spcBef>
              <a:buClr>
                <a:srgbClr val="729E03"/>
              </a:buClr>
              <a:buFont typeface="Courier New" panose="02070309020205020404" pitchFamily="49" charset="0"/>
              <a:buChar char="o"/>
            </a:pPr>
            <a:endParaRPr sz="2200" kern="1200">
              <a:solidFill>
                <a:prstClr val="black"/>
              </a:solidFill>
              <a:ea typeface="MS PGothic" charset="0"/>
              <a:cs typeface="Arial" panose="020B0604020202020204" pitchFamily="34" charset="0"/>
            </a:endParaRPr>
          </a:p>
        </p:txBody>
      </p:sp>
      <p:sp>
        <p:nvSpPr>
          <p:cNvPr id="2" name="Titre 1"/>
          <p:cNvSpPr>
            <a:spLocks noGrp="1"/>
          </p:cNvSpPr>
          <p:nvPr>
            <p:ph type="title" idx="4294967295"/>
          </p:nvPr>
        </p:nvSpPr>
        <p:spPr>
          <a:xfrm>
            <a:off x="138683" y="596576"/>
            <a:ext cx="10972800" cy="491613"/>
          </a:xfrm>
        </p:spPr>
        <p:txBody>
          <a:bodyPr lIns="45719" tIns="45720" rIns="45719" bIns="45720" anchor="ctr">
            <a:normAutofit/>
          </a:bodyPr>
          <a:lstStyle/>
          <a:p>
            <a:pPr>
              <a:defRPr sz="2800" b="1">
                <a:solidFill>
                  <a:srgbClr val="951D19"/>
                </a:solidFill>
                <a:latin typeface="Source Sans Pro Regular"/>
                <a:cs typeface="Arial"/>
              </a:defRPr>
            </a:pPr>
            <a:r>
              <a:t>Fondamentaux du plaidoyer </a:t>
            </a:r>
          </a:p>
        </p:txBody>
      </p:sp>
      <p:sp>
        <p:nvSpPr>
          <p:cNvPr id="6" name="Espace réservé du texte 3"/>
          <p:cNvSpPr>
            <a:spLocks noGrp="1"/>
          </p:cNvSpPr>
          <p:nvPr>
            <p:ph type="body" sz="quarter" idx="21"/>
          </p:nvPr>
        </p:nvSpPr>
        <p:spPr/>
        <p:txBody>
          <a:bodyPr lIns="45719" tIns="45720" rIns="45719" bIns="45720" anchor="t">
            <a:noAutofit/>
          </a:bodyPr>
          <a:lstStyle/>
          <a:p>
            <a:pPr>
              <a:lnSpc>
                <a:spcPct val="110000"/>
              </a:lnSpc>
              <a:buSzPts val="2560"/>
              <a:defRPr sz="3200" b="1">
                <a:solidFill>
                  <a:srgbClr val="FFFFFF"/>
                </a:solidFill>
                <a:latin typeface="Source Sans Pro Bold"/>
                <a:ea typeface="Source Sans Pro Bold"/>
                <a:cs typeface="Source Sans Pro Bold"/>
                <a:sym typeface="Source Sans Pro Bold"/>
              </a:defRPr>
            </a:pPr>
            <a:r>
              <a:t>8.6 Plaidoyer</a:t>
            </a:r>
          </a:p>
        </p:txBody>
      </p:sp>
      <p:sp>
        <p:nvSpPr>
          <p:cNvPr id="5" name="Espace réservé du contenu 2"/>
          <p:cNvSpPr txBox="1">
            <a:spLocks/>
          </p:cNvSpPr>
          <p:nvPr/>
        </p:nvSpPr>
        <p:spPr>
          <a:xfrm>
            <a:off x="8613057" y="2888988"/>
            <a:ext cx="3205317" cy="1205934"/>
          </a:xfrm>
          <a:prstGeom prst="rect">
            <a:avLst/>
          </a:prstGeom>
          <a:solidFill>
            <a:srgbClr val="951D19"/>
          </a:solidFill>
          <a:ln>
            <a:solidFill>
              <a:srgbClr val="951D19"/>
            </a:solidFill>
          </a:ln>
          <a:extLst>
            <a:ext uri="{C572A759-6A51-4108-AA02-DFA0A04FC94B}">
              <ma14:wrappingTextBoxFlag xmlns:m="http://schemas.openxmlformats.org/officeDocument/2006/math" xmlns:a14="http://schemas.microsoft.com/office/drawing/2010/main" xmlns:ma14="http://schemas.microsoft.com/office/mac/drawingml/2011/main" xmlns="" val="1"/>
            </a:ext>
          </a:extLst>
        </p:spPr>
        <p:style>
          <a:lnRef idx="2">
            <a:schemeClr val="accent3">
              <a:shade val="50000"/>
            </a:schemeClr>
          </a:lnRef>
          <a:fillRef idx="1">
            <a:schemeClr val="accent3"/>
          </a:fillRef>
          <a:effectRef idx="0">
            <a:schemeClr val="accent3"/>
          </a:effectRef>
          <a:fontRef idx="minor">
            <a:schemeClr val="lt1"/>
          </a:fontRef>
        </p:style>
        <p:txBody>
          <a:bodyPr lIns="45719" rIns="45719">
            <a:normAutofit lnSpcReduction="10000"/>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chemeClr val="lt1"/>
                </a:solidFill>
                <a:uFillTx/>
                <a:latin typeface="+mn-lt"/>
                <a:ea typeface="+mn-ea"/>
                <a:cs typeface="+mn-cs"/>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chemeClr val="lt1"/>
                </a:solidFill>
                <a:uFillTx/>
                <a:latin typeface="+mn-lt"/>
                <a:ea typeface="+mn-ea"/>
                <a:cs typeface="+mn-cs"/>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chemeClr val="lt1"/>
                </a:solidFill>
                <a:uFillTx/>
                <a:latin typeface="+mn-lt"/>
                <a:ea typeface="+mn-ea"/>
                <a:cs typeface="+mn-cs"/>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chemeClr val="lt1"/>
                </a:solidFill>
                <a:uFillTx/>
                <a:latin typeface="+mn-lt"/>
                <a:ea typeface="+mn-ea"/>
                <a:cs typeface="+mn-cs"/>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chemeClr val="lt1"/>
                </a:solidFill>
                <a:uFillTx/>
                <a:latin typeface="+mn-lt"/>
                <a:ea typeface="+mn-ea"/>
                <a:cs typeface="+mn-cs"/>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chemeClr val="lt1"/>
                </a:solidFill>
                <a:uFillTx/>
                <a:latin typeface="+mn-lt"/>
                <a:ea typeface="+mn-ea"/>
                <a:cs typeface="+mn-cs"/>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chemeClr val="lt1"/>
                </a:solidFill>
                <a:uFillTx/>
                <a:latin typeface="+mn-lt"/>
                <a:ea typeface="+mn-ea"/>
                <a:cs typeface="+mn-cs"/>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chemeClr val="lt1"/>
                </a:solidFill>
                <a:uFillTx/>
                <a:latin typeface="+mn-lt"/>
                <a:ea typeface="+mn-ea"/>
                <a:cs typeface="+mn-cs"/>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chemeClr val="lt1"/>
                </a:solidFill>
                <a:uFillTx/>
                <a:latin typeface="+mn-lt"/>
                <a:ea typeface="+mn-ea"/>
                <a:cs typeface="+mn-cs"/>
                <a:sym typeface="Source Sans Pro Regular"/>
              </a:defRPr>
            </a:lvl9pPr>
          </a:lstStyle>
          <a:p>
            <a:pPr algn="ctr" hangingPunct="1">
              <a:defRPr sz="1800"/>
            </a:pPr>
            <a:r>
              <a:rPr dirty="0"/>
              <a:t>Et, tout au long du processus, </a:t>
            </a:r>
            <a:r>
              <a:rPr dirty="0" err="1"/>
              <a:t>collectez</a:t>
            </a:r>
            <a:r>
              <a:rPr dirty="0"/>
              <a:t> et </a:t>
            </a:r>
            <a:r>
              <a:rPr dirty="0" err="1"/>
              <a:t>analysez</a:t>
            </a:r>
            <a:r>
              <a:rPr dirty="0"/>
              <a:t> des données, et </a:t>
            </a:r>
            <a:r>
              <a:rPr dirty="0" err="1"/>
              <a:t>faites</a:t>
            </a:r>
            <a:r>
              <a:rPr dirty="0"/>
              <a:t> un </a:t>
            </a:r>
            <a:r>
              <a:rPr dirty="0" err="1"/>
              <a:t>suivi</a:t>
            </a:r>
            <a:r>
              <a:rPr dirty="0"/>
              <a:t> et </a:t>
            </a:r>
            <a:r>
              <a:rPr dirty="0" err="1"/>
              <a:t>une</a:t>
            </a:r>
            <a:r>
              <a:rPr dirty="0"/>
              <a:t> </a:t>
            </a:r>
            <a:r>
              <a:rPr dirty="0" err="1"/>
              <a:t>évaluation</a:t>
            </a:r>
            <a:r>
              <a:rPr dirty="0"/>
              <a:t> pour savoir </a:t>
            </a:r>
            <a:r>
              <a:rPr dirty="0" err="1"/>
              <a:t>si</a:t>
            </a:r>
            <a:r>
              <a:rPr dirty="0"/>
              <a:t> le plaidoyer </a:t>
            </a:r>
            <a:r>
              <a:rPr dirty="0" err="1"/>
              <a:t>est</a:t>
            </a:r>
            <a:r>
              <a:rPr dirty="0"/>
              <a:t> </a:t>
            </a:r>
            <a:r>
              <a:rPr dirty="0" err="1"/>
              <a:t>efficace</a:t>
            </a:r>
            <a:endParaRPr dirty="0"/>
          </a:p>
        </p:txBody>
      </p:sp>
      <p:sp>
        <p:nvSpPr>
          <p:cNvPr id="7" name="Slide Number Placeholder 5">
            <a:extLst>
              <a:ext uri="{FF2B5EF4-FFF2-40B4-BE49-F238E27FC236}">
                <a16:creationId xmlns:a16="http://schemas.microsoft.com/office/drawing/2014/main" id="{2A5C690B-7624-4008-A8C1-D7806BA4888D}"/>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70</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4909377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40693" y="2332875"/>
            <a:ext cx="8862090" cy="3442289"/>
          </a:xfrm>
          <a:prstGeom prst="rect">
            <a:avLst/>
          </a:prstGeom>
        </p:spPr>
        <p:txBody>
          <a:bodyPr wrap="square" lIns="91440" tIns="45720" rIns="91440" bIns="45720" anchor="t">
            <a:spAutoFit/>
          </a:bodyPr>
          <a:lstStyle/>
          <a:p>
            <a:pPr algn="ctr">
              <a:lnSpc>
                <a:spcPct val="110000"/>
              </a:lnSpc>
              <a:buSzPts val="2560"/>
              <a:defRPr sz="4000" b="1">
                <a:solidFill>
                  <a:srgbClr val="FFFFFF"/>
                </a:solidFill>
                <a:latin typeface="Source Sans Pro Bold"/>
                <a:ea typeface="Source Sans Pro Bold"/>
              </a:defRPr>
            </a:pPr>
            <a:r>
              <a:rPr>
                <a:cs typeface="Source Sans Pro Bold"/>
                <a:sym typeface="Source Sans Pro Bold"/>
              </a:rPr>
              <a:t>8</a:t>
            </a:r>
            <a:r>
              <a:rPr>
                <a:sym typeface="Source Sans Pro Bold"/>
              </a:rPr>
              <a:t>.7 </a:t>
            </a:r>
            <a:r>
              <a:t>Activité de groupe : plaidoyer en faveur d’un budget suffisant pour un </a:t>
            </a:r>
            <a:endParaRPr sz="4000">
              <a:solidFill>
                <a:srgbClr val="65A000"/>
              </a:solidFill>
              <a:latin typeface="Calibri"/>
              <a:ea typeface="Source Sans Pro Bold"/>
            </a:endParaRPr>
          </a:p>
          <a:p>
            <a:pPr algn="ctr">
              <a:lnSpc>
                <a:spcPct val="110000"/>
              </a:lnSpc>
              <a:buSzPts val="2560"/>
              <a:defRPr sz="4000" b="1"/>
            </a:pPr>
            <a:r>
              <a:rPr>
                <a:solidFill>
                  <a:srgbClr val="FFFFFF"/>
                </a:solidFill>
                <a:latin typeface="Source Sans Pro Bold"/>
                <a:ea typeface="Source Sans Pro Bold"/>
              </a:rPr>
              <a:t>programme d'intervention rapide</a:t>
            </a:r>
            <a:r>
              <a:rPr>
                <a:solidFill>
                  <a:srgbClr val="65A000"/>
                </a:solidFill>
                <a:ea typeface="+mj-lt"/>
                <a:cs typeface="+mj-lt"/>
              </a:rPr>
              <a:t> </a:t>
            </a:r>
            <a:endParaRPr sz="4000">
              <a:solidFill>
                <a:srgbClr val="65A000"/>
              </a:solidFill>
              <a:ea typeface="+mj-lt"/>
              <a:cs typeface="+mj-lt"/>
            </a:endParaRPr>
          </a:p>
          <a:p>
            <a:pPr algn="ctr">
              <a:lnSpc>
                <a:spcPct val="110000"/>
              </a:lnSpc>
              <a:buSzPts val="2560"/>
            </a:pPr>
            <a:endParaRPr sz="4000" b="1">
              <a:solidFill>
                <a:srgbClr val="FFFFFF"/>
              </a:solidFill>
              <a:latin typeface="Source Sans Pro Bold"/>
              <a:ea typeface="Source Sans Pro Bold"/>
            </a:endParaRPr>
          </a:p>
          <a:p>
            <a:pPr algn="ctr">
              <a:lnSpc>
                <a:spcPct val="110000"/>
              </a:lnSpc>
              <a:buSzPts val="2560"/>
            </a:pPr>
            <a:endParaRPr sz="4000" b="1">
              <a:solidFill>
                <a:srgbClr val="FFFFFF"/>
              </a:solidFill>
              <a:latin typeface="Source Sans Pro Bold"/>
              <a:ea typeface="Source Sans Pro Bold"/>
              <a:cs typeface="Source Sans Pro Bold"/>
            </a:endParaRPr>
          </a:p>
        </p:txBody>
      </p:sp>
      <p:sp>
        <p:nvSpPr>
          <p:cNvPr id="4" name="Slide Number Placeholder 5">
            <a:extLst>
              <a:ext uri="{FF2B5EF4-FFF2-40B4-BE49-F238E27FC236}">
                <a16:creationId xmlns:a16="http://schemas.microsoft.com/office/drawing/2014/main" id="{C86A0052-F512-4E20-BB44-2A9A8BA6E73E}"/>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71</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373856438"/>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565276"/>
            <a:ext cx="6690916" cy="646114"/>
          </a:xfrm>
        </p:spPr>
        <p:txBody>
          <a:bodyPr lIns="45719" tIns="45720" rIns="45719" bIns="45720" anchor="ctr">
            <a:noAutofit/>
          </a:bodyPr>
          <a:lstStyle/>
          <a:p>
            <a:pPr>
              <a:defRPr sz="2600" b="1" kern="1200">
                <a:solidFill>
                  <a:srgbClr val="951D19"/>
                </a:solidFill>
                <a:latin typeface="Source Sans Pro"/>
                <a:ea typeface="+mj-ea"/>
                <a:cs typeface="Arial"/>
              </a:defRPr>
            </a:pPr>
            <a:r>
              <a:t>Scénario </a:t>
            </a:r>
            <a:endParaRPr sz="2600" b="1" kern="1200">
              <a:solidFill>
                <a:srgbClr val="951D19"/>
              </a:solidFill>
              <a:latin typeface="Source Sans Pro"/>
              <a:ea typeface="+mj-ea"/>
              <a:cs typeface="Arial" pitchFamily="34" charset="0"/>
            </a:endParaRPr>
          </a:p>
        </p:txBody>
      </p:sp>
      <p:sp>
        <p:nvSpPr>
          <p:cNvPr id="6" name="Espace réservé du texte 5"/>
          <p:cNvSpPr>
            <a:spLocks noGrp="1"/>
          </p:cNvSpPr>
          <p:nvPr>
            <p:ph type="body" idx="1"/>
          </p:nvPr>
        </p:nvSpPr>
        <p:spPr>
          <a:xfrm>
            <a:off x="394707" y="1205115"/>
            <a:ext cx="11421637" cy="5642457"/>
          </a:xfrm>
          <a:solidFill>
            <a:schemeClr val="accent5">
              <a:lumMod val="20000"/>
              <a:lumOff val="80000"/>
            </a:schemeClr>
          </a:solidFill>
        </p:spPr>
        <p:txBody>
          <a:bodyPr lIns="45719" tIns="45720" rIns="45719" bIns="45720" anchor="t">
            <a:noAutofit/>
          </a:bodyPr>
          <a:lstStyle/>
          <a:p>
            <a:pPr marL="34925" lvl="2" indent="0">
              <a:spcBef>
                <a:spcPts val="500"/>
              </a:spcBef>
              <a:buClr>
                <a:schemeClr val="accent3"/>
              </a:buClr>
              <a:buNone/>
              <a:defRPr sz="2000">
                <a:solidFill>
                  <a:srgbClr val="10253F"/>
                </a:solidFill>
                <a:latin typeface="Source Sans Pro Regular"/>
                <a:ea typeface="Source Sans Pro Regular"/>
                <a:cs typeface="Source Sans Pro Regular"/>
                <a:sym typeface="Source Sans Pro Regular"/>
              </a:defRPr>
            </a:pPr>
            <a:r>
              <a:rPr sz="1700" dirty="0" err="1"/>
              <a:t>Vous</a:t>
            </a:r>
            <a:r>
              <a:rPr sz="1700" dirty="0"/>
              <a:t> </a:t>
            </a:r>
            <a:r>
              <a:rPr sz="1700" dirty="0" err="1"/>
              <a:t>êtes</a:t>
            </a:r>
            <a:r>
              <a:rPr sz="1700" dirty="0"/>
              <a:t> le </a:t>
            </a:r>
            <a:r>
              <a:rPr sz="1700" dirty="0" err="1"/>
              <a:t>responsable</a:t>
            </a:r>
            <a:r>
              <a:rPr sz="1700" dirty="0"/>
              <a:t> du programme </a:t>
            </a:r>
            <a:r>
              <a:rPr sz="1700" dirty="0" err="1"/>
              <a:t>d’intervention</a:t>
            </a:r>
            <a:r>
              <a:rPr sz="1700" dirty="0"/>
              <a:t> </a:t>
            </a:r>
            <a:r>
              <a:rPr sz="1700" dirty="0" err="1"/>
              <a:t>rapide</a:t>
            </a:r>
            <a:r>
              <a:rPr sz="1700" dirty="0"/>
              <a:t> de Makati. </a:t>
            </a:r>
            <a:endParaRPr lang="fr-FR" sz="1700" dirty="0"/>
          </a:p>
          <a:p>
            <a:pPr marL="34925" lvl="2" indent="0">
              <a:spcBef>
                <a:spcPts val="500"/>
              </a:spcBef>
              <a:buClr>
                <a:schemeClr val="accent3"/>
              </a:buClr>
              <a:buNone/>
              <a:defRPr sz="2000">
                <a:solidFill>
                  <a:srgbClr val="10253F"/>
                </a:solidFill>
                <a:latin typeface="Source Sans Pro Regular"/>
                <a:ea typeface="Source Sans Pro Regular"/>
                <a:cs typeface="Source Sans Pro Regular"/>
                <a:sym typeface="Source Sans Pro Regular"/>
              </a:defRPr>
            </a:pPr>
            <a:endParaRPr sz="1700" dirty="0"/>
          </a:p>
          <a:p>
            <a:pPr marL="34925" lvl="2" indent="0">
              <a:spcBef>
                <a:spcPts val="500"/>
              </a:spcBef>
              <a:buNone/>
              <a:defRPr sz="2000">
                <a:solidFill>
                  <a:srgbClr val="10253F"/>
                </a:solidFill>
                <a:latin typeface="Source Sans Pro Regular"/>
                <a:ea typeface="Source Sans Pro Regular"/>
                <a:cs typeface="Source Sans Pro Regular"/>
                <a:sym typeface="Source Sans Pro Regular"/>
              </a:defRPr>
            </a:pPr>
            <a:r>
              <a:rPr sz="1700" dirty="0" err="1"/>
              <a:t>Vous</a:t>
            </a:r>
            <a:r>
              <a:rPr sz="1700" dirty="0"/>
              <a:t> </a:t>
            </a:r>
            <a:r>
              <a:rPr sz="1700" dirty="0" err="1"/>
              <a:t>rencontrez</a:t>
            </a:r>
            <a:r>
              <a:rPr sz="1700" dirty="0"/>
              <a:t> </a:t>
            </a:r>
            <a:r>
              <a:rPr sz="1700" dirty="0" err="1"/>
              <a:t>plusieurs</a:t>
            </a:r>
            <a:r>
              <a:rPr sz="1700" dirty="0"/>
              <a:t> </a:t>
            </a:r>
            <a:r>
              <a:rPr sz="1700" dirty="0" err="1"/>
              <a:t>difficultés</a:t>
            </a:r>
            <a:r>
              <a:rPr sz="1700" dirty="0"/>
              <a:t> pour assurer </a:t>
            </a:r>
            <a:r>
              <a:rPr sz="1700" dirty="0" err="1"/>
              <a:t>correctement</a:t>
            </a:r>
            <a:r>
              <a:rPr sz="1700" dirty="0"/>
              <a:t> la gestion des EIR, car </a:t>
            </a:r>
            <a:r>
              <a:rPr sz="1700" dirty="0" err="1"/>
              <a:t>vous</a:t>
            </a:r>
            <a:r>
              <a:rPr sz="1700" dirty="0"/>
              <a:t> </a:t>
            </a:r>
            <a:r>
              <a:rPr sz="1700" dirty="0" err="1"/>
              <a:t>disposez</a:t>
            </a:r>
            <a:r>
              <a:rPr sz="1700" dirty="0"/>
              <a:t> de </a:t>
            </a:r>
            <a:r>
              <a:rPr sz="1700" dirty="0" err="1"/>
              <a:t>ressources</a:t>
            </a:r>
            <a:r>
              <a:rPr sz="1700" dirty="0"/>
              <a:t> </a:t>
            </a:r>
            <a:r>
              <a:rPr sz="1700" dirty="0" err="1"/>
              <a:t>limitées</a:t>
            </a:r>
            <a:r>
              <a:rPr sz="1700" dirty="0"/>
              <a:t>. Les </a:t>
            </a:r>
            <a:r>
              <a:rPr sz="1700" dirty="0" err="1"/>
              <a:t>ressources</a:t>
            </a:r>
            <a:r>
              <a:rPr sz="1700" dirty="0"/>
              <a:t> </a:t>
            </a:r>
            <a:r>
              <a:rPr sz="1700" dirty="0" err="1"/>
              <a:t>financières</a:t>
            </a:r>
            <a:r>
              <a:rPr sz="1700" dirty="0"/>
              <a:t> </a:t>
            </a:r>
            <a:r>
              <a:rPr sz="1700" dirty="0" err="1"/>
              <a:t>destinées</a:t>
            </a:r>
            <a:r>
              <a:rPr sz="1700" dirty="0"/>
              <a:t> au programme </a:t>
            </a:r>
            <a:r>
              <a:rPr sz="1700" dirty="0" err="1"/>
              <a:t>d’intervention</a:t>
            </a:r>
            <a:r>
              <a:rPr sz="1700" dirty="0"/>
              <a:t> </a:t>
            </a:r>
            <a:r>
              <a:rPr sz="1700" dirty="0" err="1"/>
              <a:t>rapide</a:t>
            </a:r>
            <a:r>
              <a:rPr sz="1700" dirty="0"/>
              <a:t> ne </a:t>
            </a:r>
            <a:r>
              <a:rPr sz="1700" dirty="0" err="1"/>
              <a:t>sont</a:t>
            </a:r>
            <a:r>
              <a:rPr sz="1700" dirty="0"/>
              <a:t> pas des </a:t>
            </a:r>
            <a:r>
              <a:rPr sz="1700" dirty="0" err="1"/>
              <a:t>ressources</a:t>
            </a:r>
            <a:r>
              <a:rPr sz="1700" dirty="0"/>
              <a:t> </a:t>
            </a:r>
            <a:r>
              <a:rPr sz="1700" dirty="0" err="1"/>
              <a:t>récurrentes</a:t>
            </a:r>
            <a:r>
              <a:rPr sz="1700" dirty="0"/>
              <a:t>, </a:t>
            </a:r>
            <a:r>
              <a:rPr sz="1700" dirty="0" err="1"/>
              <a:t>mais</a:t>
            </a:r>
            <a:r>
              <a:rPr sz="1700" dirty="0"/>
              <a:t> </a:t>
            </a:r>
            <a:r>
              <a:rPr sz="1700" dirty="0" err="1"/>
              <a:t>sont</a:t>
            </a:r>
            <a:r>
              <a:rPr sz="1700" dirty="0"/>
              <a:t> </a:t>
            </a:r>
            <a:r>
              <a:rPr sz="1700" dirty="0" err="1"/>
              <a:t>affectées</a:t>
            </a:r>
            <a:r>
              <a:rPr sz="1700" dirty="0"/>
              <a:t> au coup par coup </a:t>
            </a:r>
            <a:r>
              <a:rPr sz="1700" dirty="0" err="1"/>
              <a:t>selon</a:t>
            </a:r>
            <a:r>
              <a:rPr sz="1700" dirty="0"/>
              <a:t> les </a:t>
            </a:r>
            <a:r>
              <a:rPr sz="1700" dirty="0" err="1"/>
              <a:t>montants</a:t>
            </a:r>
            <a:r>
              <a:rPr sz="1700" dirty="0"/>
              <a:t> </a:t>
            </a:r>
            <a:r>
              <a:rPr sz="1700" dirty="0" err="1"/>
              <a:t>disponibles</a:t>
            </a:r>
            <a:r>
              <a:rPr sz="1700" dirty="0"/>
              <a:t>.</a:t>
            </a:r>
            <a:endParaRPr lang="fr-FR" sz="1700" dirty="0"/>
          </a:p>
          <a:p>
            <a:pPr marL="34925" lvl="2" indent="0">
              <a:spcBef>
                <a:spcPts val="500"/>
              </a:spcBef>
              <a:buNone/>
              <a:defRPr sz="2000">
                <a:solidFill>
                  <a:srgbClr val="10253F"/>
                </a:solidFill>
                <a:latin typeface="Source Sans Pro Regular"/>
                <a:ea typeface="Source Sans Pro Regular"/>
                <a:cs typeface="Source Sans Pro Regular"/>
                <a:sym typeface="Source Sans Pro Regular"/>
              </a:defRPr>
            </a:pPr>
            <a:endParaRPr sz="1700" dirty="0"/>
          </a:p>
          <a:p>
            <a:pPr marL="34925" lvl="2" indent="0">
              <a:spcBef>
                <a:spcPts val="500"/>
              </a:spcBef>
              <a:buNone/>
              <a:defRPr sz="2000">
                <a:solidFill>
                  <a:srgbClr val="10253F"/>
                </a:solidFill>
                <a:latin typeface="Source Sans Pro Regular"/>
                <a:ea typeface="Source Sans Pro Regular"/>
                <a:cs typeface="Arial"/>
                <a:sym typeface="Source Sans Pro Regular"/>
              </a:defRPr>
            </a:pPr>
            <a:r>
              <a:rPr sz="1700" dirty="0" err="1"/>
              <a:t>Vous</a:t>
            </a:r>
            <a:r>
              <a:rPr sz="1700" dirty="0"/>
              <a:t> </a:t>
            </a:r>
            <a:r>
              <a:rPr sz="1700" dirty="0" err="1"/>
              <a:t>n’êtes</a:t>
            </a:r>
            <a:r>
              <a:rPr sz="1700" dirty="0"/>
              <a:t> que deux </a:t>
            </a:r>
            <a:r>
              <a:rPr sz="1700" dirty="0" err="1"/>
              <a:t>personnes</a:t>
            </a:r>
            <a:r>
              <a:rPr sz="1700" dirty="0"/>
              <a:t> dans </a:t>
            </a:r>
            <a:r>
              <a:rPr sz="1700" dirty="0" err="1"/>
              <a:t>l’équipe</a:t>
            </a:r>
            <a:r>
              <a:rPr sz="1700" dirty="0"/>
              <a:t> de gestion des EIR, et </a:t>
            </a:r>
            <a:r>
              <a:rPr sz="1700" dirty="0" err="1"/>
              <a:t>vous</a:t>
            </a:r>
            <a:r>
              <a:rPr sz="1700" dirty="0"/>
              <a:t> </a:t>
            </a:r>
            <a:r>
              <a:rPr sz="1700" dirty="0" err="1"/>
              <a:t>parvenez</a:t>
            </a:r>
            <a:r>
              <a:rPr sz="1700" dirty="0"/>
              <a:t> à </a:t>
            </a:r>
            <a:r>
              <a:rPr sz="1700" dirty="0" err="1"/>
              <a:t>peine</a:t>
            </a:r>
            <a:r>
              <a:rPr sz="1700" dirty="0"/>
              <a:t> à </a:t>
            </a:r>
            <a:r>
              <a:rPr sz="1700" dirty="0" err="1"/>
              <a:t>effectuer</a:t>
            </a:r>
            <a:r>
              <a:rPr sz="1700" dirty="0"/>
              <a:t> tout le travail </a:t>
            </a:r>
            <a:r>
              <a:rPr sz="1700" dirty="0" err="1"/>
              <a:t>qu’il</a:t>
            </a:r>
            <a:r>
              <a:rPr sz="1700" dirty="0"/>
              <a:t> y a à faire (assurer la direction, </a:t>
            </a:r>
            <a:r>
              <a:rPr sz="1700" dirty="0" err="1"/>
              <a:t>sélectionner</a:t>
            </a:r>
            <a:r>
              <a:rPr sz="1700" dirty="0"/>
              <a:t> les </a:t>
            </a:r>
            <a:r>
              <a:rPr sz="1700" dirty="0" err="1"/>
              <a:t>membres</a:t>
            </a:r>
            <a:r>
              <a:rPr sz="1700" dirty="0"/>
              <a:t> des équipes, </a:t>
            </a:r>
            <a:r>
              <a:rPr sz="1700" dirty="0" err="1"/>
              <a:t>coordonner</a:t>
            </a:r>
            <a:r>
              <a:rPr sz="1700" dirty="0"/>
              <a:t> les </a:t>
            </a:r>
            <a:r>
              <a:rPr sz="1700" dirty="0" err="1"/>
              <a:t>déploiements</a:t>
            </a:r>
            <a:r>
              <a:rPr sz="1700" dirty="0"/>
              <a:t>, </a:t>
            </a:r>
            <a:r>
              <a:rPr sz="1700" dirty="0" err="1"/>
              <a:t>tenir</a:t>
            </a:r>
            <a:r>
              <a:rPr sz="1700" dirty="0"/>
              <a:t> à jour la </a:t>
            </a:r>
            <a:r>
              <a:rPr sz="1700" dirty="0" err="1"/>
              <a:t>liste</a:t>
            </a:r>
            <a:r>
              <a:rPr sz="1700" dirty="0"/>
              <a:t> des </a:t>
            </a:r>
            <a:r>
              <a:rPr sz="1700" dirty="0" err="1"/>
              <a:t>membres</a:t>
            </a:r>
            <a:r>
              <a:rPr sz="1700" dirty="0"/>
              <a:t> de </a:t>
            </a:r>
            <a:r>
              <a:rPr sz="1700" dirty="0" err="1"/>
              <a:t>réserve</a:t>
            </a:r>
            <a:r>
              <a:rPr sz="1700" dirty="0"/>
              <a:t>, </a:t>
            </a:r>
            <a:r>
              <a:rPr sz="1700" dirty="0" err="1"/>
              <a:t>veiller</a:t>
            </a:r>
            <a:r>
              <a:rPr sz="1700" dirty="0"/>
              <a:t> à la </a:t>
            </a:r>
            <a:r>
              <a:rPr sz="1700" dirty="0" err="1"/>
              <a:t>disponibilité</a:t>
            </a:r>
            <a:r>
              <a:rPr sz="1700" dirty="0"/>
              <a:t> </a:t>
            </a:r>
            <a:r>
              <a:rPr sz="1700" dirty="0" err="1"/>
              <a:t>opérationnelle</a:t>
            </a:r>
            <a:r>
              <a:rPr sz="1700" dirty="0"/>
              <a:t> des EIR, </a:t>
            </a:r>
            <a:r>
              <a:rPr sz="1700" dirty="0" err="1"/>
              <a:t>coordonner</a:t>
            </a:r>
            <a:r>
              <a:rPr sz="1700" dirty="0"/>
              <a:t> la formation des </a:t>
            </a:r>
            <a:r>
              <a:rPr sz="1700" dirty="0" err="1"/>
              <a:t>membres</a:t>
            </a:r>
            <a:r>
              <a:rPr sz="1700" dirty="0"/>
              <a:t> des EIR, etc.) et à assurer un </a:t>
            </a:r>
            <a:r>
              <a:rPr sz="1700" dirty="0" err="1"/>
              <a:t>soutien</a:t>
            </a:r>
            <a:r>
              <a:rPr sz="1700" dirty="0"/>
              <a:t> sur le terrain. Il </a:t>
            </a:r>
            <a:r>
              <a:rPr sz="1700" dirty="0" err="1"/>
              <a:t>en</a:t>
            </a:r>
            <a:r>
              <a:rPr sz="1700" dirty="0"/>
              <a:t> </a:t>
            </a:r>
            <a:r>
              <a:rPr sz="1700" dirty="0" err="1"/>
              <a:t>résulte</a:t>
            </a:r>
            <a:r>
              <a:rPr sz="1700" dirty="0"/>
              <a:t> que les interventions de riposte aux </a:t>
            </a:r>
            <a:r>
              <a:rPr sz="1700" dirty="0" err="1"/>
              <a:t>flambées</a:t>
            </a:r>
            <a:r>
              <a:rPr sz="1700" dirty="0"/>
              <a:t> </a:t>
            </a:r>
            <a:r>
              <a:rPr sz="1700" dirty="0" err="1"/>
              <a:t>épidémiques</a:t>
            </a:r>
            <a:r>
              <a:rPr sz="1700" dirty="0"/>
              <a:t> </a:t>
            </a:r>
            <a:r>
              <a:rPr sz="1700" dirty="0" err="1"/>
              <a:t>sont</a:t>
            </a:r>
            <a:r>
              <a:rPr sz="1700" dirty="0"/>
              <a:t> </a:t>
            </a:r>
            <a:r>
              <a:rPr sz="1700" dirty="0" err="1"/>
              <a:t>retardées</a:t>
            </a:r>
            <a:r>
              <a:rPr sz="1700" dirty="0"/>
              <a:t> et ne </a:t>
            </a:r>
            <a:r>
              <a:rPr sz="1700" dirty="0" err="1"/>
              <a:t>peuvent</a:t>
            </a:r>
            <a:r>
              <a:rPr sz="1700" dirty="0"/>
              <a:t> commencer que 72 h après notification. </a:t>
            </a:r>
            <a:endParaRPr lang="fr-FR" sz="1700" dirty="0"/>
          </a:p>
          <a:p>
            <a:pPr marL="34925" lvl="2" indent="0">
              <a:spcBef>
                <a:spcPts val="500"/>
              </a:spcBef>
              <a:buNone/>
              <a:defRPr sz="2000">
                <a:solidFill>
                  <a:srgbClr val="10253F"/>
                </a:solidFill>
                <a:latin typeface="Source Sans Pro Regular"/>
                <a:ea typeface="Source Sans Pro Regular"/>
                <a:cs typeface="Arial"/>
                <a:sym typeface="Source Sans Pro Regular"/>
              </a:defRPr>
            </a:pPr>
            <a:endParaRPr sz="1700" dirty="0"/>
          </a:p>
          <a:p>
            <a:pPr marL="34925" lvl="2" indent="0">
              <a:spcBef>
                <a:spcPts val="500"/>
              </a:spcBef>
              <a:buNone/>
              <a:defRPr sz="2000">
                <a:solidFill>
                  <a:srgbClr val="10253F"/>
                </a:solidFill>
                <a:latin typeface="Source Sans Pro Regular"/>
                <a:ea typeface="Source Sans Pro Regular"/>
                <a:cs typeface="Arial"/>
                <a:sym typeface="Source Sans Pro Regular"/>
              </a:defRPr>
            </a:pPr>
            <a:r>
              <a:rPr sz="1700" dirty="0" err="1"/>
              <a:t>Vous</a:t>
            </a:r>
            <a:r>
              <a:rPr sz="1700" dirty="0"/>
              <a:t> </a:t>
            </a:r>
            <a:r>
              <a:rPr sz="1700" dirty="0" err="1"/>
              <a:t>avez</a:t>
            </a:r>
            <a:r>
              <a:rPr sz="1700" dirty="0"/>
              <a:t> </a:t>
            </a:r>
            <a:r>
              <a:rPr sz="1700" dirty="0" err="1"/>
              <a:t>identifié</a:t>
            </a:r>
            <a:r>
              <a:rPr sz="1700" dirty="0"/>
              <a:t> des </a:t>
            </a:r>
            <a:r>
              <a:rPr sz="1700" dirty="0" err="1"/>
              <a:t>besoins</a:t>
            </a:r>
            <a:r>
              <a:rPr sz="1700" dirty="0"/>
              <a:t> de formation pour les </a:t>
            </a:r>
            <a:r>
              <a:rPr sz="1700" dirty="0" err="1"/>
              <a:t>membres</a:t>
            </a:r>
            <a:r>
              <a:rPr sz="1700" dirty="0"/>
              <a:t> des EIR au </a:t>
            </a:r>
            <a:r>
              <a:rPr sz="1700" dirty="0" err="1"/>
              <a:t>niveau</a:t>
            </a:r>
            <a:r>
              <a:rPr sz="1700" dirty="0"/>
              <a:t> </a:t>
            </a:r>
            <a:r>
              <a:rPr sz="1700" dirty="0" err="1"/>
              <a:t>infranational</a:t>
            </a:r>
            <a:r>
              <a:rPr sz="1700" dirty="0"/>
              <a:t>, </a:t>
            </a:r>
            <a:r>
              <a:rPr sz="1700" dirty="0" err="1"/>
              <a:t>en</a:t>
            </a:r>
            <a:r>
              <a:rPr sz="1700" dirty="0"/>
              <a:t> particulier dans les </a:t>
            </a:r>
            <a:r>
              <a:rPr sz="1700" dirty="0" err="1"/>
              <a:t>domaines</a:t>
            </a:r>
            <a:r>
              <a:rPr sz="1700" dirty="0"/>
              <a:t> de la </a:t>
            </a:r>
            <a:r>
              <a:rPr sz="1700" dirty="0" err="1"/>
              <a:t>lutte</a:t>
            </a:r>
            <a:r>
              <a:rPr sz="1700" dirty="0"/>
              <a:t> anti-</a:t>
            </a:r>
            <a:r>
              <a:rPr sz="1700" dirty="0" err="1"/>
              <a:t>infectieuse</a:t>
            </a:r>
            <a:r>
              <a:rPr sz="1700" dirty="0"/>
              <a:t> et de la gestion des </a:t>
            </a:r>
            <a:r>
              <a:rPr sz="1700" dirty="0" err="1"/>
              <a:t>échantillons</a:t>
            </a:r>
            <a:r>
              <a:rPr sz="1700" dirty="0"/>
              <a:t> de </a:t>
            </a:r>
            <a:r>
              <a:rPr sz="1700" dirty="0" err="1"/>
              <a:t>laboratoire</a:t>
            </a:r>
            <a:r>
              <a:rPr sz="1700" dirty="0"/>
              <a:t>, </a:t>
            </a:r>
            <a:r>
              <a:rPr sz="1700" dirty="0" err="1"/>
              <a:t>mais</a:t>
            </a:r>
            <a:r>
              <a:rPr sz="1700" dirty="0"/>
              <a:t> </a:t>
            </a:r>
            <a:r>
              <a:rPr sz="1700" dirty="0" err="1"/>
              <a:t>vous</a:t>
            </a:r>
            <a:r>
              <a:rPr sz="1700" dirty="0"/>
              <a:t> </a:t>
            </a:r>
            <a:r>
              <a:rPr sz="1700" dirty="0" err="1"/>
              <a:t>n’avez</a:t>
            </a:r>
            <a:r>
              <a:rPr sz="1700" dirty="0"/>
              <a:t> </a:t>
            </a:r>
            <a:r>
              <a:rPr sz="1700" dirty="0" err="1"/>
              <a:t>aucun</a:t>
            </a:r>
            <a:r>
              <a:rPr sz="1700" dirty="0"/>
              <a:t> budget pour </a:t>
            </a:r>
            <a:r>
              <a:rPr sz="1700" dirty="0" err="1"/>
              <a:t>mettre</a:t>
            </a:r>
            <a:r>
              <a:rPr sz="1700" dirty="0"/>
              <a:t> </a:t>
            </a:r>
            <a:r>
              <a:rPr sz="1700" dirty="0" err="1"/>
              <a:t>en</a:t>
            </a:r>
            <a:r>
              <a:rPr sz="1700" dirty="0"/>
              <a:t> place un plan de formation </a:t>
            </a:r>
            <a:r>
              <a:rPr sz="1700" dirty="0" err="1"/>
              <a:t>systématique</a:t>
            </a:r>
            <a:r>
              <a:rPr sz="1700" dirty="0"/>
              <a:t>. La </a:t>
            </a:r>
            <a:r>
              <a:rPr sz="1700" dirty="0" err="1"/>
              <a:t>conséquence</a:t>
            </a:r>
            <a:r>
              <a:rPr sz="1700" dirty="0"/>
              <a:t> </a:t>
            </a:r>
            <a:r>
              <a:rPr sz="1700" dirty="0" err="1"/>
              <a:t>est</a:t>
            </a:r>
            <a:r>
              <a:rPr sz="1700" dirty="0"/>
              <a:t> que </a:t>
            </a:r>
            <a:r>
              <a:rPr sz="1700" dirty="0" err="1"/>
              <a:t>lʼon</a:t>
            </a:r>
            <a:r>
              <a:rPr sz="1700" dirty="0"/>
              <a:t> </a:t>
            </a:r>
            <a:r>
              <a:rPr sz="1700" dirty="0" err="1"/>
              <a:t>déplore</a:t>
            </a:r>
            <a:r>
              <a:rPr sz="1700" dirty="0"/>
              <a:t> un fort </a:t>
            </a:r>
            <a:r>
              <a:rPr sz="1700" dirty="0" err="1"/>
              <a:t>taux</a:t>
            </a:r>
            <a:r>
              <a:rPr sz="1700" dirty="0"/>
              <a:t> </a:t>
            </a:r>
            <a:r>
              <a:rPr sz="1700" dirty="0" err="1"/>
              <a:t>d’infection</a:t>
            </a:r>
            <a:r>
              <a:rPr sz="1700" dirty="0"/>
              <a:t> chez les </a:t>
            </a:r>
            <a:r>
              <a:rPr sz="1700" dirty="0" err="1"/>
              <a:t>membres</a:t>
            </a:r>
            <a:r>
              <a:rPr sz="1700" dirty="0"/>
              <a:t> des EIR pendant les </a:t>
            </a:r>
            <a:r>
              <a:rPr sz="1700" dirty="0" err="1"/>
              <a:t>activités</a:t>
            </a:r>
            <a:r>
              <a:rPr sz="1700" dirty="0"/>
              <a:t> de terrain (15 % </a:t>
            </a:r>
            <a:r>
              <a:rPr sz="1700" dirty="0" err="1"/>
              <a:t>alors</a:t>
            </a:r>
            <a:r>
              <a:rPr sz="1700" dirty="0"/>
              <a:t> que la </a:t>
            </a:r>
            <a:r>
              <a:rPr sz="1700" dirty="0" err="1"/>
              <a:t>moyenne</a:t>
            </a:r>
            <a:r>
              <a:rPr sz="1700" dirty="0"/>
              <a:t> dans </a:t>
            </a:r>
            <a:r>
              <a:rPr sz="1700" dirty="0" err="1"/>
              <a:t>votre</a:t>
            </a:r>
            <a:r>
              <a:rPr sz="1700" dirty="0"/>
              <a:t> </a:t>
            </a:r>
            <a:r>
              <a:rPr sz="1700" dirty="0" err="1"/>
              <a:t>région</a:t>
            </a:r>
            <a:r>
              <a:rPr sz="1700" dirty="0"/>
              <a:t> </a:t>
            </a:r>
            <a:r>
              <a:rPr sz="1700" dirty="0" err="1"/>
              <a:t>est</a:t>
            </a:r>
            <a:r>
              <a:rPr sz="1700" dirty="0"/>
              <a:t> de 2,3 %) et 50 % des </a:t>
            </a:r>
            <a:r>
              <a:rPr sz="1700" dirty="0" err="1"/>
              <a:t>intervenants</a:t>
            </a:r>
            <a:r>
              <a:rPr sz="1700" dirty="0"/>
              <a:t> </a:t>
            </a:r>
            <a:r>
              <a:rPr sz="1700" dirty="0" err="1"/>
              <a:t>ont</a:t>
            </a:r>
            <a:r>
              <a:rPr sz="1700" dirty="0"/>
              <a:t> </a:t>
            </a:r>
            <a:r>
              <a:rPr sz="1700" dirty="0" err="1"/>
              <a:t>quitté</a:t>
            </a:r>
            <a:r>
              <a:rPr sz="1700" dirty="0"/>
              <a:t> le </a:t>
            </a:r>
            <a:r>
              <a:rPr sz="1700" dirty="0" err="1"/>
              <a:t>programme</a:t>
            </a:r>
            <a:r>
              <a:rPr sz="1700" dirty="0"/>
              <a:t> </a:t>
            </a:r>
            <a:r>
              <a:rPr sz="1700" dirty="0" err="1"/>
              <a:t>d’intervention</a:t>
            </a:r>
            <a:r>
              <a:rPr sz="1700" dirty="0"/>
              <a:t> </a:t>
            </a:r>
            <a:r>
              <a:rPr sz="1700" dirty="0" err="1"/>
              <a:t>rapide</a:t>
            </a:r>
            <a:r>
              <a:rPr sz="1700" dirty="0"/>
              <a:t> au </a:t>
            </a:r>
            <a:r>
              <a:rPr sz="1700" dirty="0" err="1"/>
              <a:t>cours</a:t>
            </a:r>
            <a:r>
              <a:rPr sz="1700" dirty="0"/>
              <a:t> des trois </a:t>
            </a:r>
            <a:r>
              <a:rPr sz="1700" dirty="0" err="1"/>
              <a:t>dernières</a:t>
            </a:r>
            <a:r>
              <a:rPr sz="1700" dirty="0"/>
              <a:t> </a:t>
            </a:r>
            <a:r>
              <a:rPr sz="1700" dirty="0" err="1"/>
              <a:t>années</a:t>
            </a:r>
            <a:r>
              <a:rPr sz="1700" dirty="0"/>
              <a:t>. En </a:t>
            </a:r>
            <a:r>
              <a:rPr sz="1700" dirty="0" err="1"/>
              <a:t>outre</a:t>
            </a:r>
            <a:r>
              <a:rPr sz="1700" dirty="0"/>
              <a:t>, 30 % des </a:t>
            </a:r>
            <a:r>
              <a:rPr sz="1700" dirty="0" err="1"/>
              <a:t>résultats</a:t>
            </a:r>
            <a:r>
              <a:rPr sz="1700" dirty="0"/>
              <a:t> de </a:t>
            </a:r>
            <a:r>
              <a:rPr sz="1700" dirty="0" err="1"/>
              <a:t>laboratoire</a:t>
            </a:r>
            <a:r>
              <a:rPr sz="1700" dirty="0"/>
              <a:t> </a:t>
            </a:r>
            <a:r>
              <a:rPr sz="1700" dirty="0" err="1"/>
              <a:t>sont</a:t>
            </a:r>
            <a:r>
              <a:rPr sz="1700" dirty="0"/>
              <a:t> </a:t>
            </a:r>
            <a:r>
              <a:rPr sz="1700" dirty="0" err="1"/>
              <a:t>inutilisables</a:t>
            </a:r>
            <a:r>
              <a:rPr sz="1700" dirty="0"/>
              <a:t>, car </a:t>
            </a:r>
            <a:r>
              <a:rPr sz="1700" dirty="0" err="1"/>
              <a:t>ils</a:t>
            </a:r>
            <a:r>
              <a:rPr sz="1700" dirty="0"/>
              <a:t> ne </a:t>
            </a:r>
            <a:r>
              <a:rPr sz="1700" dirty="0" err="1"/>
              <a:t>sont</a:t>
            </a:r>
            <a:r>
              <a:rPr sz="1700" dirty="0"/>
              <a:t> pas </a:t>
            </a:r>
            <a:r>
              <a:rPr sz="1700" dirty="0" err="1"/>
              <a:t>fiables</a:t>
            </a:r>
            <a:r>
              <a:rPr sz="1700" dirty="0"/>
              <a:t> (</a:t>
            </a:r>
            <a:r>
              <a:rPr sz="1700" dirty="0" err="1"/>
              <a:t>contre</a:t>
            </a:r>
            <a:r>
              <a:rPr sz="1700" dirty="0"/>
              <a:t> 10 % dans la </a:t>
            </a:r>
            <a:r>
              <a:rPr sz="1700" dirty="0" err="1"/>
              <a:t>région</a:t>
            </a:r>
            <a:r>
              <a:rPr sz="1700" dirty="0"/>
              <a:t>).</a:t>
            </a:r>
            <a:endParaRPr lang="fr-FR" sz="1700" dirty="0"/>
          </a:p>
          <a:p>
            <a:pPr marL="34925" lvl="2" indent="0">
              <a:spcBef>
                <a:spcPts val="500"/>
              </a:spcBef>
              <a:buNone/>
              <a:defRPr sz="2000">
                <a:solidFill>
                  <a:srgbClr val="10253F"/>
                </a:solidFill>
                <a:latin typeface="Source Sans Pro Regular"/>
                <a:ea typeface="Source Sans Pro Regular"/>
                <a:cs typeface="Arial"/>
                <a:sym typeface="Source Sans Pro Regular"/>
              </a:defRPr>
            </a:pPr>
            <a:endParaRPr sz="1700" dirty="0"/>
          </a:p>
          <a:p>
            <a:pPr marL="34925" lvl="2" indent="0">
              <a:spcBef>
                <a:spcPts val="500"/>
              </a:spcBef>
              <a:buNone/>
              <a:defRPr sz="2000">
                <a:solidFill>
                  <a:srgbClr val="10253F"/>
                </a:solidFill>
                <a:latin typeface="Source Sans Pro Regular"/>
                <a:ea typeface="Source Sans Pro Regular"/>
                <a:cs typeface="Arial"/>
                <a:sym typeface="Source Sans Pro Regular"/>
              </a:defRPr>
            </a:pPr>
            <a:r>
              <a:rPr sz="1700" dirty="0" err="1"/>
              <a:t>Vous</a:t>
            </a:r>
            <a:r>
              <a:rPr sz="1700" dirty="0"/>
              <a:t> </a:t>
            </a:r>
            <a:r>
              <a:rPr sz="1700" dirty="0" err="1"/>
              <a:t>vous</a:t>
            </a:r>
            <a:r>
              <a:rPr sz="1700" dirty="0"/>
              <a:t> </a:t>
            </a:r>
            <a:r>
              <a:rPr sz="1700" dirty="0" err="1"/>
              <a:t>préparez</a:t>
            </a:r>
            <a:r>
              <a:rPr sz="1700" dirty="0"/>
              <a:t> à </a:t>
            </a:r>
            <a:r>
              <a:rPr sz="1700" dirty="0" err="1"/>
              <a:t>rencontrer</a:t>
            </a:r>
            <a:r>
              <a:rPr sz="1700" dirty="0"/>
              <a:t> le </a:t>
            </a:r>
            <a:r>
              <a:rPr sz="1700" dirty="0" err="1"/>
              <a:t>Secrétaire</a:t>
            </a:r>
            <a:r>
              <a:rPr sz="1700" dirty="0"/>
              <a:t> </a:t>
            </a:r>
            <a:r>
              <a:rPr sz="1700" dirty="0" err="1"/>
              <a:t>général</a:t>
            </a:r>
            <a:r>
              <a:rPr sz="1700" dirty="0"/>
              <a:t> du Ministère de la santé et à </a:t>
            </a:r>
            <a:r>
              <a:rPr sz="1700" dirty="0" err="1"/>
              <a:t>plaider</a:t>
            </a:r>
            <a:r>
              <a:rPr sz="1700" dirty="0"/>
              <a:t> </a:t>
            </a:r>
            <a:r>
              <a:rPr sz="1700" dirty="0" err="1"/>
              <a:t>en</a:t>
            </a:r>
            <a:r>
              <a:rPr sz="1700" dirty="0"/>
              <a:t> </a:t>
            </a:r>
            <a:r>
              <a:rPr sz="1700" dirty="0" err="1"/>
              <a:t>faveur</a:t>
            </a:r>
            <a:r>
              <a:rPr sz="1700" dirty="0"/>
              <a:t> de </a:t>
            </a:r>
            <a:r>
              <a:rPr sz="1700" dirty="0" err="1"/>
              <a:t>l’octroi</a:t>
            </a:r>
            <a:r>
              <a:rPr sz="1700" dirty="0"/>
              <a:t> d’un budget </a:t>
            </a:r>
            <a:r>
              <a:rPr sz="1700" dirty="0" err="1"/>
              <a:t>régulier</a:t>
            </a:r>
            <a:r>
              <a:rPr sz="1700" dirty="0"/>
              <a:t> pour le </a:t>
            </a:r>
            <a:r>
              <a:rPr sz="1700" dirty="0" err="1"/>
              <a:t>programme</a:t>
            </a:r>
            <a:r>
              <a:rPr sz="1700" dirty="0"/>
              <a:t> </a:t>
            </a:r>
            <a:r>
              <a:rPr sz="1700" dirty="0" err="1"/>
              <a:t>d’intervention</a:t>
            </a:r>
            <a:r>
              <a:rPr sz="1700" dirty="0"/>
              <a:t> </a:t>
            </a:r>
            <a:r>
              <a:rPr sz="1700" dirty="0" err="1"/>
              <a:t>rapide</a:t>
            </a:r>
            <a:r>
              <a:rPr sz="1700" dirty="0"/>
              <a:t>.</a:t>
            </a:r>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1600" dirty="0">
              <a:solidFill>
                <a:srgbClr val="10253F"/>
              </a:solidFill>
              <a:cs typeface="Arial"/>
            </a:endParaRPr>
          </a:p>
          <a:p>
            <a:pPr marL="34925" lvl="2" indent="0">
              <a:spcBef>
                <a:spcPts val="500"/>
              </a:spcBef>
              <a:buClr>
                <a:schemeClr val="accent3"/>
              </a:buClr>
              <a:buNone/>
              <a:defRPr sz="2400">
                <a:solidFill>
                  <a:srgbClr val="10253F"/>
                </a:solidFill>
                <a:latin typeface="Source Sans Pro Regular"/>
                <a:ea typeface="Source Sans Pro Regular"/>
                <a:cs typeface="Source Sans Pro Regular"/>
                <a:sym typeface="Source Sans Pro Regular"/>
              </a:defRPr>
            </a:pPr>
            <a:endParaRPr sz="1600" dirty="0">
              <a:solidFill>
                <a:srgbClr val="10253F"/>
              </a:solidFill>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sz="1600" dirty="0">
              <a:solidFill>
                <a:srgbClr val="10253F"/>
              </a:solidFil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123542" y="183088"/>
            <a:ext cx="11427971" cy="3539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700" b="1">
                <a:solidFill>
                  <a:schemeClr val="bg1"/>
                </a:solidFill>
                <a:latin typeface="Source Sans Pro Regular"/>
              </a:defRPr>
            </a:pPr>
            <a:r>
              <a:rPr sz="1700" dirty="0"/>
              <a:t>8.7 </a:t>
            </a:r>
            <a:r>
              <a:rPr sz="1700" dirty="0" err="1"/>
              <a:t>Activité</a:t>
            </a:r>
            <a:r>
              <a:rPr sz="1700" dirty="0"/>
              <a:t> de </a:t>
            </a:r>
            <a:r>
              <a:rPr sz="1700" dirty="0" err="1"/>
              <a:t>groupe</a:t>
            </a:r>
            <a:r>
              <a:rPr sz="1700" dirty="0"/>
              <a:t> : </a:t>
            </a:r>
            <a:r>
              <a:rPr lang="fr-FR" sz="1700" dirty="0"/>
              <a:t>p</a:t>
            </a:r>
            <a:r>
              <a:rPr sz="1700" dirty="0" err="1"/>
              <a:t>laidoyer</a:t>
            </a:r>
            <a:r>
              <a:rPr sz="1700" dirty="0"/>
              <a:t> </a:t>
            </a:r>
            <a:r>
              <a:rPr sz="1700" dirty="0" err="1"/>
              <a:t>en</a:t>
            </a:r>
            <a:r>
              <a:rPr sz="1700" dirty="0"/>
              <a:t> </a:t>
            </a:r>
            <a:r>
              <a:rPr sz="1700" dirty="0" err="1"/>
              <a:t>faveur</a:t>
            </a:r>
            <a:r>
              <a:rPr sz="1700" dirty="0"/>
              <a:t> de la mise </a:t>
            </a:r>
            <a:r>
              <a:rPr sz="1700" dirty="0" err="1"/>
              <a:t>en</a:t>
            </a:r>
            <a:r>
              <a:rPr sz="1700" dirty="0"/>
              <a:t> </a:t>
            </a:r>
            <a:r>
              <a:rPr sz="1700" dirty="0" err="1"/>
              <a:t>œuvre</a:t>
            </a:r>
            <a:r>
              <a:rPr sz="1700" dirty="0"/>
              <a:t> d'un </a:t>
            </a:r>
            <a:r>
              <a:rPr sz="1700" dirty="0" err="1"/>
              <a:t>programme</a:t>
            </a:r>
            <a:r>
              <a:rPr sz="1700" dirty="0"/>
              <a:t> </a:t>
            </a:r>
            <a:r>
              <a:rPr sz="1700" dirty="0" err="1"/>
              <a:t>d'intervention</a:t>
            </a:r>
            <a:r>
              <a:rPr sz="1700" dirty="0"/>
              <a:t> </a:t>
            </a:r>
            <a:r>
              <a:rPr sz="1700" dirty="0" err="1"/>
              <a:t>rapide</a:t>
            </a:r>
            <a:endParaRPr sz="1700" dirty="0"/>
          </a:p>
        </p:txBody>
      </p:sp>
      <p:sp>
        <p:nvSpPr>
          <p:cNvPr id="7" name="Slide Number Placeholder 5">
            <a:extLst>
              <a:ext uri="{FF2B5EF4-FFF2-40B4-BE49-F238E27FC236}">
                <a16:creationId xmlns:a16="http://schemas.microsoft.com/office/drawing/2014/main" id="{3F0E667C-4373-4A92-AFB6-96A8C34095C9}"/>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72</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229805281"/>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600" b="1" kern="1200">
                <a:solidFill>
                  <a:srgbClr val="951D19"/>
                </a:solidFill>
                <a:latin typeface="Source Sans Pro"/>
                <a:ea typeface="+mj-ea"/>
                <a:cs typeface="Arial"/>
              </a:defRPr>
            </a:pPr>
            <a:r>
              <a:t>Questions</a:t>
            </a:r>
            <a:endParaRPr sz="2600" b="1" kern="1200">
              <a:solidFill>
                <a:srgbClr val="951D19"/>
              </a:solidFill>
              <a:latin typeface="Source Sans Pro"/>
              <a:ea typeface="+mj-ea"/>
              <a:cs typeface="Arial" pitchFamily="34" charset="0"/>
            </a:endParaRPr>
          </a:p>
        </p:txBody>
      </p:sp>
      <p:sp>
        <p:nvSpPr>
          <p:cNvPr id="6" name="Espace réservé du texte 5"/>
          <p:cNvSpPr>
            <a:spLocks noGrp="1"/>
          </p:cNvSpPr>
          <p:nvPr>
            <p:ph type="body" idx="1"/>
          </p:nvPr>
        </p:nvSpPr>
        <p:spPr>
          <a:xfrm>
            <a:off x="226233" y="1287957"/>
            <a:ext cx="11422331" cy="4654071"/>
          </a:xfrm>
        </p:spPr>
        <p:txBody>
          <a:bodyPr lIns="45719" tIns="45720" rIns="45719" bIns="45720" anchor="t">
            <a:noAutofit/>
          </a:bodyPr>
          <a:lstStyle/>
          <a:p>
            <a:pPr marL="34925" lvl="2" indent="0">
              <a:spcBef>
                <a:spcPts val="500"/>
              </a:spcBef>
              <a:buClr>
                <a:srgbClr val="65A000"/>
              </a:buClr>
              <a:buNone/>
              <a:defRPr sz="2000">
                <a:solidFill>
                  <a:srgbClr val="10253F"/>
                </a:solidFill>
                <a:latin typeface="Source Sans Pro Regular"/>
                <a:ea typeface="Source Sans Pro Regular"/>
                <a:cs typeface="Arial"/>
                <a:sym typeface="Source Sans Pro Regular"/>
              </a:defRPr>
            </a:pPr>
            <a:r>
              <a:rPr sz="2000" dirty="0"/>
              <a:t>En </a:t>
            </a:r>
            <a:r>
              <a:rPr sz="2000" dirty="0" err="1"/>
              <a:t>vous</a:t>
            </a:r>
            <a:r>
              <a:rPr sz="2000" dirty="0"/>
              <a:t> </a:t>
            </a:r>
            <a:r>
              <a:rPr sz="2000" dirty="0" err="1"/>
              <a:t>appuyant</a:t>
            </a:r>
            <a:r>
              <a:rPr sz="2000" dirty="0"/>
              <a:t> sur </a:t>
            </a:r>
            <a:r>
              <a:rPr sz="2000" dirty="0" err="1"/>
              <a:t>ce</a:t>
            </a:r>
            <a:r>
              <a:rPr sz="2000" dirty="0"/>
              <a:t> que </a:t>
            </a:r>
            <a:r>
              <a:rPr sz="2000" dirty="0" err="1"/>
              <a:t>vous</a:t>
            </a:r>
            <a:r>
              <a:rPr sz="2000" dirty="0"/>
              <a:t> </a:t>
            </a:r>
            <a:r>
              <a:rPr sz="2000" dirty="0" err="1"/>
              <a:t>avez</a:t>
            </a:r>
            <a:r>
              <a:rPr sz="2000" dirty="0"/>
              <a:t> </a:t>
            </a:r>
            <a:r>
              <a:rPr sz="2000" dirty="0" err="1"/>
              <a:t>appris</a:t>
            </a:r>
            <a:r>
              <a:rPr sz="2000" dirty="0"/>
              <a:t> sur le plaidoyer et </a:t>
            </a:r>
            <a:r>
              <a:rPr sz="2000" dirty="0" err="1"/>
              <a:t>compte</a:t>
            </a:r>
            <a:r>
              <a:rPr sz="2000" dirty="0"/>
              <a:t> </a:t>
            </a:r>
            <a:r>
              <a:rPr sz="2000" dirty="0" err="1"/>
              <a:t>tenu</a:t>
            </a:r>
            <a:r>
              <a:rPr sz="2000" dirty="0"/>
              <a:t> du </a:t>
            </a:r>
            <a:r>
              <a:rPr sz="2000" dirty="0" err="1"/>
              <a:t>scénario</a:t>
            </a:r>
            <a:r>
              <a:rPr sz="2000" dirty="0"/>
              <a:t> ci-dessus, </a:t>
            </a:r>
            <a:r>
              <a:rPr sz="2000" dirty="0" err="1"/>
              <a:t>répondez</a:t>
            </a:r>
            <a:r>
              <a:rPr sz="2000" dirty="0"/>
              <a:t> aux questions </a:t>
            </a:r>
            <a:r>
              <a:rPr sz="2000" dirty="0" err="1"/>
              <a:t>suivantes</a:t>
            </a:r>
            <a:r>
              <a:rPr sz="2000" dirty="0"/>
              <a:t> </a:t>
            </a:r>
            <a:r>
              <a:rPr sz="2000" dirty="0" err="1"/>
              <a:t>afin</a:t>
            </a:r>
            <a:r>
              <a:rPr sz="2000" dirty="0"/>
              <a:t> de </a:t>
            </a:r>
            <a:r>
              <a:rPr sz="2000" dirty="0" err="1"/>
              <a:t>vous</a:t>
            </a:r>
            <a:r>
              <a:rPr sz="2000" dirty="0"/>
              <a:t> </a:t>
            </a:r>
            <a:r>
              <a:rPr sz="2000" dirty="0" err="1"/>
              <a:t>préparer</a:t>
            </a:r>
            <a:r>
              <a:rPr sz="2000" dirty="0"/>
              <a:t> à </a:t>
            </a:r>
            <a:r>
              <a:rPr sz="2000" dirty="0" err="1"/>
              <a:t>plaider</a:t>
            </a:r>
            <a:r>
              <a:rPr sz="2000" dirty="0"/>
              <a:t> la cause du </a:t>
            </a:r>
            <a:r>
              <a:rPr sz="2000" dirty="0" err="1"/>
              <a:t>programme</a:t>
            </a:r>
            <a:r>
              <a:rPr sz="2000" dirty="0"/>
              <a:t> </a:t>
            </a:r>
            <a:r>
              <a:rPr sz="2000" dirty="0" err="1"/>
              <a:t>d’intervention</a:t>
            </a:r>
            <a:r>
              <a:rPr sz="2000" dirty="0"/>
              <a:t> </a:t>
            </a:r>
            <a:r>
              <a:rPr sz="2000" dirty="0" err="1"/>
              <a:t>rapide</a:t>
            </a:r>
            <a:r>
              <a:rPr sz="2000" dirty="0"/>
              <a:t> de Makati :</a:t>
            </a:r>
          </a:p>
          <a:p>
            <a:pPr marL="492125" lvl="2" indent="-457200">
              <a:spcBef>
                <a:spcPts val="500"/>
              </a:spcBef>
              <a:buAutoNum type="arabicPeriod"/>
              <a:defRPr sz="2000">
                <a:solidFill>
                  <a:srgbClr val="10253F"/>
                </a:solidFill>
                <a:latin typeface="Source Sans Pro Regular"/>
                <a:ea typeface="Source Sans Pro Regular"/>
                <a:cs typeface="Arial"/>
                <a:sym typeface="Source Sans Pro Regular"/>
              </a:defRPr>
            </a:pPr>
            <a:r>
              <a:rPr sz="2000" dirty="0" err="1"/>
              <a:t>Quel</a:t>
            </a:r>
            <a:r>
              <a:rPr sz="2000" dirty="0"/>
              <a:t> </a:t>
            </a:r>
            <a:r>
              <a:rPr sz="2000" dirty="0" err="1"/>
              <a:t>est</a:t>
            </a:r>
            <a:r>
              <a:rPr sz="2000" dirty="0"/>
              <a:t> le </a:t>
            </a:r>
            <a:r>
              <a:rPr sz="2000" dirty="0" err="1"/>
              <a:t>problème</a:t>
            </a:r>
            <a:r>
              <a:rPr sz="2000" dirty="0"/>
              <a:t> ?</a:t>
            </a:r>
          </a:p>
          <a:p>
            <a:pPr marL="492125" lvl="2" indent="-457200">
              <a:spcBef>
                <a:spcPts val="500"/>
              </a:spcBef>
              <a:buAutoNum type="arabicPeriod"/>
              <a:defRPr sz="2000">
                <a:solidFill>
                  <a:srgbClr val="10253F"/>
                </a:solidFill>
                <a:latin typeface="Source Sans Pro Regular"/>
                <a:ea typeface="Source Sans Pro Regular"/>
                <a:cs typeface="Arial"/>
                <a:sym typeface="Source Sans Pro Regular"/>
              </a:defRPr>
            </a:pPr>
            <a:r>
              <a:rPr sz="2000" dirty="0" err="1">
                <a:solidFill>
                  <a:srgbClr val="10253F"/>
                </a:solidFill>
              </a:rPr>
              <a:t>Pourquoi</a:t>
            </a:r>
            <a:r>
              <a:rPr sz="2000" dirty="0">
                <a:solidFill>
                  <a:srgbClr val="10253F"/>
                </a:solidFill>
              </a:rPr>
              <a:t> </a:t>
            </a:r>
            <a:r>
              <a:rPr sz="2000" dirty="0" err="1">
                <a:solidFill>
                  <a:srgbClr val="10253F"/>
                </a:solidFill>
              </a:rPr>
              <a:t>est-ce</a:t>
            </a:r>
            <a:r>
              <a:rPr sz="2000" dirty="0">
                <a:solidFill>
                  <a:srgbClr val="10253F"/>
                </a:solidFill>
              </a:rPr>
              <a:t> un </a:t>
            </a:r>
            <a:r>
              <a:rPr sz="2000" dirty="0" err="1">
                <a:solidFill>
                  <a:srgbClr val="10253F"/>
                </a:solidFill>
              </a:rPr>
              <a:t>problème</a:t>
            </a:r>
            <a:r>
              <a:rPr sz="2000" dirty="0">
                <a:solidFill>
                  <a:srgbClr val="10253F"/>
                </a:solidFill>
              </a:rPr>
              <a:t> ? </a:t>
            </a:r>
            <a:r>
              <a:rPr sz="2000" dirty="0" err="1">
                <a:solidFill>
                  <a:srgbClr val="10253F"/>
                </a:solidFill>
              </a:rPr>
              <a:t>Utilisez</a:t>
            </a:r>
            <a:r>
              <a:rPr sz="2000" dirty="0">
                <a:solidFill>
                  <a:srgbClr val="10253F"/>
                </a:solidFill>
              </a:rPr>
              <a:t> les données et les travaux de recherche </a:t>
            </a:r>
            <a:r>
              <a:rPr sz="2000" dirty="0" err="1">
                <a:solidFill>
                  <a:srgbClr val="10253F"/>
                </a:solidFill>
              </a:rPr>
              <a:t>disponibles</a:t>
            </a:r>
            <a:r>
              <a:rPr sz="2000" dirty="0">
                <a:solidFill>
                  <a:srgbClr val="10253F"/>
                </a:solidFill>
              </a:rPr>
              <a:t> </a:t>
            </a:r>
            <a:r>
              <a:rPr sz="2000" dirty="0"/>
              <a:t>(</a:t>
            </a:r>
            <a:r>
              <a:rPr sz="2000" dirty="0" err="1"/>
              <a:t>comparaison</a:t>
            </a:r>
            <a:r>
              <a:rPr sz="2000" dirty="0"/>
              <a:t> avec </a:t>
            </a:r>
            <a:r>
              <a:rPr sz="2000" dirty="0" err="1"/>
              <a:t>d'autres</a:t>
            </a:r>
            <a:r>
              <a:rPr sz="2000" dirty="0"/>
              <a:t> pays </a:t>
            </a:r>
            <a:r>
              <a:rPr sz="2000" dirty="0" err="1"/>
              <a:t>mais</a:t>
            </a:r>
            <a:r>
              <a:rPr sz="2000" dirty="0"/>
              <a:t> </a:t>
            </a:r>
            <a:r>
              <a:rPr sz="2000" dirty="0" err="1"/>
              <a:t>aussi</a:t>
            </a:r>
            <a:r>
              <a:rPr sz="2000" dirty="0"/>
              <a:t> avec </a:t>
            </a:r>
            <a:r>
              <a:rPr sz="2000" dirty="0" err="1"/>
              <a:t>d'autres</a:t>
            </a:r>
            <a:r>
              <a:rPr sz="2000" dirty="0"/>
              <a:t> données </a:t>
            </a:r>
            <a:r>
              <a:rPr sz="2000" dirty="0" err="1"/>
              <a:t>nationales</a:t>
            </a:r>
            <a:r>
              <a:rPr sz="2000" dirty="0"/>
              <a:t>).</a:t>
            </a:r>
            <a:endParaRPr sz="2000" dirty="0">
              <a:solidFill>
                <a:srgbClr val="10253F"/>
              </a:solidFill>
              <a:cs typeface="Arial"/>
            </a:endParaRPr>
          </a:p>
          <a:p>
            <a:pPr marL="492125" lvl="2" indent="-457200">
              <a:spcBef>
                <a:spcPts val="500"/>
              </a:spcBef>
              <a:buAutoNum type="arabicPeriod"/>
              <a:defRPr sz="2000">
                <a:solidFill>
                  <a:srgbClr val="10253F"/>
                </a:solidFill>
                <a:latin typeface="Source Sans Pro Regular"/>
                <a:ea typeface="Source Sans Pro Regular"/>
                <a:cs typeface="Arial"/>
                <a:sym typeface="Source Sans Pro Regular"/>
              </a:defRPr>
            </a:pPr>
            <a:r>
              <a:rPr sz="2000" dirty="0" err="1">
                <a:solidFill>
                  <a:srgbClr val="10253F"/>
                </a:solidFill>
              </a:rPr>
              <a:t>Quel</a:t>
            </a:r>
            <a:r>
              <a:rPr sz="2000" dirty="0">
                <a:solidFill>
                  <a:srgbClr val="10253F"/>
                </a:solidFill>
              </a:rPr>
              <a:t> </a:t>
            </a:r>
            <a:r>
              <a:rPr sz="2000" dirty="0" err="1">
                <a:solidFill>
                  <a:srgbClr val="10253F"/>
                </a:solidFill>
              </a:rPr>
              <a:t>est</a:t>
            </a:r>
            <a:r>
              <a:rPr sz="2000" dirty="0">
                <a:solidFill>
                  <a:srgbClr val="10253F"/>
                </a:solidFill>
              </a:rPr>
              <a:t> le but de </a:t>
            </a:r>
            <a:r>
              <a:rPr sz="2000" dirty="0" err="1">
                <a:solidFill>
                  <a:srgbClr val="10253F"/>
                </a:solidFill>
              </a:rPr>
              <a:t>votre</a:t>
            </a:r>
            <a:r>
              <a:rPr sz="2000" dirty="0">
                <a:solidFill>
                  <a:srgbClr val="10253F"/>
                </a:solidFill>
              </a:rPr>
              <a:t> plaidoyer (à quoi</a:t>
            </a:r>
            <a:r>
              <a:rPr sz="2000" dirty="0"/>
              <a:t> faut-il </a:t>
            </a:r>
            <a:r>
              <a:rPr sz="2000" dirty="0" err="1"/>
              <a:t>parvenir</a:t>
            </a:r>
            <a:r>
              <a:rPr sz="2000" dirty="0"/>
              <a:t> à long </a:t>
            </a:r>
            <a:r>
              <a:rPr sz="2000" dirty="0" err="1"/>
              <a:t>terme</a:t>
            </a:r>
            <a:r>
              <a:rPr sz="2000" dirty="0"/>
              <a:t>, </a:t>
            </a:r>
            <a:r>
              <a:rPr sz="2000" dirty="0" err="1"/>
              <a:t>c’est</a:t>
            </a:r>
            <a:r>
              <a:rPr sz="2000" dirty="0"/>
              <a:t>-à-dire </a:t>
            </a:r>
            <a:r>
              <a:rPr sz="2000" dirty="0" err="1"/>
              <a:t>d’ici</a:t>
            </a:r>
            <a:r>
              <a:rPr sz="2000" dirty="0"/>
              <a:t> 3 à 5 </a:t>
            </a:r>
            <a:r>
              <a:rPr sz="2000" dirty="0" err="1"/>
              <a:t>ans</a:t>
            </a:r>
            <a:r>
              <a:rPr sz="2000" dirty="0"/>
              <a:t> ?)</a:t>
            </a:r>
          </a:p>
          <a:p>
            <a:pPr marL="492125" lvl="2" indent="-457200">
              <a:spcBef>
                <a:spcPts val="500"/>
              </a:spcBef>
              <a:buAutoNum type="arabicPeriod"/>
              <a:defRPr sz="2000">
                <a:solidFill>
                  <a:srgbClr val="10253F"/>
                </a:solidFill>
                <a:latin typeface="Source Sans Pro Regular"/>
                <a:ea typeface="Source Sans Pro Regular"/>
                <a:cs typeface="Arial"/>
                <a:sym typeface="Source Sans Pro Regular"/>
              </a:defRPr>
            </a:pPr>
            <a:r>
              <a:rPr sz="2000" dirty="0"/>
              <a:t>À qui </a:t>
            </a:r>
            <a:r>
              <a:rPr sz="2000" dirty="0" err="1"/>
              <a:t>s’adresse</a:t>
            </a:r>
            <a:r>
              <a:rPr sz="2000" dirty="0"/>
              <a:t> le plaidoyer ?</a:t>
            </a:r>
          </a:p>
          <a:p>
            <a:pPr marL="944245" lvl="2" indent="-342900">
              <a:lnSpc>
                <a:spcPct val="110000"/>
              </a:lnSpc>
              <a:spcBef>
                <a:spcPts val="500"/>
              </a:spcBef>
              <a:buFont typeface="Arial,Sans-Serif"/>
              <a:buChar char="•"/>
              <a:defRPr sz="2000">
                <a:solidFill>
                  <a:srgbClr val="10253F"/>
                </a:solidFill>
                <a:latin typeface="Source Sans Pro Regular"/>
                <a:ea typeface="Source Sans Pro Regular"/>
                <a:cs typeface="Arial"/>
                <a:sym typeface="Source Sans Pro Regular"/>
              </a:defRPr>
            </a:pPr>
            <a:r>
              <a:rPr sz="2000" dirty="0"/>
              <a:t>Au </a:t>
            </a:r>
            <a:r>
              <a:rPr sz="2000" dirty="0" err="1"/>
              <a:t>décideur</a:t>
            </a:r>
            <a:r>
              <a:rPr sz="2000" dirty="0"/>
              <a:t> qui a le </a:t>
            </a:r>
            <a:r>
              <a:rPr sz="2000" dirty="0" err="1"/>
              <a:t>pouvoir</a:t>
            </a:r>
            <a:r>
              <a:rPr sz="2000" dirty="0"/>
              <a:t> </a:t>
            </a:r>
            <a:r>
              <a:rPr sz="2000" dirty="0" err="1"/>
              <a:t>d’apporter</a:t>
            </a:r>
            <a:r>
              <a:rPr sz="2000" dirty="0"/>
              <a:t> le </a:t>
            </a:r>
            <a:r>
              <a:rPr sz="2000" dirty="0" err="1"/>
              <a:t>changement</a:t>
            </a:r>
            <a:r>
              <a:rPr sz="2000" dirty="0"/>
              <a:t> </a:t>
            </a:r>
            <a:r>
              <a:rPr sz="2000" dirty="0" err="1"/>
              <a:t>souhaité</a:t>
            </a:r>
            <a:r>
              <a:rPr sz="2000" dirty="0"/>
              <a:t> ? </a:t>
            </a:r>
          </a:p>
          <a:p>
            <a:pPr marL="944245" lvl="2" indent="-342900">
              <a:lnSpc>
                <a:spcPct val="110000"/>
              </a:lnSpc>
              <a:spcBef>
                <a:spcPts val="500"/>
              </a:spcBef>
              <a:buFont typeface="Arial,Sans-Serif"/>
              <a:buChar char="•"/>
              <a:defRPr sz="2000">
                <a:solidFill>
                  <a:srgbClr val="10253F"/>
                </a:solidFill>
                <a:latin typeface="Source Sans Pro Regular"/>
                <a:ea typeface="Source Sans Pro Regular"/>
                <a:cs typeface="Arial"/>
                <a:sym typeface="Source Sans Pro Regular"/>
              </a:defRPr>
            </a:pPr>
            <a:r>
              <a:rPr sz="2000" dirty="0"/>
              <a:t>Aux </a:t>
            </a:r>
            <a:r>
              <a:rPr sz="2000" dirty="0" err="1"/>
              <a:t>personnes</a:t>
            </a:r>
            <a:r>
              <a:rPr sz="2000" dirty="0"/>
              <a:t> et aux </a:t>
            </a:r>
            <a:r>
              <a:rPr sz="2000" dirty="0" err="1"/>
              <a:t>groupes</a:t>
            </a:r>
            <a:r>
              <a:rPr sz="2000" dirty="0"/>
              <a:t> qui </a:t>
            </a:r>
            <a:r>
              <a:rPr sz="2000" dirty="0" err="1"/>
              <a:t>ont</a:t>
            </a:r>
            <a:r>
              <a:rPr sz="2000" dirty="0"/>
              <a:t> </a:t>
            </a:r>
            <a:r>
              <a:rPr sz="2000" dirty="0" err="1"/>
              <a:t>une</a:t>
            </a:r>
            <a:r>
              <a:rPr sz="2000" dirty="0"/>
              <a:t> influence sur le </a:t>
            </a:r>
            <a:r>
              <a:rPr sz="2000" dirty="0" err="1"/>
              <a:t>décideur</a:t>
            </a:r>
            <a:r>
              <a:rPr sz="2000" dirty="0"/>
              <a:t> ? </a:t>
            </a:r>
          </a:p>
          <a:p>
            <a:pPr marL="492125" lvl="2" indent="-457200">
              <a:spcBef>
                <a:spcPts val="500"/>
              </a:spcBef>
              <a:buFont typeface="+mj-lt"/>
              <a:buAutoNum type="arabicPeriod" startAt="5"/>
              <a:defRPr sz="2000">
                <a:solidFill>
                  <a:srgbClr val="10253F"/>
                </a:solidFill>
                <a:latin typeface="Source Sans Pro Regular"/>
                <a:ea typeface="Source Sans Pro Regular"/>
                <a:cs typeface="Arial"/>
                <a:sym typeface="Source Sans Pro Regular"/>
              </a:defRPr>
            </a:pPr>
            <a:r>
              <a:rPr sz="2000" dirty="0" err="1"/>
              <a:t>Quels</a:t>
            </a:r>
            <a:r>
              <a:rPr sz="2000" dirty="0"/>
              <a:t> </a:t>
            </a:r>
            <a:r>
              <a:rPr sz="2000" dirty="0" err="1"/>
              <a:t>sont</a:t>
            </a:r>
            <a:r>
              <a:rPr sz="2000" dirty="0"/>
              <a:t> les messages de </a:t>
            </a:r>
            <a:r>
              <a:rPr sz="2000" dirty="0" err="1"/>
              <a:t>votre</a:t>
            </a:r>
            <a:r>
              <a:rPr sz="2000" dirty="0"/>
              <a:t> plaidoyer ?</a:t>
            </a:r>
          </a:p>
          <a:p>
            <a:pPr marL="1086485" lvl="5" indent="-342900">
              <a:spcBef>
                <a:spcPts val="500"/>
              </a:spcBef>
              <a:buFont typeface="Arial" panose="020B0604020202020204" pitchFamily="34" charset="0"/>
              <a:buChar char="•"/>
              <a:defRPr sz="2000">
                <a:solidFill>
                  <a:srgbClr val="10253F"/>
                </a:solidFill>
                <a:latin typeface="Source Sans Pro Regular"/>
                <a:ea typeface="Source Sans Pro Regular"/>
                <a:cs typeface="Arial"/>
                <a:sym typeface="Source Sans Pro Regular"/>
              </a:defRPr>
            </a:pPr>
            <a:r>
              <a:rPr sz="2000" dirty="0" err="1"/>
              <a:t>Demandez-vous</a:t>
            </a:r>
            <a:r>
              <a:rPr sz="2000" dirty="0"/>
              <a:t> : qui </a:t>
            </a:r>
            <a:r>
              <a:rPr sz="2000" dirty="0" err="1"/>
              <a:t>essayez-vous</a:t>
            </a:r>
            <a:r>
              <a:rPr sz="2000" dirty="0"/>
              <a:t> </a:t>
            </a:r>
            <a:r>
              <a:rPr sz="2000" dirty="0" err="1"/>
              <a:t>d'atteindre</a:t>
            </a:r>
            <a:r>
              <a:rPr sz="2000" dirty="0"/>
              <a:t>, </a:t>
            </a:r>
            <a:r>
              <a:rPr sz="2000" dirty="0" err="1"/>
              <a:t>qu'espérez-vous</a:t>
            </a:r>
            <a:r>
              <a:rPr sz="2000" dirty="0"/>
              <a:t> </a:t>
            </a:r>
            <a:r>
              <a:rPr sz="2000" dirty="0" err="1"/>
              <a:t>obtenir</a:t>
            </a:r>
            <a:r>
              <a:rPr sz="2000" dirty="0"/>
              <a:t>, </a:t>
            </a:r>
            <a:r>
              <a:rPr sz="2000" dirty="0" err="1"/>
              <a:t>qu'attendez-vous</a:t>
            </a:r>
            <a:r>
              <a:rPr sz="2000" dirty="0"/>
              <a:t> des </a:t>
            </a:r>
            <a:r>
              <a:rPr sz="2000" dirty="0" err="1"/>
              <a:t>destinataires</a:t>
            </a:r>
            <a:r>
              <a:rPr sz="2000" dirty="0"/>
              <a:t> ? </a:t>
            </a:r>
          </a:p>
          <a:p>
            <a:pPr marL="492125" lvl="2" indent="-457200">
              <a:spcBef>
                <a:spcPts val="500"/>
              </a:spcBef>
              <a:buFontTx/>
              <a:buAutoNum type="arabicPeriod" startAt="5"/>
              <a:defRPr sz="2000">
                <a:solidFill>
                  <a:srgbClr val="10253F"/>
                </a:solidFill>
                <a:latin typeface="Source Sans Pro Regular"/>
                <a:ea typeface="Source Sans Pro Regular"/>
                <a:cs typeface="Arial"/>
                <a:sym typeface="Source Sans Pro Regular"/>
              </a:defRPr>
            </a:pPr>
            <a:r>
              <a:rPr sz="2000" dirty="0"/>
              <a:t>Comment le message sera-t-il </a:t>
            </a:r>
            <a:r>
              <a:rPr sz="2000" dirty="0" err="1"/>
              <a:t>transmis</a:t>
            </a:r>
            <a:r>
              <a:rPr sz="2000" dirty="0"/>
              <a:t> ?</a:t>
            </a:r>
          </a:p>
          <a:p>
            <a:pPr marL="944245" lvl="2" indent="-342900">
              <a:lnSpc>
                <a:spcPct val="110000"/>
              </a:lnSpc>
              <a:spcBef>
                <a:spcPts val="500"/>
              </a:spcBef>
              <a:buFont typeface="Arial"/>
              <a:buChar char="•"/>
              <a:defRPr sz="2000">
                <a:solidFill>
                  <a:srgbClr val="10253F"/>
                </a:solidFill>
                <a:latin typeface="Source Sans Pro Regular"/>
                <a:ea typeface="Source Sans Pro Regular"/>
                <a:cs typeface="Arial"/>
                <a:sym typeface="Source Sans Pro Regular"/>
              </a:defRPr>
            </a:pPr>
            <a:r>
              <a:rPr sz="2000" dirty="0"/>
              <a:t>Discussion </a:t>
            </a:r>
            <a:r>
              <a:rPr sz="2000" dirty="0" err="1"/>
              <a:t>en</a:t>
            </a:r>
            <a:r>
              <a:rPr sz="2000" dirty="0"/>
              <a:t> tête à tête ? </a:t>
            </a:r>
            <a:r>
              <a:rPr sz="2000" dirty="0" err="1"/>
              <a:t>Présentation</a:t>
            </a:r>
            <a:r>
              <a:rPr sz="2000" dirty="0"/>
              <a:t> à un </a:t>
            </a:r>
            <a:r>
              <a:rPr sz="2000" dirty="0" err="1"/>
              <a:t>groupe</a:t>
            </a:r>
            <a:r>
              <a:rPr sz="2000" dirty="0"/>
              <a:t> ? Etc.</a:t>
            </a:r>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2000" dirty="0">
              <a:solidFill>
                <a:srgbClr val="10253F"/>
              </a:solidFill>
              <a:cs typeface="Arial"/>
            </a:endParaRPr>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2000" dirty="0">
              <a:solidFill>
                <a:srgbClr val="10253F"/>
              </a:solidFill>
              <a:cs typeface="Arial"/>
            </a:endParaRPr>
          </a:p>
          <a:p>
            <a:pPr marL="34925" lvl="2" indent="0">
              <a:spcBef>
                <a:spcPts val="500"/>
              </a:spcBef>
              <a:buClr>
                <a:schemeClr val="accent3"/>
              </a:buClr>
              <a:buNone/>
              <a:defRPr sz="2400">
                <a:solidFill>
                  <a:srgbClr val="10253F"/>
                </a:solidFill>
                <a:latin typeface="Source Sans Pro Regular"/>
                <a:ea typeface="Source Sans Pro Regular"/>
                <a:cs typeface="Source Sans Pro Regular"/>
                <a:sym typeface="Source Sans Pro Regular"/>
              </a:defRPr>
            </a:pPr>
            <a:endParaRPr sz="2000" dirty="0">
              <a:solidFill>
                <a:srgbClr val="10253F"/>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0" y="196758"/>
            <a:ext cx="11427971" cy="3539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700" b="1">
                <a:solidFill>
                  <a:schemeClr val="bg1"/>
                </a:solidFill>
                <a:latin typeface="Source Sans Pro Regular"/>
              </a:defRPr>
            </a:pPr>
            <a:r>
              <a:rPr sz="1700" dirty="0"/>
              <a:t>8.7 </a:t>
            </a:r>
            <a:r>
              <a:rPr sz="1700" dirty="0" err="1"/>
              <a:t>Activité</a:t>
            </a:r>
            <a:r>
              <a:rPr sz="1700" dirty="0"/>
              <a:t> de </a:t>
            </a:r>
            <a:r>
              <a:rPr sz="1700" dirty="0" err="1"/>
              <a:t>groupe</a:t>
            </a:r>
            <a:r>
              <a:rPr sz="1700" dirty="0"/>
              <a:t> : </a:t>
            </a:r>
            <a:r>
              <a:rPr lang="fr-FR" sz="1700" dirty="0"/>
              <a:t>p</a:t>
            </a:r>
            <a:r>
              <a:rPr sz="1700" dirty="0" err="1"/>
              <a:t>laidoyer</a:t>
            </a:r>
            <a:r>
              <a:rPr sz="1700" dirty="0"/>
              <a:t> </a:t>
            </a:r>
            <a:r>
              <a:rPr sz="1700" dirty="0" err="1"/>
              <a:t>en</a:t>
            </a:r>
            <a:r>
              <a:rPr sz="1700" dirty="0"/>
              <a:t> </a:t>
            </a:r>
            <a:r>
              <a:rPr sz="1700" dirty="0" err="1"/>
              <a:t>faveur</a:t>
            </a:r>
            <a:r>
              <a:rPr sz="1700" dirty="0"/>
              <a:t> de la mise </a:t>
            </a:r>
            <a:r>
              <a:rPr sz="1700" dirty="0" err="1"/>
              <a:t>en</a:t>
            </a:r>
            <a:r>
              <a:rPr sz="1700" dirty="0"/>
              <a:t> </a:t>
            </a:r>
            <a:r>
              <a:rPr sz="1700" dirty="0" err="1"/>
              <a:t>œuvre</a:t>
            </a:r>
            <a:r>
              <a:rPr sz="1700" dirty="0"/>
              <a:t> d'un </a:t>
            </a:r>
            <a:r>
              <a:rPr sz="1700" dirty="0" err="1"/>
              <a:t>programme</a:t>
            </a:r>
            <a:r>
              <a:rPr sz="1700" dirty="0"/>
              <a:t> </a:t>
            </a:r>
            <a:r>
              <a:rPr sz="1700" dirty="0" err="1"/>
              <a:t>d'intervention</a:t>
            </a:r>
            <a:r>
              <a:rPr sz="1700" dirty="0"/>
              <a:t> </a:t>
            </a:r>
            <a:r>
              <a:rPr sz="1700" dirty="0" err="1"/>
              <a:t>rapide</a:t>
            </a:r>
            <a:endParaRPr sz="1700" dirty="0"/>
          </a:p>
        </p:txBody>
      </p:sp>
      <p:sp>
        <p:nvSpPr>
          <p:cNvPr id="7" name="Slide Number Placeholder 5">
            <a:extLst>
              <a:ext uri="{FF2B5EF4-FFF2-40B4-BE49-F238E27FC236}">
                <a16:creationId xmlns:a16="http://schemas.microsoft.com/office/drawing/2014/main" id="{EDC93200-AEC9-4622-9A0A-149748855B2A}"/>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73</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927525972"/>
      </p:ext>
    </p:extLst>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600" b="1" kern="1200">
                <a:solidFill>
                  <a:srgbClr val="951D19"/>
                </a:solidFill>
                <a:latin typeface="Source Sans Pro"/>
                <a:ea typeface="+mj-ea"/>
                <a:cs typeface="Arial" pitchFamily="34" charset="0"/>
              </a:defRPr>
            </a:pPr>
            <a:r>
              <a:t>Instructions</a:t>
            </a:r>
            <a:endParaRPr sz="2600" b="1" kern="1200">
              <a:solidFill>
                <a:srgbClr val="951D19"/>
              </a:solidFill>
              <a:latin typeface="Source Sans Pro"/>
              <a:ea typeface="+mj-ea"/>
              <a:cs typeface="Arial" pitchFamily="34" charset="0"/>
            </a:endParaRPr>
          </a:p>
        </p:txBody>
      </p:sp>
      <p:sp>
        <p:nvSpPr>
          <p:cNvPr id="6" name="Espace réservé du texte 5"/>
          <p:cNvSpPr>
            <a:spLocks noGrp="1"/>
          </p:cNvSpPr>
          <p:nvPr>
            <p:ph type="body" idx="1"/>
          </p:nvPr>
        </p:nvSpPr>
        <p:spPr>
          <a:xfrm>
            <a:off x="264066" y="1211944"/>
            <a:ext cx="11422331" cy="4985909"/>
          </a:xfrm>
        </p:spPr>
        <p:txBody>
          <a:bodyPr lIns="45719" tIns="45720" rIns="45719" bIns="45720" anchor="t">
            <a:noAutofit/>
          </a:bodyPr>
          <a:lstStyle/>
          <a:p>
            <a:pPr marL="34925" lvl="2" indent="0">
              <a:spcBef>
                <a:spcPts val="500"/>
              </a:spcBef>
              <a:buNone/>
              <a:defRPr sz="2400" b="1">
                <a:solidFill>
                  <a:srgbClr val="65A000"/>
                </a:solidFill>
                <a:latin typeface="Source Sans Pro Regular"/>
                <a:ea typeface="Source Sans Pro Regular"/>
                <a:cs typeface="Arial"/>
                <a:sym typeface="Source Sans Pro Regular"/>
              </a:defRPr>
            </a:pPr>
            <a:r>
              <a:rPr sz="2000" dirty="0"/>
              <a:t>Travail </a:t>
            </a:r>
            <a:r>
              <a:rPr sz="2000" dirty="0" err="1"/>
              <a:t>en</a:t>
            </a:r>
            <a:r>
              <a:rPr sz="2000" dirty="0"/>
              <a:t> </a:t>
            </a:r>
            <a:r>
              <a:rPr sz="2000" dirty="0" err="1"/>
              <a:t>groupe</a:t>
            </a:r>
            <a:endParaRPr sz="2000" dirty="0"/>
          </a:p>
          <a:p>
            <a:pPr marL="377825" lvl="2" indent="-342900">
              <a:spcBef>
                <a:spcPts val="500"/>
              </a:spcBef>
              <a:defRPr sz="2400">
                <a:solidFill>
                  <a:srgbClr val="10253F"/>
                </a:solidFill>
                <a:latin typeface="Source Sans Pro Regular"/>
                <a:ea typeface="Source Sans Pro Regular"/>
                <a:cs typeface="Arial"/>
                <a:sym typeface="Source Sans Pro Regular"/>
              </a:defRPr>
            </a:pPr>
            <a:r>
              <a:rPr sz="2000" dirty="0" err="1"/>
              <a:t>Vous</a:t>
            </a:r>
            <a:r>
              <a:rPr sz="2000" dirty="0"/>
              <a:t> </a:t>
            </a:r>
            <a:r>
              <a:rPr sz="2000" dirty="0" err="1"/>
              <a:t>travaillerez</a:t>
            </a:r>
            <a:r>
              <a:rPr sz="2000" dirty="0"/>
              <a:t> </a:t>
            </a:r>
            <a:r>
              <a:rPr sz="2000" dirty="0" err="1"/>
              <a:t>en</a:t>
            </a:r>
            <a:r>
              <a:rPr sz="2000" dirty="0"/>
              <a:t> </a:t>
            </a:r>
            <a:r>
              <a:rPr sz="2000" dirty="0" err="1"/>
              <a:t>groupe</a:t>
            </a:r>
            <a:r>
              <a:rPr sz="2000" dirty="0"/>
              <a:t> </a:t>
            </a:r>
          </a:p>
          <a:p>
            <a:pPr marL="377825" lvl="2" indent="-342900">
              <a:spcBef>
                <a:spcPts val="500"/>
              </a:spcBef>
              <a:defRPr sz="2400">
                <a:solidFill>
                  <a:srgbClr val="10253F"/>
                </a:solidFill>
                <a:latin typeface="Source Sans Pro Regular"/>
                <a:ea typeface="Source Sans Pro Regular"/>
                <a:cs typeface="Arial"/>
                <a:sym typeface="Source Sans Pro Regular"/>
              </a:defRPr>
            </a:pPr>
            <a:r>
              <a:rPr sz="2000" dirty="0" err="1"/>
              <a:t>Vous</a:t>
            </a:r>
            <a:r>
              <a:rPr sz="2000" dirty="0"/>
              <a:t> </a:t>
            </a:r>
            <a:r>
              <a:rPr sz="2000" dirty="0" err="1"/>
              <a:t>discuterez</a:t>
            </a:r>
            <a:r>
              <a:rPr sz="2000" dirty="0"/>
              <a:t> et </a:t>
            </a:r>
            <a:r>
              <a:rPr sz="2000" dirty="0" err="1"/>
              <a:t>répondrez</a:t>
            </a:r>
            <a:r>
              <a:rPr sz="2000" dirty="0"/>
              <a:t> aux six questions</a:t>
            </a:r>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2000" b="1" dirty="0">
              <a:solidFill>
                <a:srgbClr val="65A000"/>
              </a:solidFill>
              <a:cs typeface="Arial"/>
            </a:endParaRPr>
          </a:p>
          <a:p>
            <a:pPr marL="34925" lvl="2" indent="0">
              <a:spcBef>
                <a:spcPts val="500"/>
              </a:spcBef>
              <a:buNone/>
              <a:defRPr sz="2400" b="1">
                <a:solidFill>
                  <a:srgbClr val="65A000"/>
                </a:solidFill>
                <a:latin typeface="Source Sans Pro Regular"/>
                <a:ea typeface="Source Sans Pro Regular"/>
                <a:cs typeface="Arial"/>
                <a:sym typeface="Source Sans Pro Regular"/>
              </a:defRPr>
            </a:pPr>
            <a:r>
              <a:rPr sz="2000" dirty="0"/>
              <a:t>Jeu de </a:t>
            </a:r>
            <a:r>
              <a:rPr sz="2000" dirty="0" err="1"/>
              <a:t>rôle</a:t>
            </a:r>
            <a:endParaRPr sz="2000" dirty="0"/>
          </a:p>
          <a:p>
            <a:pPr marL="377825" lvl="2" indent="-342900">
              <a:spcBef>
                <a:spcPts val="500"/>
              </a:spcBef>
              <a:buFont typeface="Arial" panose="020B0604020202020204" pitchFamily="34" charset="0"/>
              <a:buChar char="•"/>
              <a:defRPr sz="2400">
                <a:solidFill>
                  <a:srgbClr val="10253F"/>
                </a:solidFill>
                <a:latin typeface="Source Sans Pro Regular"/>
                <a:ea typeface="Source Sans Pro Regular"/>
                <a:cs typeface="Arial"/>
                <a:sym typeface="Source Sans Pro Regular"/>
              </a:defRPr>
            </a:pPr>
            <a:r>
              <a:rPr sz="2000" dirty="0"/>
              <a:t>Une </a:t>
            </a:r>
            <a:r>
              <a:rPr sz="2000" dirty="0" err="1"/>
              <a:t>personne</a:t>
            </a:r>
            <a:r>
              <a:rPr sz="2000" dirty="0"/>
              <a:t> </a:t>
            </a:r>
            <a:r>
              <a:rPr sz="2000" dirty="0" err="1"/>
              <a:t>est</a:t>
            </a:r>
            <a:r>
              <a:rPr sz="2000" dirty="0"/>
              <a:t> </a:t>
            </a:r>
            <a:r>
              <a:rPr sz="2000" dirty="0" err="1"/>
              <a:t>choisie</a:t>
            </a:r>
            <a:r>
              <a:rPr sz="2000" dirty="0"/>
              <a:t> pour </a:t>
            </a:r>
            <a:r>
              <a:rPr sz="2000" dirty="0" err="1"/>
              <a:t>jouer</a:t>
            </a:r>
            <a:r>
              <a:rPr sz="2000" dirty="0"/>
              <a:t> le </a:t>
            </a:r>
            <a:r>
              <a:rPr sz="2000" dirty="0" err="1"/>
              <a:t>rôle</a:t>
            </a:r>
            <a:r>
              <a:rPr sz="2000" dirty="0"/>
              <a:t> du </a:t>
            </a:r>
            <a:r>
              <a:rPr sz="2000" dirty="0" err="1"/>
              <a:t>responsable</a:t>
            </a:r>
            <a:r>
              <a:rPr sz="2000" dirty="0"/>
              <a:t> de la gestion des EIR, </a:t>
            </a:r>
            <a:r>
              <a:rPr sz="2000" dirty="0" err="1"/>
              <a:t>une</a:t>
            </a:r>
            <a:r>
              <a:rPr sz="2000" dirty="0"/>
              <a:t> </a:t>
            </a:r>
            <a:r>
              <a:rPr sz="2000" dirty="0" err="1"/>
              <a:t>autre</a:t>
            </a:r>
            <a:r>
              <a:rPr sz="2000" dirty="0"/>
              <a:t> pour le </a:t>
            </a:r>
            <a:r>
              <a:rPr sz="2000" dirty="0" err="1"/>
              <a:t>rôle</a:t>
            </a:r>
            <a:r>
              <a:rPr sz="2000" dirty="0"/>
              <a:t> du </a:t>
            </a:r>
            <a:r>
              <a:rPr sz="2000" dirty="0" err="1"/>
              <a:t>Secrétaire</a:t>
            </a:r>
            <a:r>
              <a:rPr sz="2000" dirty="0"/>
              <a:t> </a:t>
            </a:r>
            <a:r>
              <a:rPr sz="2000" dirty="0" err="1"/>
              <a:t>général</a:t>
            </a:r>
            <a:r>
              <a:rPr sz="2000" dirty="0"/>
              <a:t> du Ministère de la santé </a:t>
            </a:r>
            <a:endParaRPr sz="2000" dirty="0">
              <a:solidFill>
                <a:srgbClr val="10253F"/>
              </a:solidFill>
              <a:highlight>
                <a:srgbClr val="FFFF00"/>
              </a:highlight>
              <a:cs typeface="Arial"/>
            </a:endParaRPr>
          </a:p>
          <a:p>
            <a:pPr marL="377825" lvl="2" indent="-342900">
              <a:spcBef>
                <a:spcPts val="500"/>
              </a:spcBef>
              <a:buFont typeface="Arial" panose="020B0604020202020204" pitchFamily="34" charset="0"/>
              <a:buChar char="•"/>
              <a:defRPr sz="2400">
                <a:solidFill>
                  <a:srgbClr val="10253F"/>
                </a:solidFill>
                <a:latin typeface="Source Sans Pro Regular"/>
                <a:ea typeface="Source Sans Pro Regular"/>
                <a:cs typeface="Arial"/>
                <a:sym typeface="Source Sans Pro Regular"/>
              </a:defRPr>
            </a:pPr>
            <a:r>
              <a:rPr sz="2000" dirty="0"/>
              <a:t>Le </a:t>
            </a:r>
            <a:r>
              <a:rPr sz="2000" dirty="0" err="1"/>
              <a:t>responsable</a:t>
            </a:r>
            <a:r>
              <a:rPr sz="2000" dirty="0"/>
              <a:t> de la gestion des EIR dispose de cinq minutes pour </a:t>
            </a:r>
            <a:r>
              <a:rPr sz="2000" dirty="0" err="1"/>
              <a:t>convaincre</a:t>
            </a:r>
            <a:r>
              <a:rPr sz="2000" dirty="0"/>
              <a:t> le </a:t>
            </a:r>
            <a:r>
              <a:rPr sz="2000" dirty="0" err="1"/>
              <a:t>Secrétaire</a:t>
            </a:r>
            <a:r>
              <a:rPr sz="2000" dirty="0"/>
              <a:t> </a:t>
            </a:r>
            <a:r>
              <a:rPr sz="2000" dirty="0" err="1"/>
              <a:t>général</a:t>
            </a:r>
            <a:r>
              <a:rPr sz="2000" dirty="0"/>
              <a:t> du Ministère de la santé </a:t>
            </a:r>
            <a:r>
              <a:rPr sz="2000" dirty="0" err="1"/>
              <a:t>d’organiser</a:t>
            </a:r>
            <a:r>
              <a:rPr sz="2000" dirty="0"/>
              <a:t> </a:t>
            </a:r>
            <a:r>
              <a:rPr sz="2000" dirty="0" err="1"/>
              <a:t>une</a:t>
            </a:r>
            <a:r>
              <a:rPr sz="2000" dirty="0"/>
              <a:t> </a:t>
            </a:r>
            <a:r>
              <a:rPr sz="2000" dirty="0" err="1"/>
              <a:t>réunion</a:t>
            </a:r>
            <a:r>
              <a:rPr sz="2000" dirty="0"/>
              <a:t> sur le </a:t>
            </a:r>
            <a:r>
              <a:rPr sz="2000" dirty="0" err="1"/>
              <a:t>financement</a:t>
            </a:r>
            <a:r>
              <a:rPr sz="2000" dirty="0"/>
              <a:t> du </a:t>
            </a:r>
            <a:r>
              <a:rPr sz="2000" dirty="0" err="1"/>
              <a:t>programme</a:t>
            </a:r>
            <a:r>
              <a:rPr sz="2000" dirty="0"/>
              <a:t> </a:t>
            </a:r>
            <a:r>
              <a:rPr sz="2000" dirty="0" err="1"/>
              <a:t>d’intervention</a:t>
            </a:r>
            <a:r>
              <a:rPr sz="2000" dirty="0"/>
              <a:t> </a:t>
            </a:r>
            <a:r>
              <a:rPr sz="2000" dirty="0" err="1"/>
              <a:t>rapide</a:t>
            </a:r>
            <a:r>
              <a:rPr sz="2000" dirty="0"/>
              <a:t>, au </a:t>
            </a:r>
            <a:r>
              <a:rPr sz="2000" dirty="0" err="1"/>
              <a:t>cours</a:t>
            </a:r>
            <a:r>
              <a:rPr sz="2000" dirty="0"/>
              <a:t> de </a:t>
            </a:r>
            <a:r>
              <a:rPr sz="2000" dirty="0" err="1"/>
              <a:t>laquelle</a:t>
            </a:r>
            <a:r>
              <a:rPr sz="2000" dirty="0"/>
              <a:t> il </a:t>
            </a:r>
            <a:r>
              <a:rPr sz="2000" dirty="0" err="1"/>
              <a:t>expliquera</a:t>
            </a:r>
            <a:r>
              <a:rPr sz="2000" dirty="0"/>
              <a:t> plus </a:t>
            </a:r>
            <a:r>
              <a:rPr sz="2000" dirty="0" err="1"/>
              <a:t>en</a:t>
            </a:r>
            <a:r>
              <a:rPr sz="2000" dirty="0"/>
              <a:t> </a:t>
            </a:r>
            <a:r>
              <a:rPr sz="2000" dirty="0" err="1"/>
              <a:t>détail</a:t>
            </a:r>
            <a:r>
              <a:rPr sz="2000" dirty="0"/>
              <a:t> le </a:t>
            </a:r>
            <a:r>
              <a:rPr sz="2000" dirty="0" err="1"/>
              <a:t>problème</a:t>
            </a:r>
            <a:r>
              <a:rPr sz="2000" dirty="0"/>
              <a:t> et les solutions </a:t>
            </a:r>
            <a:r>
              <a:rPr sz="2000" dirty="0" err="1"/>
              <a:t>proposées</a:t>
            </a:r>
            <a:endParaRPr sz="2000" dirty="0"/>
          </a:p>
          <a:p>
            <a:pPr marL="377825" lvl="2" indent="-342900">
              <a:spcBef>
                <a:spcPts val="500"/>
              </a:spcBef>
              <a:buFont typeface="Arial" panose="020B0604020202020204" pitchFamily="34" charset="0"/>
              <a:buChar char="•"/>
              <a:defRPr sz="2400">
                <a:solidFill>
                  <a:srgbClr val="10253F"/>
                </a:solidFill>
                <a:latin typeface="Source Sans Pro Regular"/>
                <a:ea typeface="Source Sans Pro Regular"/>
                <a:cs typeface="Arial"/>
                <a:sym typeface="Source Sans Pro Regular"/>
              </a:defRPr>
            </a:pPr>
            <a:r>
              <a:rPr sz="2000" dirty="0"/>
              <a:t>Le </a:t>
            </a:r>
            <a:r>
              <a:rPr sz="2000" dirty="0" err="1"/>
              <a:t>reste</a:t>
            </a:r>
            <a:r>
              <a:rPr sz="2000" dirty="0"/>
              <a:t> du </a:t>
            </a:r>
            <a:r>
              <a:rPr sz="2000" dirty="0" err="1"/>
              <a:t>groupe</a:t>
            </a:r>
            <a:r>
              <a:rPr sz="2000" dirty="0"/>
              <a:t> </a:t>
            </a:r>
            <a:r>
              <a:rPr sz="2000" dirty="0" err="1"/>
              <a:t>observera</a:t>
            </a:r>
            <a:r>
              <a:rPr sz="2000" dirty="0"/>
              <a:t> </a:t>
            </a:r>
            <a:r>
              <a:rPr sz="2000" dirty="0" err="1"/>
              <a:t>l’échange</a:t>
            </a:r>
            <a:r>
              <a:rPr sz="2000" dirty="0"/>
              <a:t> et </a:t>
            </a:r>
            <a:r>
              <a:rPr sz="2000" dirty="0" err="1"/>
              <a:t>donnera</a:t>
            </a:r>
            <a:r>
              <a:rPr sz="2000" dirty="0"/>
              <a:t> son </a:t>
            </a:r>
            <a:r>
              <a:rPr sz="2000" dirty="0" err="1"/>
              <a:t>avis</a:t>
            </a:r>
            <a:r>
              <a:rPr sz="2000" dirty="0"/>
              <a:t> sur la performance du </a:t>
            </a:r>
            <a:r>
              <a:rPr sz="2000" dirty="0" err="1"/>
              <a:t>gestionnaire</a:t>
            </a:r>
            <a:r>
              <a:rPr sz="2000" dirty="0"/>
              <a:t> des EIR</a:t>
            </a:r>
          </a:p>
          <a:p>
            <a:pPr marL="377825" lvl="2" indent="-342900">
              <a:spcBef>
                <a:spcPts val="500"/>
              </a:spcBef>
              <a:buFont typeface="Arial" panose="020B0604020202020204" pitchFamily="34" charset="0"/>
              <a:buChar char="•"/>
              <a:defRPr sz="2400">
                <a:solidFill>
                  <a:srgbClr val="10253F"/>
                </a:solidFill>
                <a:latin typeface="Source Sans Pro Regular"/>
                <a:ea typeface="Source Sans Pro Regular"/>
                <a:cs typeface="Source Sans Pro Regular"/>
                <a:sym typeface="Source Sans Pro Regular"/>
              </a:defRPr>
            </a:pPr>
            <a:endParaRPr sz="2000" b="1" dirty="0">
              <a:solidFill>
                <a:srgbClr val="65A000"/>
              </a:solidFill>
              <a:cs typeface="Arial"/>
            </a:endParaRPr>
          </a:p>
          <a:p>
            <a:pPr marL="34925" lvl="2" indent="0">
              <a:spcBef>
                <a:spcPts val="500"/>
              </a:spcBef>
              <a:buNone/>
              <a:defRPr sz="2400">
                <a:solidFill>
                  <a:srgbClr val="10253F"/>
                </a:solidFill>
                <a:latin typeface="Source Sans Pro Regular"/>
                <a:ea typeface="Source Sans Pro Regular"/>
                <a:cs typeface="Arial"/>
                <a:sym typeface="Source Sans Pro Regular"/>
              </a:defRPr>
            </a:pPr>
            <a:r>
              <a:rPr sz="2000" b="1" dirty="0">
                <a:solidFill>
                  <a:srgbClr val="65A000"/>
                </a:solidFill>
              </a:rPr>
              <a:t>Durée : </a:t>
            </a:r>
            <a:r>
              <a:rPr sz="2000" dirty="0">
                <a:solidFill>
                  <a:srgbClr val="10253F"/>
                </a:solidFill>
              </a:rPr>
              <a:t>45 minutes ; 15 minutes de jeu de </a:t>
            </a:r>
            <a:r>
              <a:rPr sz="2000" dirty="0" err="1">
                <a:solidFill>
                  <a:srgbClr val="10253F"/>
                </a:solidFill>
              </a:rPr>
              <a:t>rôle</a:t>
            </a:r>
            <a:r>
              <a:rPr sz="2000" dirty="0">
                <a:solidFill>
                  <a:srgbClr val="10253F"/>
                </a:solidFill>
              </a:rPr>
              <a:t> et de discussion</a:t>
            </a:r>
          </a:p>
          <a:p>
            <a:pPr marL="34925" lvl="2" indent="0">
              <a:spcBef>
                <a:spcPts val="500"/>
              </a:spcBef>
              <a:buClr>
                <a:schemeClr val="accent3"/>
              </a:buClr>
              <a:buNone/>
              <a:defRPr sz="2400">
                <a:solidFill>
                  <a:srgbClr val="10253F"/>
                </a:solidFill>
                <a:latin typeface="Source Sans Pro Regular"/>
                <a:ea typeface="Source Sans Pro Regular"/>
                <a:cs typeface="Source Sans Pro Regular"/>
                <a:sym typeface="Source Sans Pro Regular"/>
              </a:defRPr>
            </a:pPr>
            <a:endParaRPr sz="2000" dirty="0">
              <a:solidFill>
                <a:srgbClr val="10253F"/>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0" y="163432"/>
            <a:ext cx="11427971" cy="3539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700" b="1">
                <a:solidFill>
                  <a:schemeClr val="bg1"/>
                </a:solidFill>
                <a:latin typeface="Source Sans Pro Regular"/>
              </a:defRPr>
            </a:pPr>
            <a:r>
              <a:rPr sz="1700" dirty="0"/>
              <a:t>8.7 </a:t>
            </a:r>
            <a:r>
              <a:rPr sz="1700" dirty="0" err="1"/>
              <a:t>Activité</a:t>
            </a:r>
            <a:r>
              <a:rPr sz="1700" dirty="0"/>
              <a:t> de </a:t>
            </a:r>
            <a:r>
              <a:rPr sz="1700" dirty="0" err="1"/>
              <a:t>groupe</a:t>
            </a:r>
            <a:r>
              <a:rPr sz="1700" dirty="0"/>
              <a:t> : </a:t>
            </a:r>
            <a:r>
              <a:rPr lang="fr-FR" sz="1700" dirty="0"/>
              <a:t>p</a:t>
            </a:r>
            <a:r>
              <a:rPr sz="1700" dirty="0" err="1"/>
              <a:t>laidoyer</a:t>
            </a:r>
            <a:r>
              <a:rPr sz="1700" dirty="0"/>
              <a:t> </a:t>
            </a:r>
            <a:r>
              <a:rPr sz="1700" dirty="0" err="1"/>
              <a:t>en</a:t>
            </a:r>
            <a:r>
              <a:rPr sz="1700" dirty="0"/>
              <a:t> </a:t>
            </a:r>
            <a:r>
              <a:rPr sz="1700" dirty="0" err="1"/>
              <a:t>faveur</a:t>
            </a:r>
            <a:r>
              <a:rPr sz="1700" dirty="0"/>
              <a:t> de la mise </a:t>
            </a:r>
            <a:r>
              <a:rPr sz="1700" dirty="0" err="1"/>
              <a:t>en</a:t>
            </a:r>
            <a:r>
              <a:rPr sz="1700" dirty="0"/>
              <a:t> </a:t>
            </a:r>
            <a:r>
              <a:rPr sz="1700" dirty="0" err="1"/>
              <a:t>œuvre</a:t>
            </a:r>
            <a:r>
              <a:rPr sz="1700" dirty="0"/>
              <a:t> d'un </a:t>
            </a:r>
            <a:r>
              <a:rPr sz="1700" dirty="0" err="1"/>
              <a:t>programme</a:t>
            </a:r>
            <a:r>
              <a:rPr sz="1700" dirty="0"/>
              <a:t> </a:t>
            </a:r>
            <a:r>
              <a:rPr sz="1700" dirty="0" err="1"/>
              <a:t>d'intervention</a:t>
            </a:r>
            <a:r>
              <a:rPr sz="1700" dirty="0"/>
              <a:t> </a:t>
            </a:r>
            <a:r>
              <a:rPr sz="1700" dirty="0" err="1"/>
              <a:t>rapide</a:t>
            </a:r>
            <a:endParaRPr sz="1700" dirty="0"/>
          </a:p>
        </p:txBody>
      </p:sp>
      <p:sp>
        <p:nvSpPr>
          <p:cNvPr id="7" name="Slide Number Placeholder 5">
            <a:extLst>
              <a:ext uri="{FF2B5EF4-FFF2-40B4-BE49-F238E27FC236}">
                <a16:creationId xmlns:a16="http://schemas.microsoft.com/office/drawing/2014/main" id="{4A4FF666-0872-47E9-95A6-7F8845B5C226}"/>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74</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070226506"/>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600" b="1" kern="1200">
                <a:solidFill>
                  <a:srgbClr val="951D19"/>
                </a:solidFill>
                <a:latin typeface="Source Sans Pro"/>
                <a:ea typeface="+mj-ea"/>
                <a:cs typeface="Arial" pitchFamily="34" charset="0"/>
              </a:defRPr>
            </a:pPr>
            <a:r>
              <a:t>Bilan</a:t>
            </a:r>
            <a:endParaRPr sz="2600" b="1" kern="1200">
              <a:solidFill>
                <a:srgbClr val="951D19"/>
              </a:solidFill>
              <a:latin typeface="Source Sans Pro"/>
              <a:ea typeface="+mj-ea"/>
              <a:cs typeface="Arial" pitchFamily="34" charset="0"/>
            </a:endParaRPr>
          </a:p>
        </p:txBody>
      </p:sp>
      <p:sp>
        <p:nvSpPr>
          <p:cNvPr id="6" name="Espace réservé du texte 5"/>
          <p:cNvSpPr>
            <a:spLocks noGrp="1"/>
          </p:cNvSpPr>
          <p:nvPr>
            <p:ph type="body" idx="1"/>
          </p:nvPr>
        </p:nvSpPr>
        <p:spPr>
          <a:xfrm>
            <a:off x="394708" y="1275672"/>
            <a:ext cx="11422331" cy="4654071"/>
          </a:xfrm>
        </p:spPr>
        <p:txBody>
          <a:bodyPr lIns="45719" tIns="45720" rIns="45719" bIns="45720" anchor="t">
            <a:noAutofit/>
          </a:bodyPr>
          <a:lstStyle/>
          <a:p>
            <a:pPr marL="34925" lvl="2" indent="0">
              <a:spcBef>
                <a:spcPts val="500"/>
              </a:spcBef>
              <a:buNone/>
              <a:defRPr sz="2000" b="1">
                <a:solidFill>
                  <a:srgbClr val="10253F"/>
                </a:solidFill>
                <a:latin typeface="Source Sans Pro Regular"/>
                <a:ea typeface="Source Sans Pro Regular"/>
                <a:cs typeface="Arial"/>
                <a:sym typeface="Source Sans Pro Regular"/>
              </a:defRPr>
            </a:pPr>
            <a:r>
              <a:rPr sz="1600" dirty="0"/>
              <a:t>1. </a:t>
            </a:r>
            <a:r>
              <a:rPr sz="1600" dirty="0" err="1"/>
              <a:t>Quel</a:t>
            </a:r>
            <a:r>
              <a:rPr sz="1600" dirty="0"/>
              <a:t> </a:t>
            </a:r>
            <a:r>
              <a:rPr sz="1600" dirty="0" err="1"/>
              <a:t>est</a:t>
            </a:r>
            <a:r>
              <a:rPr sz="1600" dirty="0"/>
              <a:t> le </a:t>
            </a:r>
            <a:r>
              <a:rPr sz="1600" dirty="0" err="1"/>
              <a:t>problème</a:t>
            </a:r>
            <a:r>
              <a:rPr sz="1600" dirty="0"/>
              <a:t> ? </a:t>
            </a:r>
          </a:p>
          <a:p>
            <a:pPr marL="34925" lvl="2" indent="0">
              <a:spcBef>
                <a:spcPts val="500"/>
              </a:spcBef>
              <a:buNone/>
              <a:defRPr sz="2000">
                <a:solidFill>
                  <a:srgbClr val="C00000"/>
                </a:solidFill>
                <a:latin typeface="Source Sans Pro Regular"/>
                <a:ea typeface="Source Sans Pro Regular"/>
                <a:cs typeface="Arial"/>
                <a:sym typeface="Source Sans Pro Regular"/>
              </a:defRPr>
            </a:pPr>
            <a:r>
              <a:rPr sz="1600" dirty="0" err="1"/>
              <a:t>L’absence</a:t>
            </a:r>
            <a:r>
              <a:rPr sz="1600" dirty="0"/>
              <a:t> de budget </a:t>
            </a:r>
            <a:r>
              <a:rPr sz="1600" dirty="0" err="1"/>
              <a:t>régulier</a:t>
            </a:r>
            <a:r>
              <a:rPr sz="1600" dirty="0"/>
              <a:t> </a:t>
            </a:r>
            <a:r>
              <a:rPr sz="1600" dirty="0" err="1"/>
              <a:t>suffisant</a:t>
            </a:r>
            <a:r>
              <a:rPr sz="1600" dirty="0"/>
              <a:t> pour le </a:t>
            </a:r>
            <a:r>
              <a:rPr sz="1600" dirty="0" err="1"/>
              <a:t>programme</a:t>
            </a:r>
            <a:r>
              <a:rPr sz="1600" dirty="0"/>
              <a:t> </a:t>
            </a:r>
            <a:r>
              <a:rPr sz="1600" dirty="0" err="1"/>
              <a:t>d’intervention</a:t>
            </a:r>
            <a:r>
              <a:rPr sz="1600" dirty="0"/>
              <a:t> </a:t>
            </a:r>
            <a:r>
              <a:rPr sz="1600" dirty="0" err="1"/>
              <a:t>rapide</a:t>
            </a:r>
            <a:endParaRPr sz="1600" dirty="0"/>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1600" dirty="0">
              <a:solidFill>
                <a:srgbClr val="C00000"/>
              </a:solidFill>
              <a:highlight>
                <a:srgbClr val="FFFF00"/>
              </a:highlight>
              <a:cs typeface="Arial"/>
            </a:endParaRPr>
          </a:p>
          <a:p>
            <a:pPr marL="34925" lvl="2" indent="0">
              <a:spcBef>
                <a:spcPts val="500"/>
              </a:spcBef>
              <a:buNone/>
              <a:defRPr sz="2000" b="1">
                <a:solidFill>
                  <a:srgbClr val="10253F"/>
                </a:solidFill>
                <a:latin typeface="Source Sans Pro Regular"/>
                <a:ea typeface="Source Sans Pro Regular"/>
                <a:cs typeface="Arial"/>
                <a:sym typeface="Source Sans Pro Regular"/>
              </a:defRPr>
            </a:pPr>
            <a:r>
              <a:rPr sz="1600" dirty="0"/>
              <a:t>2. </a:t>
            </a:r>
            <a:r>
              <a:rPr sz="1600" dirty="0" err="1"/>
              <a:t>Pourquoi</a:t>
            </a:r>
            <a:r>
              <a:rPr sz="1600" dirty="0"/>
              <a:t> </a:t>
            </a:r>
            <a:r>
              <a:rPr sz="1600" dirty="0" err="1"/>
              <a:t>est-ce</a:t>
            </a:r>
            <a:r>
              <a:rPr sz="1600" dirty="0"/>
              <a:t> un </a:t>
            </a:r>
            <a:r>
              <a:rPr sz="1600" dirty="0" err="1"/>
              <a:t>problème</a:t>
            </a:r>
            <a:r>
              <a:rPr sz="1600" dirty="0"/>
              <a:t> ? </a:t>
            </a:r>
          </a:p>
          <a:p>
            <a:pPr marL="492125" lvl="2" indent="-457200">
              <a:spcBef>
                <a:spcPts val="500"/>
              </a:spcBef>
              <a:buFont typeface="Arial"/>
              <a:buChar char="•"/>
              <a:defRPr sz="2000">
                <a:solidFill>
                  <a:srgbClr val="C00000"/>
                </a:solidFill>
                <a:latin typeface="Source Sans Pro Regular"/>
                <a:ea typeface="Source Sans Pro Regular"/>
                <a:cs typeface="Arial"/>
                <a:sym typeface="Source Sans Pro Regular"/>
              </a:defRPr>
            </a:pPr>
            <a:r>
              <a:rPr sz="1600" dirty="0" err="1"/>
              <a:t>L’absence</a:t>
            </a:r>
            <a:r>
              <a:rPr sz="1600" dirty="0"/>
              <a:t> de </a:t>
            </a:r>
            <a:r>
              <a:rPr sz="1600" dirty="0" err="1"/>
              <a:t>ressources</a:t>
            </a:r>
            <a:r>
              <a:rPr sz="1600" dirty="0"/>
              <a:t> </a:t>
            </a:r>
            <a:r>
              <a:rPr sz="1600" dirty="0" err="1"/>
              <a:t>récurrentes</a:t>
            </a:r>
            <a:r>
              <a:rPr sz="1600" dirty="0"/>
              <a:t> </a:t>
            </a:r>
            <a:r>
              <a:rPr sz="1600" dirty="0" err="1"/>
              <a:t>empêche</a:t>
            </a:r>
            <a:r>
              <a:rPr sz="1600" dirty="0"/>
              <a:t> </a:t>
            </a:r>
            <a:r>
              <a:rPr sz="1600" dirty="0" err="1"/>
              <a:t>l’équipe</a:t>
            </a:r>
            <a:r>
              <a:rPr sz="1600" dirty="0"/>
              <a:t> de gestion des EIR </a:t>
            </a:r>
            <a:r>
              <a:rPr sz="1600" dirty="0" err="1"/>
              <a:t>d’organiser</a:t>
            </a:r>
            <a:r>
              <a:rPr sz="1600" dirty="0"/>
              <a:t> des formations </a:t>
            </a:r>
            <a:r>
              <a:rPr sz="1600" dirty="0" err="1"/>
              <a:t>régulières</a:t>
            </a:r>
            <a:r>
              <a:rPr sz="1600" dirty="0"/>
              <a:t> pour les </a:t>
            </a:r>
            <a:r>
              <a:rPr sz="1600" dirty="0" err="1"/>
              <a:t>intervenants</a:t>
            </a:r>
            <a:r>
              <a:rPr sz="1600" dirty="0"/>
              <a:t>, </a:t>
            </a:r>
            <a:r>
              <a:rPr sz="1600" dirty="0" err="1"/>
              <a:t>en</a:t>
            </a:r>
            <a:r>
              <a:rPr sz="1600" dirty="0"/>
              <a:t> particulier dans les </a:t>
            </a:r>
            <a:r>
              <a:rPr sz="1600" dirty="0" err="1"/>
              <a:t>domaines</a:t>
            </a:r>
            <a:r>
              <a:rPr sz="1600" dirty="0"/>
              <a:t> de la </a:t>
            </a:r>
            <a:r>
              <a:rPr sz="1600" dirty="0" err="1"/>
              <a:t>lutte</a:t>
            </a:r>
            <a:r>
              <a:rPr sz="1600" dirty="0"/>
              <a:t> anti-</a:t>
            </a:r>
            <a:r>
              <a:rPr sz="1600" dirty="0" err="1"/>
              <a:t>infectieuse</a:t>
            </a:r>
            <a:r>
              <a:rPr sz="1600" dirty="0"/>
              <a:t> et de la gestion des </a:t>
            </a:r>
            <a:r>
              <a:rPr sz="1600" dirty="0" err="1"/>
              <a:t>échantillons</a:t>
            </a:r>
            <a:r>
              <a:rPr sz="1600" dirty="0"/>
              <a:t> de </a:t>
            </a:r>
            <a:r>
              <a:rPr sz="1600" dirty="0" err="1"/>
              <a:t>laboratoire</a:t>
            </a:r>
            <a:r>
              <a:rPr sz="1600" dirty="0"/>
              <a:t>. En </a:t>
            </a:r>
            <a:r>
              <a:rPr sz="1600" dirty="0" err="1"/>
              <a:t>conséquence</a:t>
            </a:r>
            <a:r>
              <a:rPr sz="1600" dirty="0"/>
              <a:t> : </a:t>
            </a:r>
          </a:p>
          <a:p>
            <a:pPr marL="781685" lvl="4" indent="-457200">
              <a:spcBef>
                <a:spcPts val="500"/>
              </a:spcBef>
              <a:buFont typeface="Courier New"/>
              <a:buChar char="o"/>
              <a:defRPr sz="2000">
                <a:solidFill>
                  <a:srgbClr val="C00000"/>
                </a:solidFill>
                <a:latin typeface="Source Sans Pro Regular"/>
                <a:ea typeface="Source Sans Pro Regular"/>
                <a:cs typeface="Arial"/>
                <a:sym typeface="Source Sans Pro Regular"/>
              </a:defRPr>
            </a:pPr>
            <a:r>
              <a:rPr sz="1600" dirty="0"/>
              <a:t>On observe un fort </a:t>
            </a:r>
            <a:r>
              <a:rPr sz="1600" dirty="0" err="1"/>
              <a:t>taux</a:t>
            </a:r>
            <a:r>
              <a:rPr sz="1600" dirty="0"/>
              <a:t> </a:t>
            </a:r>
            <a:r>
              <a:rPr sz="1600" dirty="0" err="1"/>
              <a:t>d’infection</a:t>
            </a:r>
            <a:r>
              <a:rPr sz="1600" dirty="0"/>
              <a:t> chez les </a:t>
            </a:r>
            <a:r>
              <a:rPr sz="1600" dirty="0" err="1"/>
              <a:t>membres</a:t>
            </a:r>
            <a:r>
              <a:rPr sz="1600" dirty="0"/>
              <a:t> des EIR pendant les </a:t>
            </a:r>
            <a:r>
              <a:rPr sz="1600" dirty="0" err="1"/>
              <a:t>activités</a:t>
            </a:r>
            <a:r>
              <a:rPr sz="1600" dirty="0"/>
              <a:t> de terrain (15 % </a:t>
            </a:r>
            <a:r>
              <a:rPr sz="1600" dirty="0" err="1"/>
              <a:t>alors</a:t>
            </a:r>
            <a:r>
              <a:rPr sz="1600" dirty="0"/>
              <a:t> que la </a:t>
            </a:r>
            <a:r>
              <a:rPr sz="1600" dirty="0" err="1"/>
              <a:t>moyenne</a:t>
            </a:r>
            <a:r>
              <a:rPr sz="1600" dirty="0"/>
              <a:t> dans la </a:t>
            </a:r>
            <a:r>
              <a:rPr sz="1600" dirty="0" err="1"/>
              <a:t>région</a:t>
            </a:r>
            <a:r>
              <a:rPr sz="1600" dirty="0"/>
              <a:t> </a:t>
            </a:r>
            <a:r>
              <a:rPr sz="1600" dirty="0" err="1"/>
              <a:t>est</a:t>
            </a:r>
            <a:r>
              <a:rPr sz="1600" dirty="0"/>
              <a:t> de 2,3 %), </a:t>
            </a:r>
            <a:r>
              <a:rPr sz="1600" dirty="0" err="1"/>
              <a:t>ce</a:t>
            </a:r>
            <a:r>
              <a:rPr sz="1600" dirty="0"/>
              <a:t> qui </a:t>
            </a:r>
            <a:r>
              <a:rPr sz="1600" dirty="0" err="1"/>
              <a:t>accélère</a:t>
            </a:r>
            <a:r>
              <a:rPr sz="1600" dirty="0"/>
              <a:t> </a:t>
            </a:r>
            <a:r>
              <a:rPr sz="1600" dirty="0" err="1"/>
              <a:t>l’érosion</a:t>
            </a:r>
            <a:r>
              <a:rPr sz="1600" dirty="0"/>
              <a:t> des </a:t>
            </a:r>
            <a:r>
              <a:rPr sz="1600" dirty="0" err="1"/>
              <a:t>effectifs</a:t>
            </a:r>
            <a:r>
              <a:rPr sz="1600" dirty="0"/>
              <a:t> (50 % des </a:t>
            </a:r>
            <a:r>
              <a:rPr sz="1600" dirty="0" err="1"/>
              <a:t>intervenants</a:t>
            </a:r>
            <a:r>
              <a:rPr sz="1600" dirty="0"/>
              <a:t> </a:t>
            </a:r>
            <a:r>
              <a:rPr sz="1600" dirty="0" err="1"/>
              <a:t>ont</a:t>
            </a:r>
            <a:r>
              <a:rPr sz="1600" dirty="0"/>
              <a:t> </a:t>
            </a:r>
            <a:r>
              <a:rPr sz="1600" dirty="0" err="1"/>
              <a:t>quitté</a:t>
            </a:r>
            <a:r>
              <a:rPr sz="1600" dirty="0"/>
              <a:t> le </a:t>
            </a:r>
            <a:r>
              <a:rPr sz="1600" dirty="0" err="1"/>
              <a:t>programme</a:t>
            </a:r>
            <a:r>
              <a:rPr sz="1600" dirty="0"/>
              <a:t> </a:t>
            </a:r>
            <a:r>
              <a:rPr sz="1600" dirty="0" err="1"/>
              <a:t>d’intervention</a:t>
            </a:r>
            <a:r>
              <a:rPr sz="1600" dirty="0"/>
              <a:t> </a:t>
            </a:r>
            <a:r>
              <a:rPr sz="1600" dirty="0" err="1"/>
              <a:t>rapide</a:t>
            </a:r>
            <a:r>
              <a:rPr sz="1600" dirty="0"/>
              <a:t> au </a:t>
            </a:r>
            <a:r>
              <a:rPr sz="1600" dirty="0" err="1"/>
              <a:t>cours</a:t>
            </a:r>
            <a:r>
              <a:rPr sz="1600" dirty="0"/>
              <a:t> des trois </a:t>
            </a:r>
            <a:r>
              <a:rPr sz="1600" dirty="0" err="1"/>
              <a:t>dernières</a:t>
            </a:r>
            <a:r>
              <a:rPr sz="1600" dirty="0"/>
              <a:t> </a:t>
            </a:r>
            <a:r>
              <a:rPr sz="1600" dirty="0" err="1"/>
              <a:t>années</a:t>
            </a:r>
            <a:r>
              <a:rPr sz="1600" dirty="0"/>
              <a:t>)</a:t>
            </a:r>
          </a:p>
          <a:p>
            <a:pPr marL="781685" lvl="4" indent="-457200">
              <a:spcBef>
                <a:spcPts val="500"/>
              </a:spcBef>
              <a:buFont typeface="Courier New"/>
              <a:buChar char="o"/>
              <a:defRPr sz="2000">
                <a:solidFill>
                  <a:srgbClr val="C00000"/>
                </a:solidFill>
                <a:latin typeface="Source Sans Pro Regular"/>
                <a:ea typeface="Source Sans Pro Regular"/>
                <a:cs typeface="Arial"/>
                <a:sym typeface="Source Sans Pro Regular"/>
              </a:defRPr>
            </a:pPr>
            <a:r>
              <a:rPr sz="1600" dirty="0"/>
              <a:t>Plus de 30 % des </a:t>
            </a:r>
            <a:r>
              <a:rPr sz="1600" dirty="0" err="1"/>
              <a:t>résultats</a:t>
            </a:r>
            <a:r>
              <a:rPr sz="1600" dirty="0"/>
              <a:t> de </a:t>
            </a:r>
            <a:r>
              <a:rPr sz="1600" dirty="0" err="1"/>
              <a:t>laboratoire</a:t>
            </a:r>
            <a:r>
              <a:rPr sz="1600" dirty="0"/>
              <a:t> </a:t>
            </a:r>
            <a:r>
              <a:rPr sz="1600" dirty="0" err="1"/>
              <a:t>sont</a:t>
            </a:r>
            <a:r>
              <a:rPr sz="1600" dirty="0"/>
              <a:t> </a:t>
            </a:r>
            <a:r>
              <a:rPr sz="1600" dirty="0" err="1"/>
              <a:t>inutilisables</a:t>
            </a:r>
            <a:r>
              <a:rPr sz="1600" dirty="0"/>
              <a:t> car </a:t>
            </a:r>
            <a:r>
              <a:rPr sz="1600" dirty="0" err="1"/>
              <a:t>ils</a:t>
            </a:r>
            <a:r>
              <a:rPr sz="1600" dirty="0"/>
              <a:t> ne </a:t>
            </a:r>
            <a:r>
              <a:rPr sz="1600" dirty="0" err="1"/>
              <a:t>sont</a:t>
            </a:r>
            <a:r>
              <a:rPr sz="1600" dirty="0"/>
              <a:t> pas </a:t>
            </a:r>
            <a:r>
              <a:rPr sz="1600" dirty="0" err="1"/>
              <a:t>fiables</a:t>
            </a:r>
            <a:r>
              <a:rPr sz="1600" dirty="0"/>
              <a:t> (</a:t>
            </a:r>
            <a:r>
              <a:rPr sz="1600" dirty="0" err="1"/>
              <a:t>contre</a:t>
            </a:r>
            <a:r>
              <a:rPr sz="1600" dirty="0"/>
              <a:t> 10 % dans </a:t>
            </a:r>
            <a:r>
              <a:rPr sz="1600" dirty="0" err="1"/>
              <a:t>notre</a:t>
            </a:r>
            <a:r>
              <a:rPr sz="1600" dirty="0"/>
              <a:t> </a:t>
            </a:r>
            <a:r>
              <a:rPr sz="1600" dirty="0" err="1"/>
              <a:t>région</a:t>
            </a:r>
            <a:r>
              <a:rPr sz="1600" dirty="0"/>
              <a:t>)</a:t>
            </a:r>
            <a:endParaRPr sz="1600" dirty="0">
              <a:solidFill>
                <a:srgbClr val="C00000"/>
              </a:solidFill>
            </a:endParaRPr>
          </a:p>
          <a:p>
            <a:pPr marL="492125" lvl="2" indent="-457200">
              <a:spcBef>
                <a:spcPts val="500"/>
              </a:spcBef>
              <a:buFont typeface="Arial"/>
              <a:buChar char="•"/>
              <a:defRPr sz="2000">
                <a:solidFill>
                  <a:srgbClr val="C00000"/>
                </a:solidFill>
                <a:latin typeface="Source Sans Pro Regular"/>
                <a:ea typeface="Source Sans Pro Regular"/>
                <a:cs typeface="Arial"/>
                <a:sym typeface="Source Sans Pro Regular"/>
              </a:defRPr>
            </a:pPr>
            <a:r>
              <a:rPr sz="1600" dirty="0"/>
              <a:t>Par </a:t>
            </a:r>
            <a:r>
              <a:rPr sz="1600" dirty="0" err="1"/>
              <a:t>ailleurs</a:t>
            </a:r>
            <a:r>
              <a:rPr sz="1600" dirty="0"/>
              <a:t>, </a:t>
            </a:r>
            <a:r>
              <a:rPr sz="1600" dirty="0" err="1"/>
              <a:t>l’équipe</a:t>
            </a:r>
            <a:r>
              <a:rPr sz="1600" dirty="0"/>
              <a:t> de gestion, </a:t>
            </a:r>
            <a:r>
              <a:rPr sz="1600" dirty="0" err="1"/>
              <a:t>actuellement</a:t>
            </a:r>
            <a:r>
              <a:rPr sz="1600" dirty="0"/>
              <a:t> </a:t>
            </a:r>
            <a:r>
              <a:rPr sz="1600" dirty="0" err="1"/>
              <a:t>composée</a:t>
            </a:r>
            <a:r>
              <a:rPr sz="1600" dirty="0"/>
              <a:t> de deux </a:t>
            </a:r>
            <a:r>
              <a:rPr sz="1600" dirty="0" err="1"/>
              <a:t>personnes</a:t>
            </a:r>
            <a:r>
              <a:rPr sz="1600" dirty="0"/>
              <a:t>, </a:t>
            </a:r>
            <a:r>
              <a:rPr sz="1600" dirty="0" err="1"/>
              <a:t>n’est</a:t>
            </a:r>
            <a:r>
              <a:rPr sz="1600" dirty="0"/>
              <a:t> pas </a:t>
            </a:r>
            <a:r>
              <a:rPr sz="1600" dirty="0" err="1"/>
              <a:t>en</a:t>
            </a:r>
            <a:r>
              <a:rPr sz="1600" dirty="0"/>
              <a:t> </a:t>
            </a:r>
            <a:r>
              <a:rPr sz="1600" dirty="0" err="1"/>
              <a:t>mesure</a:t>
            </a:r>
            <a:r>
              <a:rPr sz="1600" dirty="0"/>
              <a:t> </a:t>
            </a:r>
            <a:r>
              <a:rPr sz="1600" dirty="0" err="1"/>
              <a:t>d’assurer</a:t>
            </a:r>
            <a:r>
              <a:rPr sz="1600" dirty="0"/>
              <a:t> un </a:t>
            </a:r>
            <a:r>
              <a:rPr sz="1600" dirty="0" err="1"/>
              <a:t>suivi</a:t>
            </a:r>
            <a:r>
              <a:rPr sz="1600" dirty="0"/>
              <a:t> correct </a:t>
            </a:r>
            <a:r>
              <a:rPr sz="1600" dirty="0" err="1"/>
              <a:t>ni</a:t>
            </a:r>
            <a:r>
              <a:rPr sz="1600" dirty="0"/>
              <a:t> </a:t>
            </a:r>
            <a:r>
              <a:rPr sz="1600" dirty="0" err="1"/>
              <a:t>d’apporter</a:t>
            </a:r>
            <a:r>
              <a:rPr sz="1600" dirty="0"/>
              <a:t> son aide </a:t>
            </a:r>
            <a:r>
              <a:rPr sz="1600" dirty="0" err="1"/>
              <a:t>lorsqu’elle</a:t>
            </a:r>
            <a:r>
              <a:rPr sz="1600" dirty="0"/>
              <a:t> </a:t>
            </a:r>
            <a:r>
              <a:rPr sz="1600" dirty="0" err="1"/>
              <a:t>est</a:t>
            </a:r>
            <a:r>
              <a:rPr sz="1600" dirty="0"/>
              <a:t> </a:t>
            </a:r>
            <a:r>
              <a:rPr sz="1600" dirty="0" err="1"/>
              <a:t>sollicitée</a:t>
            </a:r>
            <a:r>
              <a:rPr sz="1600" dirty="0"/>
              <a:t> par les équipes </a:t>
            </a:r>
            <a:r>
              <a:rPr sz="1600" dirty="0" err="1"/>
              <a:t>présentes</a:t>
            </a:r>
            <a:r>
              <a:rPr sz="1600" dirty="0"/>
              <a:t> sur le terrain. En </a:t>
            </a:r>
            <a:r>
              <a:rPr sz="1600" dirty="0" err="1"/>
              <a:t>conséquence</a:t>
            </a:r>
            <a:r>
              <a:rPr sz="1600" dirty="0"/>
              <a:t> :</a:t>
            </a:r>
          </a:p>
          <a:p>
            <a:pPr marL="781685" lvl="4" indent="-457200">
              <a:spcBef>
                <a:spcPts val="500"/>
              </a:spcBef>
              <a:buFont typeface="Courier New"/>
              <a:buChar char="o"/>
              <a:defRPr sz="2000">
                <a:solidFill>
                  <a:srgbClr val="C00000"/>
                </a:solidFill>
                <a:latin typeface="Source Sans Pro Regular"/>
                <a:ea typeface="Source Sans Pro Regular"/>
                <a:cs typeface="Arial"/>
                <a:sym typeface="Source Sans Pro Regular"/>
              </a:defRPr>
            </a:pPr>
            <a:r>
              <a:rPr sz="1600" dirty="0" err="1"/>
              <a:t>Prise</a:t>
            </a:r>
            <a:r>
              <a:rPr sz="1600" dirty="0"/>
              <a:t> de retard dans la riposte aux </a:t>
            </a:r>
            <a:r>
              <a:rPr sz="1600" dirty="0" err="1"/>
              <a:t>flambées</a:t>
            </a:r>
            <a:r>
              <a:rPr sz="1600" dirty="0"/>
              <a:t> </a:t>
            </a:r>
            <a:r>
              <a:rPr sz="1600" dirty="0" err="1"/>
              <a:t>épidémiques</a:t>
            </a:r>
            <a:r>
              <a:rPr sz="1600" dirty="0"/>
              <a:t> : </a:t>
            </a:r>
            <a:r>
              <a:rPr sz="1600" dirty="0" err="1"/>
              <a:t>elle</a:t>
            </a:r>
            <a:r>
              <a:rPr sz="1600" dirty="0"/>
              <a:t> </a:t>
            </a:r>
            <a:r>
              <a:rPr sz="1600" dirty="0" err="1"/>
              <a:t>nʼest</a:t>
            </a:r>
            <a:r>
              <a:rPr sz="1600" dirty="0"/>
              <a:t> effective que 72 </a:t>
            </a:r>
            <a:r>
              <a:rPr sz="1600" dirty="0" err="1"/>
              <a:t>heures</a:t>
            </a:r>
            <a:r>
              <a:rPr sz="1600" dirty="0"/>
              <a:t> après la notification </a:t>
            </a:r>
            <a:r>
              <a:rPr sz="1600" dirty="0" err="1"/>
              <a:t>alors</a:t>
            </a:r>
            <a:r>
              <a:rPr sz="1600" dirty="0"/>
              <a:t> que le </a:t>
            </a:r>
            <a:r>
              <a:rPr sz="1600" dirty="0" err="1"/>
              <a:t>délai</a:t>
            </a:r>
            <a:r>
              <a:rPr sz="1600" dirty="0"/>
              <a:t> normal </a:t>
            </a:r>
            <a:r>
              <a:rPr sz="1600" dirty="0" err="1"/>
              <a:t>est</a:t>
            </a:r>
            <a:r>
              <a:rPr sz="1600" dirty="0"/>
              <a:t> de 24 </a:t>
            </a:r>
            <a:r>
              <a:rPr sz="1600" dirty="0" err="1"/>
              <a:t>heures</a:t>
            </a:r>
            <a:r>
              <a:rPr sz="1600" dirty="0"/>
              <a:t>​</a:t>
            </a:r>
          </a:p>
          <a:p>
            <a:pPr marL="781685" lvl="4" indent="-457200">
              <a:spcBef>
                <a:spcPts val="500"/>
              </a:spcBef>
              <a:buFont typeface="Courier New"/>
              <a:buChar char="o"/>
              <a:defRPr sz="2000">
                <a:solidFill>
                  <a:srgbClr val="C00000"/>
                </a:solidFill>
                <a:latin typeface="Source Sans Pro Regular"/>
                <a:ea typeface="Source Sans Pro Regular"/>
                <a:cs typeface="Arial"/>
                <a:sym typeface="Source Sans Pro Regular"/>
              </a:defRPr>
            </a:pPr>
            <a:r>
              <a:rPr sz="1600" dirty="0"/>
              <a:t>Plus forte propagation de </a:t>
            </a:r>
            <a:r>
              <a:rPr sz="1600" dirty="0" err="1"/>
              <a:t>l’épidémie</a:t>
            </a:r>
            <a:r>
              <a:rPr sz="1600" dirty="0"/>
              <a:t> et augmentation de la charge de </a:t>
            </a:r>
            <a:r>
              <a:rPr sz="1600" dirty="0" err="1"/>
              <a:t>morbidité</a:t>
            </a:r>
            <a:r>
              <a:rPr sz="1600" dirty="0"/>
              <a:t> et de la </a:t>
            </a:r>
            <a:r>
              <a:rPr sz="1600" dirty="0" err="1"/>
              <a:t>mortalité</a:t>
            </a:r>
            <a:endParaRPr sz="1600" dirty="0"/>
          </a:p>
          <a:p>
            <a:pPr marL="781685" lvl="4" indent="-457200">
              <a:spcBef>
                <a:spcPts val="500"/>
              </a:spcBef>
              <a:buFont typeface="Courier New"/>
              <a:buChar char="o"/>
              <a:defRPr sz="2400">
                <a:solidFill>
                  <a:srgbClr val="10253F"/>
                </a:solidFill>
                <a:latin typeface="Source Sans Pro Regular"/>
                <a:ea typeface="Source Sans Pro Regular"/>
                <a:cs typeface="Source Sans Pro Regular"/>
                <a:sym typeface="Source Sans Pro Regular"/>
              </a:defRPr>
            </a:pPr>
            <a:endParaRPr sz="1600" dirty="0">
              <a:solidFill>
                <a:srgbClr val="C00000"/>
              </a:solidFill>
              <a:cs typeface="Arial"/>
            </a:endParaRPr>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1600" dirty="0">
              <a:solidFill>
                <a:srgbClr val="C00000"/>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0" y="150180"/>
            <a:ext cx="11427971" cy="3539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700" b="1">
                <a:solidFill>
                  <a:schemeClr val="bg1"/>
                </a:solidFill>
                <a:latin typeface="Source Sans Pro Regular"/>
              </a:defRPr>
            </a:pPr>
            <a:r>
              <a:rPr sz="1700" dirty="0"/>
              <a:t>8.7 </a:t>
            </a:r>
            <a:r>
              <a:rPr sz="1700" dirty="0" err="1"/>
              <a:t>Activité</a:t>
            </a:r>
            <a:r>
              <a:rPr sz="1700" dirty="0"/>
              <a:t> de </a:t>
            </a:r>
            <a:r>
              <a:rPr sz="1700" dirty="0" err="1"/>
              <a:t>groupe</a:t>
            </a:r>
            <a:r>
              <a:rPr sz="1700" dirty="0"/>
              <a:t> : </a:t>
            </a:r>
            <a:r>
              <a:rPr lang="fr-FR" sz="1700" dirty="0"/>
              <a:t>p</a:t>
            </a:r>
            <a:r>
              <a:rPr sz="1700" dirty="0" err="1"/>
              <a:t>laidoyer</a:t>
            </a:r>
            <a:r>
              <a:rPr sz="1700" dirty="0"/>
              <a:t> </a:t>
            </a:r>
            <a:r>
              <a:rPr sz="1700" dirty="0" err="1"/>
              <a:t>en</a:t>
            </a:r>
            <a:r>
              <a:rPr sz="1700" dirty="0"/>
              <a:t> </a:t>
            </a:r>
            <a:r>
              <a:rPr sz="1700" dirty="0" err="1"/>
              <a:t>faveur</a:t>
            </a:r>
            <a:r>
              <a:rPr sz="1700" dirty="0"/>
              <a:t> de la mise </a:t>
            </a:r>
            <a:r>
              <a:rPr sz="1700" dirty="0" err="1"/>
              <a:t>en</a:t>
            </a:r>
            <a:r>
              <a:rPr sz="1700" dirty="0"/>
              <a:t> </a:t>
            </a:r>
            <a:r>
              <a:rPr sz="1700" dirty="0" err="1"/>
              <a:t>œuvre</a:t>
            </a:r>
            <a:r>
              <a:rPr sz="1700" dirty="0"/>
              <a:t> d'un </a:t>
            </a:r>
            <a:r>
              <a:rPr sz="1700" dirty="0" err="1"/>
              <a:t>programme</a:t>
            </a:r>
            <a:r>
              <a:rPr sz="1700" dirty="0"/>
              <a:t> </a:t>
            </a:r>
            <a:r>
              <a:rPr sz="1700" dirty="0" err="1"/>
              <a:t>d'intervention</a:t>
            </a:r>
            <a:r>
              <a:rPr sz="1700" dirty="0"/>
              <a:t> </a:t>
            </a:r>
            <a:r>
              <a:rPr sz="1700" dirty="0" err="1"/>
              <a:t>rapide</a:t>
            </a:r>
            <a:endParaRPr sz="1700" dirty="0"/>
          </a:p>
        </p:txBody>
      </p:sp>
      <p:sp>
        <p:nvSpPr>
          <p:cNvPr id="7" name="Slide Number Placeholder 5">
            <a:extLst>
              <a:ext uri="{FF2B5EF4-FFF2-40B4-BE49-F238E27FC236}">
                <a16:creationId xmlns:a16="http://schemas.microsoft.com/office/drawing/2014/main" id="{4A4FF666-0872-47E9-95A6-7F8845B5C226}"/>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75</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27482585"/>
      </p:ext>
    </p:extLst>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600" b="1" kern="1200">
                <a:solidFill>
                  <a:srgbClr val="951D19"/>
                </a:solidFill>
                <a:latin typeface="Source Sans Pro"/>
                <a:ea typeface="+mj-ea"/>
                <a:cs typeface="Arial" pitchFamily="34" charset="0"/>
              </a:defRPr>
            </a:pPr>
            <a:r>
              <a:t>Bilan</a:t>
            </a:r>
            <a:endParaRPr sz="2600" b="1" kern="1200">
              <a:solidFill>
                <a:srgbClr val="951D19"/>
              </a:solidFill>
              <a:latin typeface="Source Sans Pro"/>
              <a:ea typeface="+mj-ea"/>
              <a:cs typeface="Arial" pitchFamily="34" charset="0"/>
            </a:endParaRPr>
          </a:p>
        </p:txBody>
      </p:sp>
      <p:sp>
        <p:nvSpPr>
          <p:cNvPr id="6" name="Espace réservé du texte 5"/>
          <p:cNvSpPr>
            <a:spLocks noGrp="1"/>
          </p:cNvSpPr>
          <p:nvPr>
            <p:ph type="body" idx="1"/>
          </p:nvPr>
        </p:nvSpPr>
        <p:spPr>
          <a:xfrm>
            <a:off x="239485" y="1275672"/>
            <a:ext cx="11422331" cy="4654071"/>
          </a:xfrm>
        </p:spPr>
        <p:txBody>
          <a:bodyPr lIns="45719" tIns="45720" rIns="45719" bIns="45720" anchor="t">
            <a:noAutofit/>
          </a:bodyPr>
          <a:lstStyle/>
          <a:p>
            <a:pPr marL="34925" lvl="2" indent="0">
              <a:spcBef>
                <a:spcPts val="500"/>
              </a:spcBef>
              <a:buNone/>
              <a:defRPr sz="2000" b="1">
                <a:solidFill>
                  <a:srgbClr val="10253F"/>
                </a:solidFill>
                <a:latin typeface="Source Sans Pro Regular"/>
                <a:ea typeface="Source Sans Pro Regular"/>
                <a:cs typeface="Segoe UI"/>
                <a:sym typeface="Source Sans Pro Regular"/>
              </a:defRPr>
            </a:pPr>
            <a:r>
              <a:rPr sz="1600" dirty="0"/>
              <a:t>3. </a:t>
            </a:r>
            <a:r>
              <a:rPr sz="1600" dirty="0" err="1"/>
              <a:t>Quel</a:t>
            </a:r>
            <a:r>
              <a:rPr sz="1600" dirty="0"/>
              <a:t> </a:t>
            </a:r>
            <a:r>
              <a:rPr sz="1600" dirty="0" err="1"/>
              <a:t>est</a:t>
            </a:r>
            <a:r>
              <a:rPr sz="1600" dirty="0"/>
              <a:t> le but de </a:t>
            </a:r>
            <a:r>
              <a:rPr sz="1600" dirty="0" err="1"/>
              <a:t>votre</a:t>
            </a:r>
            <a:r>
              <a:rPr sz="1600" dirty="0"/>
              <a:t> plaidoyer ? </a:t>
            </a:r>
            <a:endParaRPr sz="1600" dirty="0">
              <a:cs typeface="Segoe UI"/>
            </a:endParaRPr>
          </a:p>
          <a:p>
            <a:pPr marL="34925" lvl="2" indent="0">
              <a:spcBef>
                <a:spcPts val="500"/>
              </a:spcBef>
              <a:buNone/>
              <a:defRPr sz="2000">
                <a:solidFill>
                  <a:srgbClr val="C00000"/>
                </a:solidFill>
                <a:latin typeface="Source Sans Pro Regular"/>
                <a:ea typeface="Source Sans Pro Regular"/>
                <a:cs typeface="Segoe UI"/>
                <a:sym typeface="Source Sans Pro Regular"/>
              </a:defRPr>
            </a:pPr>
            <a:r>
              <a:rPr sz="1600" dirty="0" err="1"/>
              <a:t>Obtenir</a:t>
            </a:r>
            <a:r>
              <a:rPr sz="1600" dirty="0"/>
              <a:t>, dans les trois </a:t>
            </a:r>
            <a:r>
              <a:rPr sz="1600" dirty="0" err="1"/>
              <a:t>prochaines</a:t>
            </a:r>
            <a:r>
              <a:rPr sz="1600" dirty="0"/>
              <a:t> </a:t>
            </a:r>
            <a:r>
              <a:rPr sz="1600" dirty="0" err="1"/>
              <a:t>années</a:t>
            </a:r>
            <a:r>
              <a:rPr sz="1600" dirty="0"/>
              <a:t>, un budget </a:t>
            </a:r>
            <a:r>
              <a:rPr sz="1600" dirty="0" err="1"/>
              <a:t>régulier</a:t>
            </a:r>
            <a:r>
              <a:rPr sz="1600" dirty="0"/>
              <a:t> et </a:t>
            </a:r>
            <a:r>
              <a:rPr sz="1600" dirty="0" err="1"/>
              <a:t>suffisant</a:t>
            </a:r>
            <a:r>
              <a:rPr sz="1600" dirty="0"/>
              <a:t> </a:t>
            </a:r>
            <a:r>
              <a:rPr sz="1600" dirty="0" err="1"/>
              <a:t>afin</a:t>
            </a:r>
            <a:r>
              <a:rPr sz="1600" dirty="0"/>
              <a:t> </a:t>
            </a:r>
            <a:r>
              <a:rPr sz="1600" dirty="0" err="1"/>
              <a:t>d’assurer</a:t>
            </a:r>
            <a:r>
              <a:rPr sz="1600" dirty="0"/>
              <a:t> le bon </a:t>
            </a:r>
            <a:r>
              <a:rPr sz="1600" dirty="0" err="1"/>
              <a:t>fonctionnement</a:t>
            </a:r>
            <a:r>
              <a:rPr sz="1600" dirty="0"/>
              <a:t> du </a:t>
            </a:r>
            <a:r>
              <a:rPr sz="1600" dirty="0" err="1"/>
              <a:t>programme</a:t>
            </a:r>
            <a:r>
              <a:rPr sz="1600" dirty="0"/>
              <a:t> </a:t>
            </a:r>
            <a:r>
              <a:rPr sz="1600" dirty="0" err="1"/>
              <a:t>d’intervention</a:t>
            </a:r>
            <a:r>
              <a:rPr sz="1600" dirty="0"/>
              <a:t> </a:t>
            </a:r>
            <a:r>
              <a:rPr sz="1600" dirty="0" err="1"/>
              <a:t>rapide</a:t>
            </a:r>
            <a:r>
              <a:rPr sz="1600" dirty="0"/>
              <a:t>, à la </a:t>
            </a:r>
            <a:r>
              <a:rPr sz="1600" dirty="0" err="1"/>
              <a:t>fois</a:t>
            </a:r>
            <a:r>
              <a:rPr sz="1600" dirty="0"/>
              <a:t> </a:t>
            </a:r>
            <a:r>
              <a:rPr sz="1600" dirty="0" err="1"/>
              <a:t>durant</a:t>
            </a:r>
            <a:r>
              <a:rPr sz="1600" dirty="0"/>
              <a:t> les phases de </a:t>
            </a:r>
            <a:r>
              <a:rPr sz="1600" dirty="0" err="1"/>
              <a:t>préparation</a:t>
            </a:r>
            <a:r>
              <a:rPr sz="1600" dirty="0"/>
              <a:t> et </a:t>
            </a:r>
            <a:r>
              <a:rPr sz="1600" dirty="0" err="1"/>
              <a:t>d’intervention</a:t>
            </a:r>
            <a:endParaRPr sz="1600" dirty="0"/>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1600" b="1" dirty="0">
              <a:solidFill>
                <a:srgbClr val="10253F"/>
              </a:solidFill>
              <a:cs typeface="Segoe UI"/>
            </a:endParaRPr>
          </a:p>
          <a:p>
            <a:pPr marL="34925" lvl="2" indent="0">
              <a:lnSpc>
                <a:spcPct val="100000"/>
              </a:lnSpc>
              <a:spcBef>
                <a:spcPts val="0"/>
              </a:spcBef>
              <a:buNone/>
              <a:defRPr sz="2000" b="1">
                <a:solidFill>
                  <a:srgbClr val="10253F"/>
                </a:solidFill>
                <a:latin typeface="Source Sans Pro Regular"/>
                <a:ea typeface="Source Sans Pro Regular"/>
                <a:cs typeface="Segoe UI"/>
                <a:sym typeface="Source Sans Pro Regular"/>
              </a:defRPr>
            </a:pPr>
            <a:r>
              <a:rPr sz="1600" dirty="0"/>
              <a:t>4. À qui </a:t>
            </a:r>
            <a:r>
              <a:rPr sz="1600" dirty="0" err="1"/>
              <a:t>s’adresse</a:t>
            </a:r>
            <a:r>
              <a:rPr sz="1600" dirty="0"/>
              <a:t> le plaidoyer ?</a:t>
            </a:r>
          </a:p>
          <a:p>
            <a:pPr marL="944245" lvl="2" indent="-342900">
              <a:lnSpc>
                <a:spcPct val="100000"/>
              </a:lnSpc>
              <a:spcBef>
                <a:spcPts val="0"/>
              </a:spcBef>
              <a:buFont typeface="Arial,Sans-Serif"/>
              <a:buChar char="•"/>
              <a:defRPr sz="1800">
                <a:solidFill>
                  <a:srgbClr val="C00000"/>
                </a:solidFill>
                <a:latin typeface="Source Sans Pro Regular"/>
                <a:ea typeface="Source Sans Pro Regular"/>
                <a:cs typeface="Arial"/>
                <a:sym typeface="Source Sans Pro Regular"/>
              </a:defRPr>
            </a:pPr>
            <a:r>
              <a:rPr sz="1600" dirty="0" err="1"/>
              <a:t>Secrétaire</a:t>
            </a:r>
            <a:r>
              <a:rPr sz="1600" dirty="0"/>
              <a:t> </a:t>
            </a:r>
            <a:r>
              <a:rPr sz="1600" dirty="0" err="1"/>
              <a:t>général</a:t>
            </a:r>
            <a:r>
              <a:rPr sz="1600" dirty="0"/>
              <a:t> du Ministère de la santé</a:t>
            </a:r>
          </a:p>
          <a:p>
            <a:pPr marL="944245" lvl="2" indent="-342900">
              <a:lnSpc>
                <a:spcPct val="100000"/>
              </a:lnSpc>
              <a:spcBef>
                <a:spcPts val="0"/>
              </a:spcBef>
              <a:buFont typeface="Arial,Sans-Serif"/>
              <a:buChar char="•"/>
              <a:defRPr sz="1800">
                <a:solidFill>
                  <a:srgbClr val="C00000"/>
                </a:solidFill>
                <a:latin typeface="Source Sans Pro Regular"/>
                <a:ea typeface="Source Sans Pro Regular"/>
                <a:cs typeface="Arial"/>
                <a:sym typeface="Source Sans Pro Regular"/>
              </a:defRPr>
            </a:pPr>
            <a:r>
              <a:rPr sz="1600" dirty="0"/>
              <a:t>Il </a:t>
            </a:r>
            <a:r>
              <a:rPr sz="1600" dirty="0" err="1"/>
              <a:t>est</a:t>
            </a:r>
            <a:r>
              <a:rPr sz="1600" dirty="0"/>
              <a:t> </a:t>
            </a:r>
            <a:r>
              <a:rPr sz="1600" dirty="0" err="1"/>
              <a:t>recommandé</a:t>
            </a:r>
            <a:r>
              <a:rPr sz="1600" dirty="0"/>
              <a:t> </a:t>
            </a:r>
            <a:r>
              <a:rPr sz="1600" dirty="0" err="1"/>
              <a:t>d’inviter</a:t>
            </a:r>
            <a:r>
              <a:rPr sz="1600" dirty="0"/>
              <a:t> </a:t>
            </a:r>
            <a:r>
              <a:rPr sz="1600" dirty="0" err="1"/>
              <a:t>également</a:t>
            </a:r>
            <a:r>
              <a:rPr sz="1600" dirty="0"/>
              <a:t> le </a:t>
            </a:r>
            <a:r>
              <a:rPr sz="1600" dirty="0" err="1"/>
              <a:t>directeur</a:t>
            </a:r>
            <a:r>
              <a:rPr sz="1600" dirty="0"/>
              <a:t> du Département de la </a:t>
            </a:r>
            <a:r>
              <a:rPr sz="1600" dirty="0" err="1"/>
              <a:t>préparation</a:t>
            </a:r>
            <a:r>
              <a:rPr sz="1600" dirty="0"/>
              <a:t> et de la riposte aux situations </a:t>
            </a:r>
            <a:r>
              <a:rPr sz="1600" dirty="0" err="1"/>
              <a:t>d’urgence</a:t>
            </a:r>
            <a:r>
              <a:rPr sz="1600" dirty="0"/>
              <a:t> du Ministère de la santé et le </a:t>
            </a:r>
            <a:r>
              <a:rPr sz="1600" dirty="0" err="1"/>
              <a:t>responsable</a:t>
            </a:r>
            <a:r>
              <a:rPr sz="1600" dirty="0"/>
              <a:t> du Centre </a:t>
            </a:r>
            <a:r>
              <a:rPr sz="1600" dirty="0" err="1"/>
              <a:t>d’opérations</a:t>
            </a:r>
            <a:r>
              <a:rPr sz="1600" dirty="0"/>
              <a:t> </a:t>
            </a:r>
            <a:r>
              <a:rPr sz="1600" dirty="0" err="1"/>
              <a:t>d’urgence</a:t>
            </a:r>
            <a:endParaRPr sz="1600" dirty="0"/>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1600" b="1" dirty="0">
              <a:solidFill>
                <a:srgbClr val="10253F"/>
              </a:solidFill>
              <a:cs typeface="Segoe UI"/>
            </a:endParaRPr>
          </a:p>
          <a:p>
            <a:pPr marL="34925" lvl="2" indent="0">
              <a:spcBef>
                <a:spcPts val="500"/>
              </a:spcBef>
              <a:buNone/>
              <a:defRPr sz="2000" b="1">
                <a:solidFill>
                  <a:srgbClr val="10253F"/>
                </a:solidFill>
                <a:latin typeface="Source Sans Pro Regular"/>
                <a:ea typeface="Source Sans Pro Regular"/>
                <a:cs typeface="Segoe UI"/>
                <a:sym typeface="Source Sans Pro Regular"/>
              </a:defRPr>
            </a:pPr>
            <a:r>
              <a:rPr sz="1600" dirty="0"/>
              <a:t>5. </a:t>
            </a:r>
            <a:r>
              <a:rPr sz="1600" dirty="0" err="1"/>
              <a:t>Quels</a:t>
            </a:r>
            <a:r>
              <a:rPr sz="1600" dirty="0"/>
              <a:t> </a:t>
            </a:r>
            <a:r>
              <a:rPr sz="1600" dirty="0" err="1"/>
              <a:t>sont</a:t>
            </a:r>
            <a:r>
              <a:rPr sz="1600" dirty="0"/>
              <a:t> les messages de </a:t>
            </a:r>
            <a:r>
              <a:rPr sz="1600" dirty="0" err="1"/>
              <a:t>votre</a:t>
            </a:r>
            <a:r>
              <a:rPr sz="1600" dirty="0"/>
              <a:t> plaidoyer ?</a:t>
            </a:r>
          </a:p>
          <a:p>
            <a:pPr marL="1086485" lvl="5" indent="-342900">
              <a:lnSpc>
                <a:spcPct val="100000"/>
              </a:lnSpc>
              <a:spcBef>
                <a:spcPts val="0"/>
              </a:spcBef>
              <a:buFont typeface="Arial" panose="020B0604020202020204" pitchFamily="34" charset="0"/>
              <a:buChar char="•"/>
              <a:defRPr sz="1800">
                <a:solidFill>
                  <a:srgbClr val="C00000"/>
                </a:solidFill>
                <a:latin typeface="Source Sans Pro Regular"/>
                <a:ea typeface="Source Sans Pro Regular"/>
                <a:cs typeface="Arial"/>
                <a:sym typeface="Source Sans Pro Regular"/>
              </a:defRPr>
            </a:pPr>
            <a:r>
              <a:rPr sz="1600" dirty="0"/>
              <a:t>Nous </a:t>
            </a:r>
            <a:r>
              <a:rPr sz="1600" dirty="0" err="1"/>
              <a:t>devrions</a:t>
            </a:r>
            <a:r>
              <a:rPr sz="1600" dirty="0"/>
              <a:t> disposer d’un </a:t>
            </a:r>
            <a:r>
              <a:rPr sz="1600" dirty="0" err="1"/>
              <a:t>financement</a:t>
            </a:r>
            <a:r>
              <a:rPr sz="1600" dirty="0"/>
              <a:t> </a:t>
            </a:r>
            <a:r>
              <a:rPr sz="1600" dirty="0" err="1"/>
              <a:t>régulier</a:t>
            </a:r>
            <a:r>
              <a:rPr sz="1600" dirty="0"/>
              <a:t> et </a:t>
            </a:r>
            <a:r>
              <a:rPr sz="1600" dirty="0" err="1"/>
              <a:t>suffisant</a:t>
            </a:r>
            <a:r>
              <a:rPr sz="1600" dirty="0"/>
              <a:t> (</a:t>
            </a:r>
            <a:r>
              <a:rPr sz="1600" dirty="0" err="1"/>
              <a:t>montant</a:t>
            </a:r>
            <a:r>
              <a:rPr sz="1600" dirty="0"/>
              <a:t> </a:t>
            </a:r>
            <a:r>
              <a:rPr sz="1600" dirty="0" err="1"/>
              <a:t>annuel</a:t>
            </a:r>
            <a:r>
              <a:rPr sz="1600" dirty="0"/>
              <a:t> à </a:t>
            </a:r>
            <a:r>
              <a:rPr sz="1600" dirty="0" err="1"/>
              <a:t>préciser</a:t>
            </a:r>
            <a:r>
              <a:rPr sz="1600" dirty="0"/>
              <a:t>) pour </a:t>
            </a:r>
            <a:r>
              <a:rPr sz="1600" dirty="0" err="1"/>
              <a:t>pouvoir</a:t>
            </a:r>
            <a:r>
              <a:rPr sz="1600" dirty="0"/>
              <a:t> </a:t>
            </a:r>
            <a:r>
              <a:rPr sz="1600" dirty="0" err="1"/>
              <a:t>mettre</a:t>
            </a:r>
            <a:r>
              <a:rPr sz="1600" dirty="0"/>
              <a:t> </a:t>
            </a:r>
            <a:r>
              <a:rPr sz="1600" dirty="0" err="1"/>
              <a:t>en</a:t>
            </a:r>
            <a:r>
              <a:rPr sz="1600" dirty="0"/>
              <a:t> place à Makati un </a:t>
            </a:r>
            <a:r>
              <a:rPr sz="1600" dirty="0" err="1"/>
              <a:t>programme</a:t>
            </a:r>
            <a:r>
              <a:rPr sz="1600" dirty="0"/>
              <a:t> </a:t>
            </a:r>
            <a:r>
              <a:rPr sz="1600" dirty="0" err="1"/>
              <a:t>d’intervention</a:t>
            </a:r>
            <a:r>
              <a:rPr sz="1600" dirty="0"/>
              <a:t> </a:t>
            </a:r>
            <a:r>
              <a:rPr sz="1600" dirty="0" err="1"/>
              <a:t>rapide</a:t>
            </a:r>
            <a:r>
              <a:rPr sz="1600" dirty="0"/>
              <a:t> </a:t>
            </a:r>
            <a:r>
              <a:rPr sz="1600" dirty="0" err="1"/>
              <a:t>efficace</a:t>
            </a:r>
            <a:r>
              <a:rPr sz="1600" dirty="0"/>
              <a:t> et durable, </a:t>
            </a:r>
            <a:r>
              <a:rPr sz="1600" dirty="0" err="1"/>
              <a:t>reposant</a:t>
            </a:r>
            <a:r>
              <a:rPr sz="1600" dirty="0"/>
              <a:t> sur des </a:t>
            </a:r>
            <a:r>
              <a:rPr sz="1600" dirty="0" err="1"/>
              <a:t>intervenants</a:t>
            </a:r>
            <a:r>
              <a:rPr sz="1600" dirty="0"/>
              <a:t> </a:t>
            </a:r>
            <a:r>
              <a:rPr sz="1600" dirty="0" err="1"/>
              <a:t>engagés</a:t>
            </a:r>
            <a:r>
              <a:rPr sz="1600" dirty="0"/>
              <a:t> sur le long </a:t>
            </a:r>
            <a:r>
              <a:rPr sz="1600" dirty="0" err="1"/>
              <a:t>terme</a:t>
            </a:r>
            <a:r>
              <a:rPr sz="1600" dirty="0"/>
              <a:t> </a:t>
            </a:r>
          </a:p>
          <a:p>
            <a:pPr marL="1086485" lvl="5" indent="-342900">
              <a:lnSpc>
                <a:spcPct val="100000"/>
              </a:lnSpc>
              <a:spcBef>
                <a:spcPts val="0"/>
              </a:spcBef>
              <a:buFont typeface="Arial" panose="020B0604020202020204" pitchFamily="34" charset="0"/>
              <a:buChar char="•"/>
              <a:defRPr sz="1800">
                <a:solidFill>
                  <a:srgbClr val="C00000"/>
                </a:solidFill>
                <a:latin typeface="Source Sans Pro Regular"/>
                <a:ea typeface="Source Sans Pro Regular"/>
                <a:cs typeface="Arial"/>
                <a:sym typeface="Source Sans Pro Regular"/>
              </a:defRPr>
            </a:pPr>
            <a:r>
              <a:rPr sz="1600" dirty="0"/>
              <a:t>Un </a:t>
            </a:r>
            <a:r>
              <a:rPr sz="1600" dirty="0" err="1"/>
              <a:t>financement</a:t>
            </a:r>
            <a:r>
              <a:rPr sz="1600" dirty="0"/>
              <a:t> </a:t>
            </a:r>
            <a:r>
              <a:rPr sz="1600" dirty="0" err="1"/>
              <a:t>régulier</a:t>
            </a:r>
            <a:r>
              <a:rPr sz="1600" dirty="0"/>
              <a:t> et </a:t>
            </a:r>
            <a:r>
              <a:rPr sz="1600" dirty="0" err="1"/>
              <a:t>approprié</a:t>
            </a:r>
            <a:r>
              <a:rPr sz="1600" dirty="0"/>
              <a:t> du </a:t>
            </a:r>
            <a:r>
              <a:rPr sz="1600" dirty="0" err="1"/>
              <a:t>programme</a:t>
            </a:r>
            <a:r>
              <a:rPr sz="1600" dirty="0"/>
              <a:t> </a:t>
            </a:r>
            <a:r>
              <a:rPr sz="1600" dirty="0" err="1"/>
              <a:t>d’intervention</a:t>
            </a:r>
            <a:r>
              <a:rPr sz="1600" dirty="0"/>
              <a:t> </a:t>
            </a:r>
            <a:r>
              <a:rPr sz="1600" dirty="0" err="1"/>
              <a:t>rapide</a:t>
            </a:r>
            <a:r>
              <a:rPr sz="1600" dirty="0"/>
              <a:t> </a:t>
            </a:r>
            <a:r>
              <a:rPr sz="1600" dirty="0" err="1"/>
              <a:t>contribuera</a:t>
            </a:r>
            <a:r>
              <a:rPr sz="1600" dirty="0"/>
              <a:t> à faire </a:t>
            </a:r>
            <a:r>
              <a:rPr sz="1600" dirty="0" err="1"/>
              <a:t>diminuer</a:t>
            </a:r>
            <a:r>
              <a:rPr sz="1600" dirty="0"/>
              <a:t> les </a:t>
            </a:r>
            <a:r>
              <a:rPr sz="1600" dirty="0" err="1"/>
              <a:t>taux</a:t>
            </a:r>
            <a:r>
              <a:rPr sz="1600" dirty="0"/>
              <a:t> de </a:t>
            </a:r>
            <a:r>
              <a:rPr sz="1600" dirty="0" err="1"/>
              <a:t>morbidité</a:t>
            </a:r>
            <a:r>
              <a:rPr sz="1600" dirty="0"/>
              <a:t> et de </a:t>
            </a:r>
            <a:r>
              <a:rPr sz="1600" dirty="0" err="1"/>
              <a:t>mortalité</a:t>
            </a:r>
            <a:r>
              <a:rPr sz="1600" dirty="0"/>
              <a:t> pendant les </a:t>
            </a:r>
            <a:r>
              <a:rPr sz="1600" dirty="0" err="1"/>
              <a:t>flambées</a:t>
            </a:r>
            <a:r>
              <a:rPr sz="1600" dirty="0"/>
              <a:t> </a:t>
            </a:r>
            <a:r>
              <a:rPr sz="1600" dirty="0" err="1"/>
              <a:t>épidémiques</a:t>
            </a:r>
            <a:endParaRPr sz="1600" dirty="0"/>
          </a:p>
          <a:p>
            <a:pPr marL="1086485" lvl="5" indent="-342900">
              <a:lnSpc>
                <a:spcPct val="100000"/>
              </a:lnSpc>
              <a:spcBef>
                <a:spcPts val="0"/>
              </a:spcBef>
              <a:buFont typeface="Arial" panose="020B0604020202020204" pitchFamily="34" charset="0"/>
              <a:buChar char="•"/>
              <a:defRPr sz="1800">
                <a:solidFill>
                  <a:srgbClr val="C00000"/>
                </a:solidFill>
                <a:latin typeface="Source Sans Pro Regular"/>
                <a:ea typeface="Source Sans Pro Regular"/>
                <a:cs typeface="Arial"/>
                <a:sym typeface="Source Sans Pro Regular"/>
              </a:defRPr>
            </a:pPr>
            <a:r>
              <a:rPr sz="1600" dirty="0"/>
              <a:t>Un </a:t>
            </a:r>
            <a:r>
              <a:rPr sz="1600" dirty="0" err="1"/>
              <a:t>financement</a:t>
            </a:r>
            <a:r>
              <a:rPr sz="1600" dirty="0"/>
              <a:t> </a:t>
            </a:r>
            <a:r>
              <a:rPr sz="1600" dirty="0" err="1"/>
              <a:t>régulier</a:t>
            </a:r>
            <a:r>
              <a:rPr sz="1600" dirty="0"/>
              <a:t> et </a:t>
            </a:r>
            <a:r>
              <a:rPr sz="1600" dirty="0" err="1"/>
              <a:t>approprié</a:t>
            </a:r>
            <a:r>
              <a:rPr sz="1600" dirty="0"/>
              <a:t> du </a:t>
            </a:r>
            <a:r>
              <a:rPr sz="1600" dirty="0" err="1"/>
              <a:t>programme</a:t>
            </a:r>
            <a:r>
              <a:rPr sz="1600" dirty="0"/>
              <a:t> </a:t>
            </a:r>
            <a:r>
              <a:rPr sz="1600" dirty="0" err="1"/>
              <a:t>d’intervention</a:t>
            </a:r>
            <a:r>
              <a:rPr sz="1600" dirty="0"/>
              <a:t> </a:t>
            </a:r>
            <a:r>
              <a:rPr sz="1600" dirty="0" err="1"/>
              <a:t>rapide</a:t>
            </a:r>
            <a:r>
              <a:rPr sz="1600" dirty="0"/>
              <a:t> </a:t>
            </a:r>
            <a:r>
              <a:rPr sz="1600" dirty="0" err="1"/>
              <a:t>serait</a:t>
            </a:r>
            <a:r>
              <a:rPr sz="1600" dirty="0"/>
              <a:t> un </a:t>
            </a:r>
            <a:r>
              <a:rPr sz="1600" dirty="0" err="1"/>
              <a:t>investissement</a:t>
            </a:r>
            <a:r>
              <a:rPr sz="1600" dirty="0"/>
              <a:t> </a:t>
            </a:r>
            <a:r>
              <a:rPr sz="1600" dirty="0" err="1"/>
              <a:t>extrêmement</a:t>
            </a:r>
            <a:r>
              <a:rPr sz="1600" dirty="0"/>
              <a:t> rentable pour Makati à </a:t>
            </a:r>
            <a:r>
              <a:rPr sz="1600" dirty="0" err="1"/>
              <a:t>moyen</a:t>
            </a:r>
            <a:r>
              <a:rPr sz="1600" dirty="0"/>
              <a:t> et long </a:t>
            </a:r>
            <a:r>
              <a:rPr sz="1600" dirty="0" err="1"/>
              <a:t>terme</a:t>
            </a:r>
            <a:r>
              <a:rPr sz="1600" dirty="0"/>
              <a:t>, car la riposte aux </a:t>
            </a:r>
            <a:r>
              <a:rPr sz="1600" dirty="0" err="1"/>
              <a:t>épidémies</a:t>
            </a:r>
            <a:r>
              <a:rPr sz="1600" dirty="0"/>
              <a:t> </a:t>
            </a:r>
            <a:r>
              <a:rPr sz="1600" dirty="0" err="1"/>
              <a:t>est</a:t>
            </a:r>
            <a:r>
              <a:rPr sz="1600" dirty="0"/>
              <a:t> </a:t>
            </a:r>
            <a:r>
              <a:rPr sz="1600" dirty="0" err="1"/>
              <a:t>actuellement</a:t>
            </a:r>
            <a:r>
              <a:rPr sz="1600" dirty="0"/>
              <a:t> </a:t>
            </a:r>
            <a:r>
              <a:rPr sz="1600" dirty="0" err="1"/>
              <a:t>toujours</a:t>
            </a:r>
            <a:r>
              <a:rPr sz="1600" dirty="0"/>
              <a:t> </a:t>
            </a:r>
            <a:r>
              <a:rPr sz="1600" dirty="0" err="1"/>
              <a:t>retardée</a:t>
            </a:r>
            <a:r>
              <a:rPr sz="1600" dirty="0"/>
              <a:t>, </a:t>
            </a:r>
            <a:r>
              <a:rPr sz="1600" dirty="0" err="1"/>
              <a:t>ce</a:t>
            </a:r>
            <a:r>
              <a:rPr sz="1600" dirty="0"/>
              <a:t> qui </a:t>
            </a:r>
            <a:r>
              <a:rPr sz="1600" dirty="0" err="1"/>
              <a:t>favorise</a:t>
            </a:r>
            <a:r>
              <a:rPr sz="1600" dirty="0"/>
              <a:t> </a:t>
            </a:r>
            <a:r>
              <a:rPr sz="1600" dirty="0" err="1"/>
              <a:t>leur</a:t>
            </a:r>
            <a:r>
              <a:rPr sz="1600" dirty="0"/>
              <a:t> propagation et </a:t>
            </a:r>
            <a:r>
              <a:rPr sz="1600" dirty="0" err="1"/>
              <a:t>entraîne</a:t>
            </a:r>
            <a:r>
              <a:rPr sz="1600" dirty="0"/>
              <a:t> </a:t>
            </a:r>
            <a:r>
              <a:rPr sz="1600" dirty="0" err="1"/>
              <a:t>une</a:t>
            </a:r>
            <a:r>
              <a:rPr sz="1600" dirty="0"/>
              <a:t> </a:t>
            </a:r>
            <a:r>
              <a:rPr sz="1600" dirty="0" err="1"/>
              <a:t>morbidité</a:t>
            </a:r>
            <a:r>
              <a:rPr sz="1600" dirty="0"/>
              <a:t> et </a:t>
            </a:r>
            <a:r>
              <a:rPr sz="1600" dirty="0" err="1"/>
              <a:t>même</a:t>
            </a:r>
            <a:r>
              <a:rPr sz="1600" dirty="0"/>
              <a:t> </a:t>
            </a:r>
            <a:r>
              <a:rPr sz="1600" dirty="0" err="1"/>
              <a:t>une</a:t>
            </a:r>
            <a:r>
              <a:rPr sz="1600" dirty="0"/>
              <a:t> </a:t>
            </a:r>
            <a:r>
              <a:rPr sz="1600" dirty="0" err="1"/>
              <a:t>mortalité</a:t>
            </a:r>
            <a:r>
              <a:rPr sz="1600" dirty="0"/>
              <a:t> accrues</a:t>
            </a:r>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1600" dirty="0">
              <a:solidFill>
                <a:srgbClr val="10253F"/>
              </a:solidFill>
              <a:cs typeface="Arial"/>
            </a:endParaRPr>
          </a:p>
          <a:p>
            <a:pPr marL="34925" lvl="2" indent="0">
              <a:spcBef>
                <a:spcPts val="500"/>
              </a:spcBef>
              <a:buClr>
                <a:srgbClr val="65A000"/>
              </a:buClr>
              <a:buNone/>
              <a:defRPr sz="2400">
                <a:solidFill>
                  <a:srgbClr val="10253F"/>
                </a:solidFill>
                <a:latin typeface="Source Sans Pro Regular"/>
                <a:ea typeface="Source Sans Pro Regular"/>
                <a:cs typeface="Source Sans Pro Regular"/>
                <a:sym typeface="Source Sans Pro Regular"/>
              </a:defRPr>
            </a:pPr>
            <a:endParaRPr sz="1600" dirty="0">
              <a:solidFill>
                <a:srgbClr val="10253F"/>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0" y="163144"/>
            <a:ext cx="11427971" cy="3539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700" b="1">
                <a:solidFill>
                  <a:schemeClr val="bg1"/>
                </a:solidFill>
                <a:latin typeface="Source Sans Pro Regular"/>
              </a:defRPr>
            </a:pPr>
            <a:r>
              <a:rPr sz="1700" dirty="0"/>
              <a:t>8.7 </a:t>
            </a:r>
            <a:r>
              <a:rPr sz="1700" dirty="0" err="1"/>
              <a:t>Activité</a:t>
            </a:r>
            <a:r>
              <a:rPr sz="1700" dirty="0"/>
              <a:t> de </a:t>
            </a:r>
            <a:r>
              <a:rPr sz="1700" dirty="0" err="1"/>
              <a:t>groupe</a:t>
            </a:r>
            <a:r>
              <a:rPr sz="1700" dirty="0"/>
              <a:t> : </a:t>
            </a:r>
            <a:r>
              <a:rPr lang="fr-FR" sz="1700" dirty="0"/>
              <a:t>p</a:t>
            </a:r>
            <a:r>
              <a:rPr sz="1700" dirty="0" err="1"/>
              <a:t>laidoyer</a:t>
            </a:r>
            <a:r>
              <a:rPr sz="1700" dirty="0"/>
              <a:t> </a:t>
            </a:r>
            <a:r>
              <a:rPr sz="1700" dirty="0" err="1"/>
              <a:t>en</a:t>
            </a:r>
            <a:r>
              <a:rPr sz="1700" dirty="0"/>
              <a:t> </a:t>
            </a:r>
            <a:r>
              <a:rPr sz="1700" dirty="0" err="1"/>
              <a:t>faveur</a:t>
            </a:r>
            <a:r>
              <a:rPr sz="1700" dirty="0"/>
              <a:t> de la mise </a:t>
            </a:r>
            <a:r>
              <a:rPr sz="1700" dirty="0" err="1"/>
              <a:t>en</a:t>
            </a:r>
            <a:r>
              <a:rPr sz="1700" dirty="0"/>
              <a:t> </a:t>
            </a:r>
            <a:r>
              <a:rPr sz="1700" dirty="0" err="1"/>
              <a:t>œuvre</a:t>
            </a:r>
            <a:r>
              <a:rPr sz="1700" dirty="0"/>
              <a:t> d'un </a:t>
            </a:r>
            <a:r>
              <a:rPr sz="1700" dirty="0" err="1"/>
              <a:t>programme</a:t>
            </a:r>
            <a:r>
              <a:rPr sz="1700" dirty="0"/>
              <a:t> </a:t>
            </a:r>
            <a:r>
              <a:rPr sz="1700" dirty="0" err="1"/>
              <a:t>d'intervention</a:t>
            </a:r>
            <a:r>
              <a:rPr sz="1700" dirty="0"/>
              <a:t> </a:t>
            </a:r>
            <a:r>
              <a:rPr sz="1700" dirty="0" err="1"/>
              <a:t>rapide</a:t>
            </a:r>
            <a:endParaRPr sz="1700" dirty="0"/>
          </a:p>
        </p:txBody>
      </p:sp>
      <p:sp>
        <p:nvSpPr>
          <p:cNvPr id="7" name="Slide Number Placeholder 5">
            <a:extLst>
              <a:ext uri="{FF2B5EF4-FFF2-40B4-BE49-F238E27FC236}">
                <a16:creationId xmlns:a16="http://schemas.microsoft.com/office/drawing/2014/main" id="{4A4FF666-0872-47E9-95A6-7F8845B5C226}"/>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76</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409693925"/>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600" b="1" kern="1200">
                <a:solidFill>
                  <a:srgbClr val="951D19"/>
                </a:solidFill>
                <a:latin typeface="Source Sans Pro"/>
                <a:ea typeface="+mj-ea"/>
                <a:cs typeface="Arial" pitchFamily="34" charset="0"/>
              </a:defRPr>
            </a:pPr>
            <a:r>
              <a:t>Bilan</a:t>
            </a:r>
            <a:endParaRPr sz="2600" b="1" kern="1200">
              <a:solidFill>
                <a:srgbClr val="951D19"/>
              </a:solidFill>
              <a:latin typeface="Source Sans Pro"/>
              <a:ea typeface="+mj-ea"/>
              <a:cs typeface="Arial" pitchFamily="34" charset="0"/>
            </a:endParaRPr>
          </a:p>
        </p:txBody>
      </p:sp>
      <p:sp>
        <p:nvSpPr>
          <p:cNvPr id="6" name="Espace réservé du texte 5"/>
          <p:cNvSpPr>
            <a:spLocks noGrp="1"/>
          </p:cNvSpPr>
          <p:nvPr>
            <p:ph type="body" idx="1"/>
          </p:nvPr>
        </p:nvSpPr>
        <p:spPr>
          <a:xfrm>
            <a:off x="239485" y="1543783"/>
            <a:ext cx="11422331" cy="1718961"/>
          </a:xfrm>
        </p:spPr>
        <p:txBody>
          <a:bodyPr lIns="45719" tIns="45720" rIns="45719" bIns="45720" anchor="t">
            <a:noAutofit/>
          </a:bodyPr>
          <a:lstStyle/>
          <a:p>
            <a:pPr marL="34290" lvl="2" indent="0">
              <a:lnSpc>
                <a:spcPct val="100000"/>
              </a:lnSpc>
              <a:spcBef>
                <a:spcPts val="0"/>
              </a:spcBef>
              <a:buNone/>
              <a:defRPr sz="2300" b="1">
                <a:solidFill>
                  <a:srgbClr val="10253F"/>
                </a:solidFill>
                <a:latin typeface="Source Sans Pro Regular"/>
                <a:ea typeface="Source Sans Pro Regular"/>
                <a:cs typeface="Arial"/>
                <a:sym typeface="Source Sans Pro Regular"/>
              </a:defRPr>
            </a:pPr>
            <a:r>
              <a:rPr sz="1800" dirty="0">
                <a:solidFill>
                  <a:schemeClr val="tx1"/>
                </a:solidFill>
              </a:rPr>
              <a:t>6. </a:t>
            </a:r>
            <a:r>
              <a:rPr sz="1800" dirty="0"/>
              <a:t>Comment le message sera-t-il </a:t>
            </a:r>
            <a:r>
              <a:rPr sz="1800" dirty="0" err="1"/>
              <a:t>transmis</a:t>
            </a:r>
            <a:r>
              <a:rPr sz="1800" dirty="0"/>
              <a:t> ?</a:t>
            </a:r>
            <a:endParaRPr sz="1800" dirty="0">
              <a:solidFill>
                <a:srgbClr val="C00000"/>
              </a:solidFill>
              <a:cs typeface="Arial"/>
            </a:endParaRPr>
          </a:p>
          <a:p>
            <a:pPr marL="944245" lvl="2" indent="-342900">
              <a:lnSpc>
                <a:spcPct val="100000"/>
              </a:lnSpc>
              <a:spcBef>
                <a:spcPts val="0"/>
              </a:spcBef>
              <a:buFont typeface="Arial"/>
              <a:buChar char="•"/>
              <a:defRPr sz="2300">
                <a:solidFill>
                  <a:srgbClr val="C00000"/>
                </a:solidFill>
                <a:latin typeface="Source Sans Pro Regular"/>
                <a:ea typeface="Source Sans Pro Regular"/>
                <a:cs typeface="Arial"/>
                <a:sym typeface="Source Sans Pro Regular"/>
              </a:defRPr>
            </a:pPr>
            <a:r>
              <a:rPr sz="1800" dirty="0" err="1"/>
              <a:t>Présentation</a:t>
            </a:r>
            <a:r>
              <a:rPr sz="1800" dirty="0"/>
              <a:t> à un </a:t>
            </a:r>
            <a:r>
              <a:rPr sz="1800" dirty="0" err="1"/>
              <a:t>groupe</a:t>
            </a:r>
            <a:endParaRPr sz="1800" dirty="0"/>
          </a:p>
          <a:p>
            <a:pPr marL="944245" lvl="2" indent="-342900">
              <a:lnSpc>
                <a:spcPct val="100000"/>
              </a:lnSpc>
              <a:spcBef>
                <a:spcPts val="0"/>
              </a:spcBef>
              <a:buFont typeface="Arial"/>
              <a:buChar char="•"/>
              <a:defRPr sz="2300">
                <a:solidFill>
                  <a:srgbClr val="C00000"/>
                </a:solidFill>
                <a:latin typeface="Source Sans Pro Regular"/>
                <a:ea typeface="Source Sans Pro Regular"/>
                <a:cs typeface="Arial"/>
                <a:sym typeface="Source Sans Pro Regular"/>
              </a:defRPr>
            </a:pPr>
            <a:r>
              <a:rPr sz="1800" dirty="0" err="1"/>
              <a:t>Rédaction</a:t>
            </a:r>
            <a:r>
              <a:rPr sz="1800" dirty="0"/>
              <a:t> d’un document </a:t>
            </a:r>
            <a:r>
              <a:rPr sz="1800" dirty="0" err="1"/>
              <a:t>d’une</a:t>
            </a:r>
            <a:r>
              <a:rPr sz="1800" dirty="0"/>
              <a:t> page </a:t>
            </a:r>
            <a:r>
              <a:rPr sz="1800" dirty="0" err="1"/>
              <a:t>résumant</a:t>
            </a:r>
            <a:r>
              <a:rPr sz="1800" dirty="0"/>
              <a:t> les </a:t>
            </a:r>
            <a:r>
              <a:rPr sz="1800" dirty="0" err="1"/>
              <a:t>principaux</a:t>
            </a:r>
            <a:r>
              <a:rPr sz="1800" dirty="0"/>
              <a:t> </a:t>
            </a:r>
            <a:r>
              <a:rPr sz="1800" dirty="0" err="1"/>
              <a:t>problèmes</a:t>
            </a:r>
            <a:r>
              <a:rPr sz="1800" dirty="0"/>
              <a:t> à </a:t>
            </a:r>
            <a:r>
              <a:rPr sz="1800" dirty="0" err="1"/>
              <a:t>l’aide</a:t>
            </a:r>
            <a:r>
              <a:rPr sz="1800" dirty="0"/>
              <a:t> de données précises et </a:t>
            </a:r>
            <a:r>
              <a:rPr sz="1800" dirty="0" err="1"/>
              <a:t>d’informations</a:t>
            </a:r>
            <a:r>
              <a:rPr sz="1800" dirty="0"/>
              <a:t> </a:t>
            </a:r>
            <a:r>
              <a:rPr sz="1800" dirty="0" err="1"/>
              <a:t>fondées</a:t>
            </a:r>
            <a:r>
              <a:rPr sz="1800" dirty="0"/>
              <a:t> sur des données </a:t>
            </a:r>
            <a:r>
              <a:rPr sz="1800" dirty="0" err="1"/>
              <a:t>probantes</a:t>
            </a:r>
            <a:r>
              <a:rPr sz="1800" dirty="0"/>
              <a:t> et </a:t>
            </a:r>
            <a:r>
              <a:rPr sz="1800" dirty="0" err="1"/>
              <a:t>présentant</a:t>
            </a:r>
            <a:r>
              <a:rPr sz="1800" dirty="0"/>
              <a:t> les solutions </a:t>
            </a:r>
            <a:r>
              <a:rPr sz="1800" dirty="0" err="1"/>
              <a:t>proposées</a:t>
            </a:r>
            <a:r>
              <a:rPr sz="1800" dirty="0"/>
              <a:t>, y </a:t>
            </a:r>
            <a:r>
              <a:rPr sz="1800" dirty="0" err="1"/>
              <a:t>compris</a:t>
            </a:r>
            <a:r>
              <a:rPr sz="1800" dirty="0"/>
              <a:t> un plan </a:t>
            </a:r>
            <a:r>
              <a:rPr sz="1800" dirty="0" err="1"/>
              <a:t>budgétaire</a:t>
            </a:r>
            <a:r>
              <a:rPr sz="1800" dirty="0"/>
              <a:t> sur trois </a:t>
            </a:r>
            <a:r>
              <a:rPr sz="1800" dirty="0" err="1"/>
              <a:t>ans</a:t>
            </a:r>
            <a:endParaRPr sz="1800" dirty="0">
              <a:solidFill>
                <a:srgbClr val="C00000"/>
              </a:solidFill>
            </a:endParaRPr>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1800" dirty="0">
              <a:solidFill>
                <a:srgbClr val="10253F"/>
              </a:solidFill>
              <a:cs typeface="Arial"/>
            </a:endParaRPr>
          </a:p>
          <a:p>
            <a:pPr marL="34925" lvl="2" indent="0">
              <a:spcBef>
                <a:spcPts val="500"/>
              </a:spcBef>
              <a:buClr>
                <a:schemeClr val="accent3"/>
              </a:buClr>
              <a:buNone/>
              <a:defRPr sz="2400">
                <a:solidFill>
                  <a:srgbClr val="10253F"/>
                </a:solidFill>
                <a:latin typeface="Source Sans Pro Regular"/>
                <a:ea typeface="Source Sans Pro Regular"/>
                <a:cs typeface="Source Sans Pro Regular"/>
                <a:sym typeface="Source Sans Pro Regular"/>
              </a:defRPr>
            </a:pPr>
            <a:endParaRPr sz="1800" dirty="0">
              <a:solidFill>
                <a:srgbClr val="10253F"/>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0" y="176684"/>
            <a:ext cx="11427971" cy="3539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700" b="1">
                <a:solidFill>
                  <a:schemeClr val="bg1"/>
                </a:solidFill>
                <a:latin typeface="Source Sans Pro Regular"/>
              </a:defRPr>
            </a:pPr>
            <a:r>
              <a:rPr sz="1700" dirty="0"/>
              <a:t>8.7 </a:t>
            </a:r>
            <a:r>
              <a:rPr sz="1700" dirty="0" err="1"/>
              <a:t>Activité</a:t>
            </a:r>
            <a:r>
              <a:rPr sz="1700" dirty="0"/>
              <a:t> de </a:t>
            </a:r>
            <a:r>
              <a:rPr sz="1700" dirty="0" err="1"/>
              <a:t>groupe</a:t>
            </a:r>
            <a:r>
              <a:rPr sz="1700" dirty="0"/>
              <a:t> : </a:t>
            </a:r>
            <a:r>
              <a:rPr lang="fr-FR" sz="1700" dirty="0"/>
              <a:t>p</a:t>
            </a:r>
            <a:r>
              <a:rPr sz="1700" dirty="0" err="1"/>
              <a:t>laidoyer</a:t>
            </a:r>
            <a:r>
              <a:rPr sz="1700" dirty="0"/>
              <a:t> </a:t>
            </a:r>
            <a:r>
              <a:rPr sz="1700" dirty="0" err="1"/>
              <a:t>en</a:t>
            </a:r>
            <a:r>
              <a:rPr sz="1700" dirty="0"/>
              <a:t> </a:t>
            </a:r>
            <a:r>
              <a:rPr sz="1700" dirty="0" err="1"/>
              <a:t>faveur</a:t>
            </a:r>
            <a:r>
              <a:rPr sz="1700" dirty="0"/>
              <a:t> de la mise </a:t>
            </a:r>
            <a:r>
              <a:rPr sz="1700" dirty="0" err="1"/>
              <a:t>en</a:t>
            </a:r>
            <a:r>
              <a:rPr sz="1700" dirty="0"/>
              <a:t> </a:t>
            </a:r>
            <a:r>
              <a:rPr sz="1700" dirty="0" err="1"/>
              <a:t>œuvre</a:t>
            </a:r>
            <a:r>
              <a:rPr sz="1700" dirty="0"/>
              <a:t> d'un </a:t>
            </a:r>
            <a:r>
              <a:rPr sz="1700" dirty="0" err="1"/>
              <a:t>programme</a:t>
            </a:r>
            <a:r>
              <a:rPr sz="1700" dirty="0"/>
              <a:t> </a:t>
            </a:r>
            <a:r>
              <a:rPr sz="1700" dirty="0" err="1"/>
              <a:t>d'intervention</a:t>
            </a:r>
            <a:r>
              <a:rPr sz="1700" dirty="0"/>
              <a:t> </a:t>
            </a:r>
            <a:r>
              <a:rPr sz="1700" dirty="0" err="1"/>
              <a:t>rapide</a:t>
            </a:r>
            <a:endParaRPr sz="1700" dirty="0"/>
          </a:p>
        </p:txBody>
      </p:sp>
      <p:sp>
        <p:nvSpPr>
          <p:cNvPr id="7" name="Slide Number Placeholder 5">
            <a:extLst>
              <a:ext uri="{FF2B5EF4-FFF2-40B4-BE49-F238E27FC236}">
                <a16:creationId xmlns:a16="http://schemas.microsoft.com/office/drawing/2014/main" id="{4A4FF666-0872-47E9-95A6-7F8845B5C226}"/>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77</a:t>
            </a:fld>
            <a:endParaRPr sz="1000">
              <a:solidFill>
                <a:schemeClr val="tx1">
                  <a:lumMod val="50000"/>
                  <a:lumOff val="50000"/>
                </a:schemeClr>
              </a:solidFill>
              <a:latin typeface="Source Sans Pro" panose="020B0503030403020204" pitchFamily="34" charset="0"/>
            </a:endParaRPr>
          </a:p>
        </p:txBody>
      </p:sp>
      <p:sp>
        <p:nvSpPr>
          <p:cNvPr id="2" name="ZoneTexte 1">
            <a:extLst>
              <a:ext uri="{FF2B5EF4-FFF2-40B4-BE49-F238E27FC236}">
                <a16:creationId xmlns:a16="http://schemas.microsoft.com/office/drawing/2014/main" id="{A3660580-CF70-842B-3892-CF4384C1E5DD}"/>
              </a:ext>
            </a:extLst>
          </p:cNvPr>
          <p:cNvSpPr txBox="1"/>
          <p:nvPr/>
        </p:nvSpPr>
        <p:spPr>
          <a:xfrm>
            <a:off x="0" y="5215202"/>
            <a:ext cx="12191999" cy="1631214"/>
          </a:xfrm>
          <a:prstGeom prst="rect">
            <a:avLst/>
          </a:prstGeom>
          <a:solidFill>
            <a:srgbClr val="C0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300">
                <a:solidFill>
                  <a:srgbClr val="FFFFFF"/>
                </a:solidFill>
                <a:latin typeface="Source Sans Pro Regular"/>
              </a:defRPr>
            </a:pPr>
            <a:r>
              <a:rPr lang="fr-FR" sz="2000" b="1" dirty="0"/>
              <a:t>I</a:t>
            </a:r>
            <a:r>
              <a:rPr sz="2000" b="1" dirty="0"/>
              <a:t>l </a:t>
            </a:r>
            <a:r>
              <a:rPr sz="2000" b="1" dirty="0" err="1"/>
              <a:t>est</a:t>
            </a:r>
            <a:r>
              <a:rPr sz="2000" b="1" dirty="0"/>
              <a:t> </a:t>
            </a:r>
            <a:r>
              <a:rPr sz="2000" b="1" dirty="0" err="1"/>
              <a:t>vivement</a:t>
            </a:r>
            <a:r>
              <a:rPr sz="2000" b="1" dirty="0"/>
              <a:t> </a:t>
            </a:r>
            <a:r>
              <a:rPr sz="2000" b="1" dirty="0" err="1"/>
              <a:t>recommandé</a:t>
            </a:r>
            <a:r>
              <a:rPr sz="2000" b="1" dirty="0"/>
              <a:t> :</a:t>
            </a:r>
          </a:p>
          <a:p>
            <a:pPr marL="342900" indent="-342900">
              <a:buFont typeface="Arial"/>
              <a:buChar char="•"/>
              <a:defRPr sz="2300">
                <a:solidFill>
                  <a:srgbClr val="FFFFFF"/>
                </a:solidFill>
                <a:latin typeface="Source Sans Pro Regular"/>
              </a:defRPr>
            </a:pPr>
            <a:r>
              <a:rPr sz="2000" dirty="0" err="1"/>
              <a:t>D’utiliser</a:t>
            </a:r>
            <a:r>
              <a:rPr sz="2000" dirty="0"/>
              <a:t> des </a:t>
            </a:r>
            <a:r>
              <a:rPr sz="2000" dirty="0" err="1"/>
              <a:t>statistiques</a:t>
            </a:r>
            <a:r>
              <a:rPr sz="2000" dirty="0"/>
              <a:t> et des </a:t>
            </a:r>
            <a:r>
              <a:rPr sz="2000" dirty="0" err="1"/>
              <a:t>informations</a:t>
            </a:r>
            <a:r>
              <a:rPr sz="2000" dirty="0"/>
              <a:t> </a:t>
            </a:r>
            <a:r>
              <a:rPr sz="2000" dirty="0" err="1"/>
              <a:t>fondées</a:t>
            </a:r>
            <a:r>
              <a:rPr sz="2000" dirty="0"/>
              <a:t> sur des données </a:t>
            </a:r>
            <a:r>
              <a:rPr sz="2000" dirty="0" err="1"/>
              <a:t>internationales</a:t>
            </a:r>
            <a:r>
              <a:rPr sz="2000" dirty="0"/>
              <a:t> et </a:t>
            </a:r>
            <a:r>
              <a:rPr sz="2000" dirty="0" err="1"/>
              <a:t>nationales</a:t>
            </a:r>
            <a:r>
              <a:rPr sz="2000" dirty="0"/>
              <a:t> (</a:t>
            </a:r>
            <a:r>
              <a:rPr sz="2000" dirty="0" err="1"/>
              <a:t>s’il</a:t>
            </a:r>
            <a:r>
              <a:rPr sz="2000" dirty="0"/>
              <a:t> y </a:t>
            </a:r>
            <a:r>
              <a:rPr sz="2000" dirty="0" err="1"/>
              <a:t>en</a:t>
            </a:r>
            <a:r>
              <a:rPr sz="2000" dirty="0"/>
              <a:t> a)</a:t>
            </a:r>
          </a:p>
          <a:p>
            <a:pPr marL="342900" indent="-342900">
              <a:buFont typeface="Arial"/>
              <a:buChar char="•"/>
              <a:defRPr sz="2300">
                <a:solidFill>
                  <a:srgbClr val="FFFFFF"/>
                </a:solidFill>
                <a:latin typeface="Source Sans Pro Regular"/>
              </a:defRPr>
            </a:pPr>
            <a:r>
              <a:rPr sz="2000" dirty="0" err="1"/>
              <a:t>D’établir</a:t>
            </a:r>
            <a:r>
              <a:rPr sz="2000" dirty="0"/>
              <a:t> des </a:t>
            </a:r>
            <a:r>
              <a:rPr sz="2000" dirty="0" err="1"/>
              <a:t>comparaisons</a:t>
            </a:r>
            <a:r>
              <a:rPr sz="2000" dirty="0"/>
              <a:t> avec les </a:t>
            </a:r>
            <a:r>
              <a:rPr sz="2000" dirty="0" err="1"/>
              <a:t>normes</a:t>
            </a:r>
            <a:r>
              <a:rPr sz="2000" dirty="0"/>
              <a:t> </a:t>
            </a:r>
            <a:r>
              <a:rPr sz="2000" dirty="0" err="1"/>
              <a:t>internationales</a:t>
            </a:r>
            <a:r>
              <a:rPr sz="2000" dirty="0"/>
              <a:t> et avec les pays </a:t>
            </a:r>
            <a:r>
              <a:rPr sz="2000" dirty="0" err="1"/>
              <a:t>voisins</a:t>
            </a:r>
            <a:r>
              <a:rPr sz="2000" dirty="0"/>
              <a:t> </a:t>
            </a:r>
            <a:r>
              <a:rPr sz="2000" dirty="0" err="1"/>
              <a:t>confrontés</a:t>
            </a:r>
            <a:r>
              <a:rPr sz="2000" dirty="0"/>
              <a:t> à la </a:t>
            </a:r>
            <a:r>
              <a:rPr sz="2000" dirty="0" err="1"/>
              <a:t>même</a:t>
            </a:r>
            <a:r>
              <a:rPr sz="2000" dirty="0"/>
              <a:t> situation </a:t>
            </a:r>
            <a:r>
              <a:rPr sz="2000" dirty="0" err="1"/>
              <a:t>épidémiologique</a:t>
            </a:r>
            <a:r>
              <a:rPr sz="2000" dirty="0"/>
              <a:t> et </a:t>
            </a:r>
            <a:r>
              <a:rPr sz="2000" dirty="0" err="1"/>
              <a:t>dotés</a:t>
            </a:r>
            <a:r>
              <a:rPr sz="2000" dirty="0"/>
              <a:t> d’un </a:t>
            </a:r>
            <a:r>
              <a:rPr sz="2000" dirty="0" err="1"/>
              <a:t>système</a:t>
            </a:r>
            <a:r>
              <a:rPr sz="2000" dirty="0"/>
              <a:t> de santé </a:t>
            </a:r>
            <a:r>
              <a:rPr sz="2000" dirty="0" err="1"/>
              <a:t>similaire</a:t>
            </a:r>
            <a:r>
              <a:rPr sz="2000" dirty="0"/>
              <a:t>, </a:t>
            </a:r>
            <a:r>
              <a:rPr sz="2000" dirty="0" err="1"/>
              <a:t>mais</a:t>
            </a:r>
            <a:r>
              <a:rPr sz="2000" dirty="0"/>
              <a:t> </a:t>
            </a:r>
            <a:r>
              <a:rPr sz="2000" dirty="0" err="1"/>
              <a:t>dont</a:t>
            </a:r>
            <a:r>
              <a:rPr sz="2000" dirty="0"/>
              <a:t> les </a:t>
            </a:r>
            <a:r>
              <a:rPr sz="2000" dirty="0" err="1"/>
              <a:t>programmes</a:t>
            </a:r>
            <a:r>
              <a:rPr sz="2000" dirty="0"/>
              <a:t> </a:t>
            </a:r>
            <a:r>
              <a:rPr sz="2000" dirty="0" err="1"/>
              <a:t>d’intervention</a:t>
            </a:r>
            <a:r>
              <a:rPr sz="2000" dirty="0"/>
              <a:t> </a:t>
            </a:r>
            <a:r>
              <a:rPr sz="2000" dirty="0" err="1"/>
              <a:t>rapide</a:t>
            </a:r>
            <a:r>
              <a:rPr sz="2000" dirty="0"/>
              <a:t> </a:t>
            </a:r>
            <a:r>
              <a:rPr sz="2000" dirty="0" err="1"/>
              <a:t>obtiennent</a:t>
            </a:r>
            <a:r>
              <a:rPr sz="2000" dirty="0"/>
              <a:t> de </a:t>
            </a:r>
            <a:r>
              <a:rPr sz="2000" dirty="0" err="1"/>
              <a:t>meilleurs</a:t>
            </a:r>
            <a:r>
              <a:rPr sz="2000" dirty="0"/>
              <a:t> </a:t>
            </a:r>
            <a:r>
              <a:rPr sz="2000" dirty="0" err="1"/>
              <a:t>résultats</a:t>
            </a:r>
            <a:r>
              <a:rPr sz="2000" dirty="0"/>
              <a:t> </a:t>
            </a:r>
            <a:r>
              <a:rPr sz="2000" dirty="0" err="1"/>
              <a:t>en</a:t>
            </a:r>
            <a:r>
              <a:rPr sz="2000" dirty="0"/>
              <a:t> matière de gestion des </a:t>
            </a:r>
            <a:r>
              <a:rPr sz="2000" dirty="0" err="1"/>
              <a:t>flambées</a:t>
            </a:r>
            <a:r>
              <a:rPr sz="2000" dirty="0"/>
              <a:t> </a:t>
            </a:r>
            <a:r>
              <a:rPr sz="2000" dirty="0" err="1"/>
              <a:t>épidémiques</a:t>
            </a:r>
            <a:endParaRPr sz="2000" dirty="0"/>
          </a:p>
        </p:txBody>
      </p:sp>
    </p:spTree>
    <p:extLst>
      <p:ext uri="{BB962C8B-B14F-4D97-AF65-F5344CB8AC3E}">
        <p14:creationId xmlns:p14="http://schemas.microsoft.com/office/powerpoint/2010/main" val="31147899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321799" y="119270"/>
            <a:ext cx="3264195" cy="1932377"/>
          </a:xfrm>
        </p:spPr>
        <p:txBody>
          <a:bodyPr/>
          <a:lstStyle/>
          <a:p>
            <a:pPr>
              <a:defRPr b="1">
                <a:latin typeface="Source Sans Pro" panose="020B0503030403020204" pitchFamily="34" charset="0"/>
                <a:cs typeface="Arial"/>
              </a:defRPr>
            </a:pPr>
            <a:r>
              <a:rPr dirty="0"/>
              <a:t>Messages </a:t>
            </a:r>
            <a:r>
              <a:rPr dirty="0" err="1"/>
              <a:t>clés</a:t>
            </a:r>
            <a:endParaRPr b="1" dirty="0">
              <a:latin typeface="Source Sans Pro" panose="020B0503030403020204" pitchFamily="34" charset="0"/>
              <a:cs typeface="Arial"/>
            </a:endParaRPr>
          </a:p>
        </p:txBody>
      </p:sp>
      <p:sp>
        <p:nvSpPr>
          <p:cNvPr id="2" name="Content Placeholder 1"/>
          <p:cNvSpPr>
            <a:spLocks noGrp="1"/>
          </p:cNvSpPr>
          <p:nvPr>
            <p:ph type="body" idx="1"/>
          </p:nvPr>
        </p:nvSpPr>
        <p:spPr>
          <a:xfrm>
            <a:off x="4184801" y="1085458"/>
            <a:ext cx="7529515" cy="4387800"/>
          </a:xfrm>
        </p:spPr>
        <p:txBody>
          <a:bodyPr vert="horz" lIns="91440" tIns="45720" rIns="91440" bIns="45720" anchor="t">
            <a:noAutofit/>
          </a:bodyPr>
          <a:lstStyle/>
          <a:p>
            <a:pPr marL="307975" lvl="1" indent="-307975" defTabSz="914400" hangingPunct="0">
              <a:lnSpc>
                <a:spcPct val="100000"/>
              </a:lnSpc>
              <a:spcBef>
                <a:spcPts val="500"/>
              </a:spcBef>
              <a:buClr>
                <a:srgbClr val="65A000"/>
              </a:buClr>
              <a:buFont typeface="Arial"/>
              <a:buChar char="•"/>
              <a:defRPr sz="2100">
                <a:solidFill>
                  <a:schemeClr val="tx1"/>
                </a:solidFill>
                <a:latin typeface="Source Sans Pro Regular"/>
                <a:ea typeface="Source Sans Pro Regular"/>
                <a:cs typeface="Arial"/>
                <a:sym typeface="Source Sans Pro Regular"/>
              </a:defRPr>
            </a:pPr>
            <a:r>
              <a:rPr dirty="0"/>
              <a:t>Le </a:t>
            </a:r>
            <a:r>
              <a:rPr dirty="0" err="1"/>
              <a:t>rôle</a:t>
            </a:r>
            <a:r>
              <a:rPr dirty="0"/>
              <a:t> d’un </a:t>
            </a:r>
            <a:r>
              <a:rPr dirty="0" err="1"/>
              <a:t>gestionnaire</a:t>
            </a:r>
            <a:r>
              <a:rPr dirty="0"/>
              <a:t> </a:t>
            </a:r>
            <a:r>
              <a:rPr dirty="0" err="1"/>
              <a:t>consiste</a:t>
            </a:r>
            <a:r>
              <a:rPr dirty="0"/>
              <a:t> à </a:t>
            </a:r>
            <a:r>
              <a:rPr dirty="0" err="1"/>
              <a:t>planifier</a:t>
            </a:r>
            <a:r>
              <a:rPr dirty="0"/>
              <a:t>, </a:t>
            </a:r>
            <a:r>
              <a:rPr dirty="0" err="1"/>
              <a:t>organiser</a:t>
            </a:r>
            <a:r>
              <a:rPr dirty="0"/>
              <a:t>, </a:t>
            </a:r>
            <a:r>
              <a:rPr dirty="0" err="1"/>
              <a:t>diriger</a:t>
            </a:r>
            <a:r>
              <a:rPr dirty="0"/>
              <a:t>, </a:t>
            </a:r>
            <a:r>
              <a:rPr dirty="0" err="1"/>
              <a:t>coordonner</a:t>
            </a:r>
            <a:r>
              <a:rPr dirty="0"/>
              <a:t> et </a:t>
            </a:r>
            <a:r>
              <a:rPr dirty="0" err="1"/>
              <a:t>contrôler</a:t>
            </a:r>
            <a:endParaRPr dirty="0"/>
          </a:p>
          <a:p>
            <a:pPr marL="307975" lvl="1" indent="-307975" defTabSz="914400" hangingPunct="0">
              <a:lnSpc>
                <a:spcPct val="100000"/>
              </a:lnSpc>
              <a:spcBef>
                <a:spcPts val="500"/>
              </a:spcBef>
              <a:buClr>
                <a:srgbClr val="65A000"/>
              </a:buClr>
              <a:buFont typeface="Arial"/>
              <a:buChar char="•"/>
              <a:defRPr sz="2100">
                <a:solidFill>
                  <a:schemeClr val="tx1"/>
                </a:solidFill>
                <a:latin typeface="Source Sans Pro Regular"/>
                <a:ea typeface="Source Sans Pro Regular"/>
                <a:cs typeface="Arial"/>
                <a:sym typeface="Source Sans Pro Regular"/>
              </a:defRPr>
            </a:pPr>
            <a:r>
              <a:rPr dirty="0"/>
              <a:t>Les </a:t>
            </a:r>
            <a:r>
              <a:rPr dirty="0" err="1"/>
              <a:t>compétences</a:t>
            </a:r>
            <a:r>
              <a:rPr dirty="0"/>
              <a:t> que doit </a:t>
            </a:r>
            <a:r>
              <a:rPr dirty="0" err="1"/>
              <a:t>posséder</a:t>
            </a:r>
            <a:r>
              <a:rPr dirty="0"/>
              <a:t> un </a:t>
            </a:r>
            <a:r>
              <a:rPr dirty="0" err="1"/>
              <a:t>gestionnaire</a:t>
            </a:r>
            <a:r>
              <a:rPr dirty="0"/>
              <a:t> </a:t>
            </a:r>
            <a:r>
              <a:rPr dirty="0" err="1"/>
              <a:t>dépendent</a:t>
            </a:r>
            <a:r>
              <a:rPr dirty="0"/>
              <a:t> du </a:t>
            </a:r>
            <a:r>
              <a:rPr dirty="0" err="1"/>
              <a:t>niveau</a:t>
            </a:r>
            <a:r>
              <a:rPr dirty="0"/>
              <a:t> de son poste </a:t>
            </a:r>
            <a:r>
              <a:rPr dirty="0" err="1"/>
              <a:t>Toutefois</a:t>
            </a:r>
            <a:r>
              <a:rPr dirty="0"/>
              <a:t>, </a:t>
            </a:r>
            <a:r>
              <a:rPr dirty="0" err="1"/>
              <a:t>l’importance</a:t>
            </a:r>
            <a:r>
              <a:rPr dirty="0"/>
              <a:t> des </a:t>
            </a:r>
            <a:r>
              <a:rPr dirty="0" err="1"/>
              <a:t>compétences</a:t>
            </a:r>
            <a:r>
              <a:rPr dirty="0"/>
              <a:t> </a:t>
            </a:r>
            <a:r>
              <a:rPr dirty="0" err="1"/>
              <a:t>humaines</a:t>
            </a:r>
            <a:r>
              <a:rPr dirty="0"/>
              <a:t> (</a:t>
            </a:r>
            <a:r>
              <a:rPr dirty="0" err="1"/>
              <a:t>ou</a:t>
            </a:r>
            <a:r>
              <a:rPr dirty="0"/>
              <a:t> non techniques) </a:t>
            </a:r>
            <a:r>
              <a:rPr dirty="0" err="1"/>
              <a:t>est</a:t>
            </a:r>
            <a:r>
              <a:rPr dirty="0"/>
              <a:t> la </a:t>
            </a:r>
            <a:r>
              <a:rPr dirty="0" err="1"/>
              <a:t>même</a:t>
            </a:r>
            <a:r>
              <a:rPr dirty="0"/>
              <a:t> à </a:t>
            </a:r>
            <a:r>
              <a:rPr dirty="0" err="1"/>
              <a:t>tous</a:t>
            </a:r>
            <a:r>
              <a:rPr dirty="0"/>
              <a:t> les </a:t>
            </a:r>
            <a:r>
              <a:rPr dirty="0" err="1"/>
              <a:t>niveaux</a:t>
            </a:r>
            <a:endParaRPr dirty="0"/>
          </a:p>
          <a:p>
            <a:pPr marL="307975" lvl="1" indent="-307975" defTabSz="914400" hangingPunct="0">
              <a:lnSpc>
                <a:spcPct val="100000"/>
              </a:lnSpc>
              <a:spcBef>
                <a:spcPts val="500"/>
              </a:spcBef>
              <a:buClr>
                <a:srgbClr val="65A000"/>
              </a:buClr>
              <a:buFont typeface="Arial"/>
              <a:buChar char="•"/>
              <a:defRPr sz="2100">
                <a:solidFill>
                  <a:schemeClr val="tx1"/>
                </a:solidFill>
                <a:latin typeface="Source Sans Pro Regular"/>
                <a:ea typeface="Source Sans Pro Regular"/>
                <a:cs typeface="Arial"/>
                <a:sym typeface="Source Sans Pro Regular"/>
              </a:defRPr>
            </a:pPr>
            <a:r>
              <a:rPr dirty="0"/>
              <a:t>La gestion </a:t>
            </a:r>
            <a:r>
              <a:rPr dirty="0" err="1"/>
              <a:t>d’équipe</a:t>
            </a:r>
            <a:r>
              <a:rPr dirty="0"/>
              <a:t> passe par le </a:t>
            </a:r>
            <a:r>
              <a:rPr dirty="0" err="1"/>
              <a:t>renforcement</a:t>
            </a:r>
            <a:r>
              <a:rPr dirty="0"/>
              <a:t> </a:t>
            </a:r>
            <a:r>
              <a:rPr dirty="0" err="1"/>
              <a:t>positif</a:t>
            </a:r>
            <a:r>
              <a:rPr dirty="0"/>
              <a:t> et les critiques </a:t>
            </a:r>
            <a:r>
              <a:rPr dirty="0" err="1"/>
              <a:t>constructives</a:t>
            </a:r>
            <a:endParaRPr dirty="0"/>
          </a:p>
          <a:p>
            <a:pPr marL="307975" lvl="1" indent="-307975" defTabSz="914400" hangingPunct="0">
              <a:lnSpc>
                <a:spcPct val="100000"/>
              </a:lnSpc>
              <a:spcBef>
                <a:spcPts val="500"/>
              </a:spcBef>
              <a:buClr>
                <a:srgbClr val="65A000"/>
              </a:buClr>
              <a:buFont typeface="Arial"/>
              <a:buChar char="•"/>
              <a:defRPr sz="2100">
                <a:solidFill>
                  <a:schemeClr val="tx1"/>
                </a:solidFill>
                <a:latin typeface="Source Sans Pro Regular"/>
                <a:ea typeface="Source Sans Pro Regular"/>
                <a:cs typeface="Arial"/>
                <a:sym typeface="Source Sans Pro Regular"/>
              </a:defRPr>
            </a:pPr>
            <a:r>
              <a:rPr dirty="0"/>
              <a:t>Le </a:t>
            </a:r>
            <a:r>
              <a:rPr dirty="0" err="1"/>
              <a:t>règlement</a:t>
            </a:r>
            <a:r>
              <a:rPr dirty="0"/>
              <a:t> des </a:t>
            </a:r>
            <a:r>
              <a:rPr dirty="0" err="1"/>
              <a:t>conflits</a:t>
            </a:r>
            <a:r>
              <a:rPr dirty="0"/>
              <a:t> </a:t>
            </a:r>
            <a:r>
              <a:rPr dirty="0" err="1"/>
              <a:t>est</a:t>
            </a:r>
            <a:r>
              <a:rPr dirty="0"/>
              <a:t> </a:t>
            </a:r>
            <a:r>
              <a:rPr dirty="0" err="1"/>
              <a:t>une</a:t>
            </a:r>
            <a:r>
              <a:rPr dirty="0"/>
              <a:t> </a:t>
            </a:r>
            <a:r>
              <a:rPr dirty="0" err="1"/>
              <a:t>partie</a:t>
            </a:r>
            <a:r>
              <a:rPr dirty="0"/>
              <a:t> </a:t>
            </a:r>
            <a:r>
              <a:rPr dirty="0" err="1"/>
              <a:t>essentielle</a:t>
            </a:r>
            <a:r>
              <a:rPr dirty="0"/>
              <a:t> de la gestion des </a:t>
            </a:r>
            <a:r>
              <a:rPr dirty="0" err="1"/>
              <a:t>personnes</a:t>
            </a:r>
            <a:r>
              <a:rPr dirty="0"/>
              <a:t> Les </a:t>
            </a:r>
            <a:r>
              <a:rPr dirty="0" err="1"/>
              <a:t>conflits</a:t>
            </a:r>
            <a:r>
              <a:rPr dirty="0"/>
              <a:t> se </a:t>
            </a:r>
            <a:r>
              <a:rPr dirty="0" err="1"/>
              <a:t>caractérisent</a:t>
            </a:r>
            <a:r>
              <a:rPr dirty="0"/>
              <a:t> par la </a:t>
            </a:r>
            <a:r>
              <a:rPr dirty="0" err="1"/>
              <a:t>diversité</a:t>
            </a:r>
            <a:r>
              <a:rPr dirty="0"/>
              <a:t> de </a:t>
            </a:r>
            <a:r>
              <a:rPr dirty="0" err="1"/>
              <a:t>leurs</a:t>
            </a:r>
            <a:r>
              <a:rPr dirty="0"/>
              <a:t> causes, de </a:t>
            </a:r>
            <a:r>
              <a:rPr dirty="0" err="1"/>
              <a:t>leurs</a:t>
            </a:r>
            <a:r>
              <a:rPr dirty="0"/>
              <a:t> </a:t>
            </a:r>
            <a:r>
              <a:rPr dirty="0" err="1"/>
              <a:t>effets</a:t>
            </a:r>
            <a:r>
              <a:rPr dirty="0"/>
              <a:t> et de </a:t>
            </a:r>
            <a:r>
              <a:rPr dirty="0" err="1"/>
              <a:t>leurs</a:t>
            </a:r>
            <a:r>
              <a:rPr dirty="0"/>
              <a:t> solutions</a:t>
            </a:r>
          </a:p>
          <a:p>
            <a:pPr marL="307975" lvl="1" indent="-307975" defTabSz="914400" hangingPunct="0">
              <a:lnSpc>
                <a:spcPct val="100000"/>
              </a:lnSpc>
              <a:spcBef>
                <a:spcPts val="500"/>
              </a:spcBef>
              <a:buClr>
                <a:srgbClr val="65A000"/>
              </a:buClr>
              <a:buFont typeface="Arial"/>
              <a:buChar char="•"/>
              <a:defRPr sz="2100">
                <a:solidFill>
                  <a:schemeClr val="tx1"/>
                </a:solidFill>
                <a:latin typeface="Source Sans Pro Regular"/>
                <a:ea typeface="Arial"/>
                <a:cs typeface="Arial"/>
                <a:sym typeface="Source Sans Pro Regular"/>
              </a:defRPr>
            </a:pPr>
            <a:r>
              <a:rPr dirty="0"/>
              <a:t>Bien </a:t>
            </a:r>
            <a:r>
              <a:rPr dirty="0" err="1"/>
              <a:t>communiquer</a:t>
            </a:r>
            <a:r>
              <a:rPr dirty="0"/>
              <a:t> </a:t>
            </a:r>
            <a:r>
              <a:rPr dirty="0" err="1"/>
              <a:t>est</a:t>
            </a:r>
            <a:r>
              <a:rPr dirty="0"/>
              <a:t> </a:t>
            </a:r>
            <a:r>
              <a:rPr dirty="0" err="1"/>
              <a:t>essentiel</a:t>
            </a:r>
            <a:r>
              <a:rPr dirty="0"/>
              <a:t> pour </a:t>
            </a:r>
            <a:r>
              <a:rPr dirty="0" err="1"/>
              <a:t>diriger</a:t>
            </a:r>
            <a:r>
              <a:rPr dirty="0"/>
              <a:t> de façon </a:t>
            </a:r>
            <a:r>
              <a:rPr dirty="0" err="1"/>
              <a:t>efficace</a:t>
            </a:r>
            <a:r>
              <a:rPr dirty="0"/>
              <a:t> </a:t>
            </a:r>
          </a:p>
          <a:p>
            <a:pPr marL="307975" lvl="1" indent="-307975" defTabSz="914400" hangingPunct="0">
              <a:lnSpc>
                <a:spcPct val="100000"/>
              </a:lnSpc>
              <a:spcBef>
                <a:spcPts val="500"/>
              </a:spcBef>
              <a:buClr>
                <a:srgbClr val="65A000"/>
              </a:buClr>
              <a:buFont typeface="Arial"/>
              <a:buChar char="•"/>
              <a:defRPr sz="2100">
                <a:solidFill>
                  <a:schemeClr val="tx1"/>
                </a:solidFill>
                <a:latin typeface="Source Sans Pro Regular"/>
                <a:ea typeface="Arial"/>
                <a:cs typeface="Arial"/>
                <a:sym typeface="Source Sans Pro Regular"/>
              </a:defRPr>
            </a:pPr>
            <a:r>
              <a:rPr dirty="0"/>
              <a:t>Il faut identifier des </a:t>
            </a:r>
            <a:r>
              <a:rPr dirty="0" err="1"/>
              <a:t>groupes</a:t>
            </a:r>
            <a:r>
              <a:rPr dirty="0"/>
              <a:t> de </a:t>
            </a:r>
            <a:r>
              <a:rPr dirty="0" err="1"/>
              <a:t>soutien</a:t>
            </a:r>
            <a:r>
              <a:rPr dirty="0"/>
              <a:t> et </a:t>
            </a:r>
            <a:r>
              <a:rPr dirty="0" err="1"/>
              <a:t>concevoir</a:t>
            </a:r>
            <a:r>
              <a:rPr dirty="0"/>
              <a:t> </a:t>
            </a:r>
            <a:r>
              <a:rPr dirty="0" err="1"/>
              <a:t>une</a:t>
            </a:r>
            <a:r>
              <a:rPr dirty="0"/>
              <a:t> </a:t>
            </a:r>
            <a:r>
              <a:rPr dirty="0" err="1"/>
              <a:t>stratégie</a:t>
            </a:r>
            <a:r>
              <a:rPr dirty="0"/>
              <a:t> de plaidoyer </a:t>
            </a:r>
            <a:r>
              <a:rPr dirty="0" err="1"/>
              <a:t>appropriée</a:t>
            </a:r>
            <a:r>
              <a:rPr dirty="0"/>
              <a:t> pour </a:t>
            </a:r>
            <a:r>
              <a:rPr dirty="0" err="1"/>
              <a:t>convaincre</a:t>
            </a:r>
            <a:r>
              <a:rPr dirty="0"/>
              <a:t> les </a:t>
            </a:r>
            <a:r>
              <a:rPr dirty="0" err="1"/>
              <a:t>décideurs</a:t>
            </a:r>
            <a:r>
              <a:rPr dirty="0"/>
              <a:t> </a:t>
            </a:r>
          </a:p>
        </p:txBody>
      </p:sp>
      <p:sp>
        <p:nvSpPr>
          <p:cNvPr id="5" name="Slide Number Placeholder 5">
            <a:extLst>
              <a:ext uri="{FF2B5EF4-FFF2-40B4-BE49-F238E27FC236}">
                <a16:creationId xmlns:a16="http://schemas.microsoft.com/office/drawing/2014/main" id="{52647953-9A94-42FD-A839-B7FF1D724D6A}"/>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78</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601694295"/>
      </p:ext>
    </p:ext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00639-ED77-4EF3-A03A-2ADF4BC21BA5}"/>
              </a:ext>
            </a:extLst>
          </p:cNvPr>
          <p:cNvSpPr>
            <a:spLocks noGrp="1"/>
          </p:cNvSpPr>
          <p:nvPr>
            <p:ph type="title"/>
          </p:nvPr>
        </p:nvSpPr>
        <p:spPr/>
        <p:txBody>
          <a:bodyPr/>
          <a:lstStyle/>
          <a:p>
            <a:r>
              <a:t>Ce module est en partie adapté du programme d’apprentissage du Programme mondial de l'OMS pour le leadership des laboratoires.</a:t>
            </a:r>
          </a:p>
        </p:txBody>
      </p:sp>
      <p:sp>
        <p:nvSpPr>
          <p:cNvPr id="3" name="Text Placeholder 2">
            <a:extLst>
              <a:ext uri="{FF2B5EF4-FFF2-40B4-BE49-F238E27FC236}">
                <a16:creationId xmlns:a16="http://schemas.microsoft.com/office/drawing/2014/main" id="{C008FED0-F84A-4217-BFD9-B68A791C301C}"/>
              </a:ext>
            </a:extLst>
          </p:cNvPr>
          <p:cNvSpPr>
            <a:spLocks noGrp="1"/>
          </p:cNvSpPr>
          <p:nvPr>
            <p:ph type="body" idx="1"/>
          </p:nvPr>
        </p:nvSpPr>
        <p:spPr>
          <a:xfrm>
            <a:off x="4133299" y="471948"/>
            <a:ext cx="7529515" cy="6118952"/>
          </a:xfrm>
        </p:spPr>
        <p:txBody>
          <a:bodyPr>
            <a:noAutofit/>
          </a:bodyPr>
          <a:lstStyle/>
          <a:p>
            <a:pPr fontAlgn="base">
              <a:defRPr sz="1200"/>
            </a:pPr>
            <a:r>
              <a:rPr dirty="0"/>
              <a:t>Strategic Advisor, Communicate to Influence and Get What You want: The Power Checklist, 2010</a:t>
            </a:r>
          </a:p>
          <a:p>
            <a:pPr fontAlgn="base">
              <a:defRPr sz="1200"/>
            </a:pPr>
            <a:r>
              <a:rPr dirty="0"/>
              <a:t> </a:t>
            </a:r>
            <a:r>
              <a:rPr u="sng" dirty="0">
                <a:hlinkClick r:id="rId2"/>
              </a:rPr>
              <a:t>http://www.fminsight.com/rokdownloads/Handouts/Handout%20-%20Communicate%20to%20Influence.pdf</a:t>
            </a:r>
            <a:r>
              <a:rPr dirty="0"/>
              <a:t>, page </a:t>
            </a:r>
            <a:r>
              <a:rPr dirty="0" err="1"/>
              <a:t>consultée</a:t>
            </a:r>
            <a:r>
              <a:rPr dirty="0"/>
              <a:t> le 1</a:t>
            </a:r>
            <a:r>
              <a:rPr baseline="30000" dirty="0"/>
              <a:t>er</a:t>
            </a:r>
            <a:r>
              <a:rPr dirty="0"/>
              <a:t> décembre 2020</a:t>
            </a:r>
          </a:p>
          <a:p>
            <a:pPr fontAlgn="base">
              <a:defRPr sz="1200"/>
            </a:pPr>
            <a:r>
              <a:rPr dirty="0"/>
              <a:t>​</a:t>
            </a:r>
          </a:p>
          <a:p>
            <a:pPr fontAlgn="base">
              <a:defRPr sz="1200"/>
            </a:pPr>
            <a:r>
              <a:rPr dirty="0"/>
              <a:t>William Morrow, Leadership and the One Minute Manager, 2013</a:t>
            </a:r>
          </a:p>
          <a:p>
            <a:pPr fontAlgn="base">
              <a:defRPr sz="1200"/>
            </a:pPr>
            <a:r>
              <a:rPr u="sng" dirty="0">
                <a:hlinkClick r:id="rId3"/>
              </a:rPr>
              <a:t>Health and Safety Executive, UK, Signs of stress, website https://www.hse.gov.uk/stress/signs.htm</a:t>
            </a:r>
            <a:r>
              <a:rPr u="sng" dirty="0"/>
              <a:t>, page </a:t>
            </a:r>
            <a:r>
              <a:rPr u="sng" dirty="0" err="1"/>
              <a:t>consultée</a:t>
            </a:r>
            <a:r>
              <a:rPr u="sng" dirty="0"/>
              <a:t> le 5 </a:t>
            </a:r>
            <a:r>
              <a:rPr u="sng" dirty="0" err="1"/>
              <a:t>mai</a:t>
            </a:r>
            <a:r>
              <a:rPr u="sng" dirty="0"/>
              <a:t> 2021</a:t>
            </a:r>
            <a:r>
              <a:rPr dirty="0"/>
              <a:t>​</a:t>
            </a:r>
          </a:p>
          <a:p>
            <a:pPr fontAlgn="base">
              <a:defRPr sz="1200"/>
            </a:pPr>
            <a:r>
              <a:rPr dirty="0"/>
              <a:t>​</a:t>
            </a:r>
          </a:p>
          <a:p>
            <a:pPr fontAlgn="base">
              <a:defRPr sz="1200"/>
            </a:pPr>
            <a:r>
              <a:rPr dirty="0"/>
              <a:t>MIT Sloan, « What Is Your Management Model? ». Management Review, 2009  ​</a:t>
            </a:r>
          </a:p>
          <a:p>
            <a:pPr fontAlgn="base">
              <a:defRPr sz="1200"/>
            </a:pPr>
            <a:r>
              <a:rPr u="sng" dirty="0">
                <a:hlinkClick r:id="rId4"/>
              </a:rPr>
              <a:t>https://sloanreview.mit.edu/article/what-is-your-management-model/</a:t>
            </a:r>
            <a:r>
              <a:rPr dirty="0"/>
              <a:t>, page </a:t>
            </a:r>
            <a:r>
              <a:rPr dirty="0" err="1"/>
              <a:t>consultée</a:t>
            </a:r>
            <a:r>
              <a:rPr dirty="0"/>
              <a:t> le 5 </a:t>
            </a:r>
            <a:r>
              <a:rPr dirty="0" err="1"/>
              <a:t>mai</a:t>
            </a:r>
            <a:r>
              <a:rPr dirty="0"/>
              <a:t> 2021</a:t>
            </a:r>
          </a:p>
          <a:p>
            <a:pPr fontAlgn="base"/>
            <a:endParaRPr sz="1200" dirty="0"/>
          </a:p>
          <a:p>
            <a:pPr fontAlgn="base">
              <a:defRPr sz="1200"/>
            </a:pPr>
            <a:r>
              <a:rPr dirty="0"/>
              <a:t>Power to Fly, Examples of Conflict in the Workplace - Scenarios &amp; Solutions</a:t>
            </a:r>
          </a:p>
          <a:p>
            <a:pPr fontAlgn="base">
              <a:defRPr sz="1200">
                <a:solidFill>
                  <a:srgbClr val="FF0000"/>
                </a:solidFill>
              </a:defRPr>
            </a:pPr>
            <a:r>
              <a:rPr dirty="0">
                <a:hlinkClick r:id="rId5"/>
              </a:rPr>
              <a:t>https://powertofly.com/up/examples-of-conflict-in-the-workplace-scenarios</a:t>
            </a:r>
            <a:r>
              <a:rPr dirty="0"/>
              <a:t> </a:t>
            </a:r>
            <a:endParaRPr sz="1200" dirty="0"/>
          </a:p>
          <a:p>
            <a:pPr fontAlgn="base">
              <a:defRPr sz="1200"/>
            </a:pPr>
            <a:r>
              <a:rPr dirty="0"/>
              <a:t>​</a:t>
            </a:r>
            <a:endParaRPr lang="fr-FR" dirty="0"/>
          </a:p>
          <a:p>
            <a:pPr fontAlgn="base">
              <a:defRPr sz="1200"/>
            </a:pPr>
            <a:r>
              <a:rPr lang="fr-FR" dirty="0"/>
              <a:t>OMS, </a:t>
            </a:r>
            <a:r>
              <a:rPr lang="en-US" dirty="0"/>
              <a:t>Work </a:t>
            </a:r>
            <a:r>
              <a:rPr lang="en-US" dirty="0" err="1"/>
              <a:t>organisation</a:t>
            </a:r>
            <a:r>
              <a:rPr lang="en-US" dirty="0"/>
              <a:t> and stress : systematic problem approaches for employers, managers and trade union representatives</a:t>
            </a:r>
            <a:endParaRPr sz="1200" dirty="0"/>
          </a:p>
          <a:p>
            <a:pPr fontAlgn="base">
              <a:defRPr sz="1200"/>
            </a:pPr>
            <a:r>
              <a:rPr lang="fr-FR" dirty="0">
                <a:hlinkClick r:id="rId6"/>
              </a:rPr>
              <a:t>https://www.who.int/publications/i/item/9241590475</a:t>
            </a:r>
            <a:r>
              <a:rPr lang="fr-FR" dirty="0"/>
              <a:t>, </a:t>
            </a:r>
            <a:r>
              <a:rPr dirty="0"/>
              <a:t>page </a:t>
            </a:r>
            <a:r>
              <a:rPr dirty="0" err="1"/>
              <a:t>consultée</a:t>
            </a:r>
            <a:r>
              <a:rPr dirty="0"/>
              <a:t> le</a:t>
            </a:r>
            <a:r>
              <a:rPr lang="fr-FR" dirty="0"/>
              <a:t> 12 novembre</a:t>
            </a:r>
            <a:r>
              <a:rPr dirty="0"/>
              <a:t> 202</a:t>
            </a:r>
            <a:r>
              <a:rPr lang="fr-FR" dirty="0"/>
              <a:t>4</a:t>
            </a:r>
            <a:endParaRPr dirty="0"/>
          </a:p>
          <a:p>
            <a:pPr fontAlgn="base">
              <a:defRPr sz="1200"/>
            </a:pPr>
            <a:r>
              <a:rPr dirty="0"/>
              <a:t>​</a:t>
            </a:r>
          </a:p>
          <a:p>
            <a:pPr fontAlgn="base">
              <a:defRPr sz="1200"/>
            </a:pPr>
            <a:r>
              <a:rPr dirty="0"/>
              <a:t>OMS et OIT, </a:t>
            </a:r>
            <a:r>
              <a:rPr i="1" dirty="0"/>
              <a:t>Sécurité et santé au travail durant les crises sanitaires :</a:t>
            </a:r>
            <a:r>
              <a:rPr dirty="0"/>
              <a:t> </a:t>
            </a:r>
            <a:r>
              <a:rPr i="1" dirty="0"/>
              <a:t>Un manuel pour la protection des personnels de santé et des équipes d’intervention d’urgence</a:t>
            </a:r>
            <a:r>
              <a:rPr dirty="0"/>
              <a:t>, 2018  </a:t>
            </a:r>
          </a:p>
          <a:p>
            <a:pPr fontAlgn="base">
              <a:defRPr sz="1200"/>
            </a:pPr>
            <a:r>
              <a:rPr u="sng" dirty="0">
                <a:hlinkClick r:id="rId7"/>
              </a:rPr>
              <a:t>https://www.who.int/fr/publications/i/item/9789241514347</a:t>
            </a:r>
            <a:r>
              <a:rPr dirty="0"/>
              <a:t>, page </a:t>
            </a:r>
            <a:r>
              <a:rPr dirty="0" err="1"/>
              <a:t>consultée</a:t>
            </a:r>
            <a:r>
              <a:rPr dirty="0"/>
              <a:t> le 9 </a:t>
            </a:r>
            <a:r>
              <a:rPr dirty="0" err="1"/>
              <a:t>juin</a:t>
            </a:r>
            <a:r>
              <a:rPr dirty="0"/>
              <a:t> 2021</a:t>
            </a:r>
          </a:p>
          <a:p>
            <a:pPr>
              <a:lnSpc>
                <a:spcPct val="70000"/>
              </a:lnSpc>
            </a:pPr>
            <a:endParaRPr sz="1200" dirty="0"/>
          </a:p>
          <a:p>
            <a:pPr>
              <a:lnSpc>
                <a:spcPct val="70000"/>
              </a:lnSpc>
              <a:defRPr sz="1200"/>
            </a:pPr>
            <a:r>
              <a:rPr dirty="0"/>
              <a:t>Katherine </a:t>
            </a:r>
            <a:r>
              <a:rPr dirty="0" err="1"/>
              <a:t>Kaufer</a:t>
            </a:r>
            <a:r>
              <a:rPr dirty="0"/>
              <a:t> Christoffel, « Public Health Advocacy: Process and Product », American Journal of Public Health, 2000, vol. 90, p. 722-726 </a:t>
            </a:r>
            <a:r>
              <a:rPr dirty="0">
                <a:hlinkClick r:id="rId8"/>
              </a:rPr>
              <a:t>https://www.ncbi.nlm.nih.gov/pmc/articles/PMC1446217/pdf/10800420.pdf</a:t>
            </a:r>
            <a:endParaRPr sz="1200" dirty="0"/>
          </a:p>
          <a:p>
            <a:pPr>
              <a:lnSpc>
                <a:spcPct val="70000"/>
              </a:lnSpc>
            </a:pPr>
            <a:endParaRPr sz="1200" dirty="0"/>
          </a:p>
          <a:p>
            <a:pPr>
              <a:lnSpc>
                <a:spcPct val="70000"/>
              </a:lnSpc>
              <a:defRPr sz="1200"/>
            </a:pPr>
            <a:r>
              <a:rPr dirty="0"/>
              <a:t>OMS, </a:t>
            </a:r>
            <a:r>
              <a:rPr i="1" dirty="0"/>
              <a:t>Advocacy Strategies for Health and Development:</a:t>
            </a:r>
            <a:r>
              <a:rPr dirty="0"/>
              <a:t> </a:t>
            </a:r>
            <a:r>
              <a:rPr i="1" dirty="0"/>
              <a:t>Development Communication in Action</a:t>
            </a:r>
            <a:r>
              <a:rPr dirty="0"/>
              <a:t>, 1992</a:t>
            </a:r>
          </a:p>
          <a:p>
            <a:pPr>
              <a:lnSpc>
                <a:spcPct val="70000"/>
              </a:lnSpc>
              <a:defRPr sz="1200"/>
            </a:pPr>
            <a:r>
              <a:rPr dirty="0">
                <a:hlinkClick r:id="rId9"/>
              </a:rPr>
              <a:t>https://apps.who.int/iris/bitstream/handle/10665/70051/HED_92.4_eng.pdf;sequence=1</a:t>
            </a:r>
            <a:r>
              <a:rPr dirty="0"/>
              <a:t>, page </a:t>
            </a:r>
            <a:r>
              <a:rPr dirty="0" err="1"/>
              <a:t>consultée</a:t>
            </a:r>
            <a:r>
              <a:rPr dirty="0"/>
              <a:t> le 10 </a:t>
            </a:r>
            <a:r>
              <a:rPr dirty="0" err="1"/>
              <a:t>février</a:t>
            </a:r>
            <a:r>
              <a:rPr dirty="0"/>
              <a:t> 2023</a:t>
            </a:r>
          </a:p>
          <a:p>
            <a:pPr>
              <a:lnSpc>
                <a:spcPct val="70000"/>
              </a:lnSpc>
            </a:pPr>
            <a:endParaRPr sz="1200" dirty="0"/>
          </a:p>
          <a:p>
            <a:pPr>
              <a:lnSpc>
                <a:spcPct val="70000"/>
              </a:lnSpc>
              <a:defRPr sz="1200"/>
            </a:pPr>
            <a:r>
              <a:rPr dirty="0"/>
              <a:t>OMS, ADVOCACY   </a:t>
            </a:r>
          </a:p>
          <a:p>
            <a:pPr>
              <a:lnSpc>
                <a:spcPct val="70000"/>
              </a:lnSpc>
              <a:defRPr sz="1200" kern="1200">
                <a:solidFill>
                  <a:prstClr val="black"/>
                </a:solidFill>
                <a:latin typeface="Arial"/>
                <a:cs typeface="Arial"/>
              </a:defRPr>
            </a:pPr>
            <a:r>
              <a:rPr dirty="0">
                <a:hlinkClick r:id="rId10"/>
              </a:rPr>
              <a:t>https://intranet.who.int/features/communicationstoolkit/pdf/advocacy.pdf</a:t>
            </a:r>
            <a:r>
              <a:rPr dirty="0"/>
              <a:t> </a:t>
            </a:r>
          </a:p>
          <a:p>
            <a:pPr>
              <a:lnSpc>
                <a:spcPct val="70000"/>
              </a:lnSpc>
            </a:pPr>
            <a:endParaRPr sz="1200" kern="1200" dirty="0">
              <a:solidFill>
                <a:prstClr val="black"/>
              </a:solidFill>
              <a:latin typeface="Arial"/>
              <a:cs typeface="Arial"/>
            </a:endParaRPr>
          </a:p>
        </p:txBody>
      </p:sp>
      <p:sp>
        <p:nvSpPr>
          <p:cNvPr id="5" name="Slide Number Placeholder 5">
            <a:extLst>
              <a:ext uri="{FF2B5EF4-FFF2-40B4-BE49-F238E27FC236}">
                <a16:creationId xmlns:a16="http://schemas.microsoft.com/office/drawing/2014/main" id="{AB015CC7-728E-4025-BC5B-F6FD049225F4}"/>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79</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302949152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9A233-DD56-F840-BA8E-FF65A54DFFF3}"/>
              </a:ext>
            </a:extLst>
          </p:cNvPr>
          <p:cNvSpPr>
            <a:spLocks noGrp="1"/>
          </p:cNvSpPr>
          <p:nvPr>
            <p:ph type="title"/>
          </p:nvPr>
        </p:nvSpPr>
        <p:spPr>
          <a:xfrm>
            <a:off x="2835591" y="3105943"/>
            <a:ext cx="6870004" cy="646114"/>
          </a:xfrm>
        </p:spPr>
        <p:txBody>
          <a:bodyPr lIns="45719" tIns="45720" rIns="45719" bIns="45720" anchor="ctr">
            <a:noAutofit/>
          </a:bodyPr>
          <a:lstStyle/>
          <a:p>
            <a:pPr algn="ctr">
              <a:defRPr sz="4000" b="1" kern="1200">
                <a:solidFill>
                  <a:srgbClr val="A1010D"/>
                </a:solidFill>
                <a:latin typeface="Source Sans Pro Regular"/>
                <a:cs typeface="Arial"/>
              </a:defRPr>
            </a:pPr>
            <a:r>
              <a:rPr dirty="0" err="1"/>
              <a:t>Quel</a:t>
            </a:r>
            <a:r>
              <a:rPr dirty="0"/>
              <a:t> </a:t>
            </a:r>
            <a:r>
              <a:rPr dirty="0" err="1"/>
              <a:t>est</a:t>
            </a:r>
            <a:r>
              <a:rPr dirty="0"/>
              <a:t> </a:t>
            </a:r>
            <a:r>
              <a:rPr dirty="0" err="1"/>
              <a:t>l’objectif</a:t>
            </a:r>
            <a:r>
              <a:rPr dirty="0"/>
              <a:t> d</a:t>
            </a:r>
            <a:r>
              <a:rPr lang="fr-FR" dirty="0"/>
              <a:t>’un</a:t>
            </a:r>
            <a:r>
              <a:rPr dirty="0"/>
              <a:t> </a:t>
            </a:r>
            <a:r>
              <a:rPr dirty="0" err="1"/>
              <a:t>gestionnaire</a:t>
            </a:r>
            <a:r>
              <a:rPr dirty="0"/>
              <a:t> ?</a:t>
            </a:r>
          </a:p>
        </p:txBody>
      </p:sp>
      <p:sp>
        <p:nvSpPr>
          <p:cNvPr id="4" name="Rectangle 3"/>
          <p:cNvSpPr/>
          <p:nvPr/>
        </p:nvSpPr>
        <p:spPr>
          <a:xfrm>
            <a:off x="-45242" y="22505"/>
            <a:ext cx="11031794" cy="584775"/>
          </a:xfrm>
          <a:prstGeom prst="rect">
            <a:avLst/>
          </a:prstGeom>
        </p:spPr>
        <p:txBody>
          <a:bodyPr wrap="square">
            <a:spAutoFit/>
          </a:bodyPr>
          <a:lstStyle/>
          <a:p>
            <a:pPr>
              <a:defRPr sz="3200" b="1">
                <a:solidFill>
                  <a:schemeClr val="bg1"/>
                </a:solidFill>
                <a:latin typeface="Source Sans Pro Regular"/>
              </a:defRPr>
            </a:pPr>
            <a:r>
              <a:t> D'après votre expérience...</a:t>
            </a:r>
            <a:endParaRPr sz="3200" b="1">
              <a:solidFill>
                <a:schemeClr val="bg1"/>
              </a:solidFill>
              <a:latin typeface="Source Sans Pro Regular"/>
            </a:endParaRPr>
          </a:p>
        </p:txBody>
      </p:sp>
      <p:sp>
        <p:nvSpPr>
          <p:cNvPr id="8" name="Rectangle 7">
            <a:extLst>
              <a:ext uri="{FF2B5EF4-FFF2-40B4-BE49-F238E27FC236}">
                <a16:creationId xmlns:a16="http://schemas.microsoft.com/office/drawing/2014/main" id="{C453EE16-62AC-4EBE-8618-4FF04DACBBBD}"/>
              </a:ext>
            </a:extLst>
          </p:cNvPr>
          <p:cNvSpPr/>
          <p:nvPr/>
        </p:nvSpPr>
        <p:spPr>
          <a:xfrm>
            <a:off x="10232499" y="6012110"/>
            <a:ext cx="601447" cy="246221"/>
          </a:xfrm>
          <a:prstGeom prst="rect">
            <a:avLst/>
          </a:prstGeom>
        </p:spPr>
        <p:txBody>
          <a:bodyPr wrap="none">
            <a:spAutoFit/>
          </a:bodyPr>
          <a:lstStyle/>
          <a:p>
            <a:pPr hangingPunct="1">
              <a:defRPr sz="1000" kern="1200">
                <a:ea typeface="+mn-ea"/>
                <a:cs typeface="+mn-cs"/>
              </a:defRPr>
            </a:pPr>
            <a:r>
              <a:t>© APHL</a:t>
            </a:r>
            <a:endParaRPr sz="1000" kern="1200">
              <a:solidFill>
                <a:prstClr val="black"/>
              </a:solidFill>
              <a:ea typeface="+mn-ea"/>
              <a:cs typeface="+mn-cs"/>
            </a:endParaRPr>
          </a:p>
        </p:txBody>
      </p:sp>
      <p:sp>
        <p:nvSpPr>
          <p:cNvPr id="9" name="Slide Number Placeholder 5">
            <a:extLst>
              <a:ext uri="{FF2B5EF4-FFF2-40B4-BE49-F238E27FC236}">
                <a16:creationId xmlns:a16="http://schemas.microsoft.com/office/drawing/2014/main" id="{63B5E3F2-F2D3-4610-9361-7EFC70859BFA}"/>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8</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813874922"/>
      </p:ext>
    </p:extLst>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B22FC3-37BF-4C09-8263-5883360B3D07}"/>
              </a:ext>
            </a:extLst>
          </p:cNvPr>
          <p:cNvSpPr>
            <a:spLocks noGrp="1"/>
          </p:cNvSpPr>
          <p:nvPr>
            <p:ph type="body" idx="1"/>
          </p:nvPr>
        </p:nvSpPr>
        <p:spPr>
          <a:xfrm>
            <a:off x="4273551" y="842965"/>
            <a:ext cx="7574320" cy="5546726"/>
          </a:xfrm>
        </p:spPr>
        <p:txBody>
          <a:bodyPr>
            <a:normAutofit/>
          </a:bodyPr>
          <a:lstStyle/>
          <a:p>
            <a:pPr>
              <a:defRPr sz="1600"/>
            </a:pPr>
            <a:r>
              <a:t>OpenWHO, Communication Essentials for Member States </a:t>
            </a:r>
          </a:p>
          <a:p>
            <a:pPr>
              <a:defRPr sz="1600"/>
            </a:pPr>
            <a:r>
              <a:rPr>
                <a:hlinkClick r:id="rId2"/>
              </a:rPr>
              <a:t>https://openwho.org/courses/publichealthcom</a:t>
            </a:r>
            <a:r>
              <a:t>, page consultée le 11 février 2023</a:t>
            </a:r>
          </a:p>
          <a:p>
            <a:endParaRPr sz="1600"/>
          </a:p>
          <a:p>
            <a:pPr>
              <a:defRPr sz="1600"/>
            </a:pPr>
            <a:r>
              <a:t>OMS, « Ready4Response Niveau 2 : Systèmes, structures et compétences » (Module 3 : Compétences de base pour l'intervention)</a:t>
            </a:r>
          </a:p>
          <a:p>
            <a:pPr>
              <a:defRPr sz="1600" kern="1200">
                <a:solidFill>
                  <a:prstClr val="black"/>
                </a:solidFill>
                <a:cs typeface="Arial"/>
              </a:defRPr>
            </a:pPr>
            <a:r>
              <a:rPr>
                <a:hlinkClick r:id="rId3"/>
              </a:rPr>
              <a:t>https://openwho.org/courses/ready4response-niveau2-FR</a:t>
            </a:r>
            <a:r>
              <a:t>, page consultée le 10 février 2023  </a:t>
            </a:r>
          </a:p>
          <a:p>
            <a:endParaRPr sz="1600"/>
          </a:p>
          <a:p>
            <a:pPr>
              <a:defRPr sz="1600"/>
            </a:pPr>
            <a:r>
              <a:t>Formation des CDC, Leadership Management Communication</a:t>
            </a:r>
          </a:p>
          <a:p>
            <a:pPr>
              <a:defRPr sz="1600"/>
            </a:pPr>
            <a:r>
              <a:rPr>
                <a:hlinkClick r:id="rId4"/>
              </a:rPr>
              <a:t>https://www.train.org/cdctrain/course/1012711/?activeTab=about</a:t>
            </a:r>
            <a:r>
              <a:t>, page consultée le 11 février 2023 </a:t>
            </a:r>
          </a:p>
          <a:p>
            <a:endParaRPr sz="1600"/>
          </a:p>
          <a:p>
            <a:pPr>
              <a:defRPr sz="1600"/>
            </a:pPr>
            <a:r>
              <a:t>Formation des CDC, Conflict Management</a:t>
            </a:r>
          </a:p>
          <a:p>
            <a:pPr>
              <a:defRPr sz="1600"/>
            </a:pPr>
            <a:r>
              <a:rPr>
                <a:hlinkClick r:id="rId5"/>
              </a:rPr>
              <a:t>https://www.train.org/cdctrain/course/1012811/</a:t>
            </a:r>
            <a:r>
              <a:t>, page consultée le 11 février 2023</a:t>
            </a:r>
          </a:p>
          <a:p>
            <a:endParaRPr sz="1600"/>
          </a:p>
          <a:p>
            <a:pPr>
              <a:defRPr sz="1600"/>
            </a:pPr>
            <a:r>
              <a:t>Coursera, Compétences fondamentales pour communiquer sur la santé </a:t>
            </a:r>
          </a:p>
          <a:p>
            <a:pPr>
              <a:lnSpc>
                <a:spcPct val="70000"/>
              </a:lnSpc>
              <a:defRPr sz="1600" kern="1200">
                <a:solidFill>
                  <a:prstClr val="black"/>
                </a:solidFill>
                <a:cs typeface="Arial"/>
              </a:defRPr>
            </a:pPr>
            <a:r>
              <a:rPr>
                <a:hlinkClick r:id="rId6"/>
              </a:rPr>
              <a:t>https://www.coursera.org/learn/foundational-skills-communicating-health</a:t>
            </a:r>
            <a:r>
              <a:t>, page consultée le 11 février 2023</a:t>
            </a:r>
          </a:p>
          <a:p>
            <a:endParaRPr sz="1600"/>
          </a:p>
          <a:p>
            <a:pPr>
              <a:defRPr sz="1600"/>
            </a:pPr>
            <a:r>
              <a:t>Coursera, Comment acquérir des compétences : Introduction à la gestion des compétences individuelles </a:t>
            </a:r>
            <a:r>
              <a:rPr>
                <a:hlinkClick r:id="rId7"/>
              </a:rPr>
              <a:t>https://www.coursera.org/learn/skills-management#syllabus</a:t>
            </a:r>
            <a:r>
              <a:t>, page consultée le 11 février 2023.</a:t>
            </a:r>
          </a:p>
          <a:p>
            <a:endParaRPr sz="1600"/>
          </a:p>
          <a:p>
            <a:pPr hangingPunct="1"/>
            <a:endParaRPr sz="1600" kern="1200">
              <a:solidFill>
                <a:prstClr val="black"/>
              </a:solidFill>
              <a:ea typeface="+mn-lt"/>
              <a:cs typeface="Calibri"/>
            </a:endParaRPr>
          </a:p>
          <a:p>
            <a:endParaRPr sz="1600"/>
          </a:p>
          <a:p>
            <a:endParaRPr sz="1600"/>
          </a:p>
        </p:txBody>
      </p:sp>
      <p:sp>
        <p:nvSpPr>
          <p:cNvPr id="4" name="Slide Number Placeholder 5">
            <a:extLst>
              <a:ext uri="{FF2B5EF4-FFF2-40B4-BE49-F238E27FC236}">
                <a16:creationId xmlns:a16="http://schemas.microsoft.com/office/drawing/2014/main" id="{BE0CCB44-E1D1-491C-AB3A-5A536323EE4F}"/>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80</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796648425"/>
      </p:ext>
    </p:extLst>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A9525B5-815C-4A47-B19F-D7A02509DB10}"/>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81</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210347919"/>
      </p:ext>
    </p:extLst>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870788" y="2084172"/>
            <a:ext cx="10450423" cy="3008051"/>
          </a:xfrm>
        </p:spPr>
        <p:txBody>
          <a:bodyPr vert="horz" lIns="18000" tIns="0" rIns="18000" bIns="0" anchor="t">
            <a:noAutofit/>
          </a:bodyPr>
          <a:lstStyle/>
          <a:p>
            <a:pPr marL="0" indent="-22860">
              <a:buNone/>
              <a:defRPr sz="2400">
                <a:effectLst/>
                <a:latin typeface="Source Sans Pro" panose="020B0503030403020204" pitchFamily="34" charset="0"/>
              </a:defRPr>
            </a:pPr>
            <a:r>
              <a:rPr dirty="0">
                <a:ea typeface="Times New Roman" panose="02020603050405020304" pitchFamily="18" charset="0"/>
              </a:rPr>
              <a:t>Le </a:t>
            </a:r>
            <a:r>
              <a:rPr dirty="0" err="1">
                <a:ea typeface="Times New Roman" panose="02020603050405020304" pitchFamily="18" charset="0"/>
              </a:rPr>
              <a:t>présent</a:t>
            </a:r>
            <a:r>
              <a:rPr dirty="0">
                <a:ea typeface="Times New Roman" panose="02020603050405020304" pitchFamily="18" charset="0"/>
              </a:rPr>
              <a:t> support de formation a </a:t>
            </a:r>
            <a:r>
              <a:rPr dirty="0" err="1">
                <a:ea typeface="Times New Roman" panose="02020603050405020304" pitchFamily="18" charset="0"/>
              </a:rPr>
              <a:t>pu</a:t>
            </a:r>
            <a:r>
              <a:rPr dirty="0">
                <a:ea typeface="Times New Roman" panose="02020603050405020304" pitchFamily="18" charset="0"/>
              </a:rPr>
              <a:t> </a:t>
            </a:r>
            <a:r>
              <a:rPr dirty="0" err="1">
                <a:ea typeface="Times New Roman" panose="02020603050405020304" pitchFamily="18" charset="0"/>
              </a:rPr>
              <a:t>être</a:t>
            </a:r>
            <a:r>
              <a:rPr dirty="0">
                <a:ea typeface="Times New Roman" panose="02020603050405020304" pitchFamily="18" charset="0"/>
              </a:rPr>
              <a:t> </a:t>
            </a:r>
            <a:r>
              <a:rPr dirty="0" err="1">
                <a:ea typeface="Times New Roman" panose="02020603050405020304" pitchFamily="18" charset="0"/>
              </a:rPr>
              <a:t>réalisé</a:t>
            </a:r>
            <a:r>
              <a:rPr dirty="0">
                <a:ea typeface="Times New Roman" panose="02020603050405020304" pitchFamily="18" charset="0"/>
              </a:rPr>
              <a:t> grâce à la subvention/</a:t>
            </a:r>
            <a:r>
              <a:rPr dirty="0" err="1">
                <a:ea typeface="Times New Roman" panose="02020603050405020304" pitchFamily="18" charset="0"/>
              </a:rPr>
              <a:t>l’accord</a:t>
            </a:r>
            <a:r>
              <a:rPr dirty="0">
                <a:ea typeface="Times New Roman" panose="02020603050405020304" pitchFamily="18" charset="0"/>
              </a:rPr>
              <a:t> de </a:t>
            </a:r>
            <a:r>
              <a:rPr dirty="0" err="1">
                <a:ea typeface="Times New Roman" panose="02020603050405020304" pitchFamily="18" charset="0"/>
              </a:rPr>
              <a:t>coopération</a:t>
            </a:r>
            <a:r>
              <a:rPr dirty="0">
                <a:ea typeface="Times New Roman" panose="02020603050405020304" pitchFamily="18" charset="0"/>
              </a:rPr>
              <a:t> </a:t>
            </a:r>
            <a:r>
              <a:rPr dirty="0">
                <a:solidFill>
                  <a:srgbClr val="10253F"/>
                </a:solidFill>
              </a:rPr>
              <a:t>n</a:t>
            </a:r>
            <a:r>
              <a:rPr baseline="30000" dirty="0"/>
              <a:t>o</a:t>
            </a:r>
            <a:r>
              <a:rPr dirty="0"/>
              <a:t> GH0002225-03</a:t>
            </a:r>
            <a:r>
              <a:rPr dirty="0">
                <a:ea typeface="Times New Roman" panose="02020603050405020304" pitchFamily="18" charset="0"/>
              </a:rPr>
              <a:t> des </a:t>
            </a:r>
            <a:r>
              <a:rPr dirty="0" err="1">
                <a:ea typeface="Times New Roman" panose="02020603050405020304" pitchFamily="18" charset="0"/>
              </a:rPr>
              <a:t>Centres</a:t>
            </a:r>
            <a:r>
              <a:rPr dirty="0">
                <a:ea typeface="Times New Roman" panose="02020603050405020304" pitchFamily="18" charset="0"/>
              </a:rPr>
              <a:t> pour le </a:t>
            </a:r>
            <a:r>
              <a:rPr dirty="0" err="1">
                <a:ea typeface="Times New Roman" panose="02020603050405020304" pitchFamily="18" charset="0"/>
              </a:rPr>
              <a:t>contrôle</a:t>
            </a:r>
            <a:r>
              <a:rPr dirty="0">
                <a:ea typeface="Times New Roman" panose="02020603050405020304" pitchFamily="18" charset="0"/>
              </a:rPr>
              <a:t> et la </a:t>
            </a:r>
            <a:r>
              <a:rPr dirty="0" err="1">
                <a:ea typeface="Times New Roman" panose="02020603050405020304" pitchFamily="18" charset="0"/>
              </a:rPr>
              <a:t>prévention</a:t>
            </a:r>
            <a:r>
              <a:rPr dirty="0">
                <a:ea typeface="Times New Roman" panose="02020603050405020304" pitchFamily="18" charset="0"/>
              </a:rPr>
              <a:t> des maladies des États-Unis. Son </a:t>
            </a:r>
            <a:r>
              <a:rPr dirty="0" err="1">
                <a:ea typeface="Times New Roman" panose="02020603050405020304" pitchFamily="18" charset="0"/>
              </a:rPr>
              <a:t>contenu</a:t>
            </a:r>
            <a:r>
              <a:rPr dirty="0">
                <a:ea typeface="Times New Roman" panose="02020603050405020304" pitchFamily="18" charset="0"/>
              </a:rPr>
              <a:t> </a:t>
            </a:r>
            <a:r>
              <a:rPr dirty="0" err="1">
                <a:ea typeface="Times New Roman" panose="02020603050405020304" pitchFamily="18" charset="0"/>
              </a:rPr>
              <a:t>n’est</a:t>
            </a:r>
            <a:r>
              <a:rPr dirty="0">
                <a:ea typeface="Times New Roman" panose="02020603050405020304" pitchFamily="18" charset="0"/>
              </a:rPr>
              <a:t> pas </a:t>
            </a:r>
            <a:r>
              <a:rPr dirty="0" err="1">
                <a:ea typeface="Times New Roman" panose="02020603050405020304" pitchFamily="18" charset="0"/>
              </a:rPr>
              <a:t>nécessairement</a:t>
            </a:r>
            <a:r>
              <a:rPr dirty="0">
                <a:ea typeface="Times New Roman" panose="02020603050405020304" pitchFamily="18" charset="0"/>
              </a:rPr>
              <a:t> </a:t>
            </a:r>
            <a:r>
              <a:rPr dirty="0" err="1">
                <a:ea typeface="Times New Roman" panose="02020603050405020304" pitchFamily="18" charset="0"/>
              </a:rPr>
              <a:t>conforme</a:t>
            </a:r>
            <a:r>
              <a:rPr dirty="0">
                <a:ea typeface="Times New Roman" panose="02020603050405020304" pitchFamily="18" charset="0"/>
              </a:rPr>
              <a:t> aux politiques </a:t>
            </a:r>
            <a:r>
              <a:rPr dirty="0" err="1">
                <a:ea typeface="Times New Roman" panose="02020603050405020304" pitchFamily="18" charset="0"/>
              </a:rPr>
              <a:t>officielles</a:t>
            </a:r>
            <a:r>
              <a:rPr dirty="0">
                <a:ea typeface="Times New Roman" panose="02020603050405020304" pitchFamily="18" charset="0"/>
              </a:rPr>
              <a:t> du Département de la santé et des services </a:t>
            </a:r>
            <a:r>
              <a:rPr dirty="0" err="1">
                <a:ea typeface="Times New Roman" panose="02020603050405020304" pitchFamily="18" charset="0"/>
              </a:rPr>
              <a:t>sociaux</a:t>
            </a:r>
            <a:r>
              <a:rPr dirty="0">
                <a:ea typeface="Times New Roman" panose="02020603050405020304" pitchFamily="18" charset="0"/>
              </a:rPr>
              <a:t> des États-Unis, et la mention </a:t>
            </a:r>
            <a:r>
              <a:rPr dirty="0" err="1">
                <a:ea typeface="Times New Roman" panose="02020603050405020304" pitchFamily="18" charset="0"/>
              </a:rPr>
              <a:t>d’une</a:t>
            </a:r>
            <a:r>
              <a:rPr dirty="0">
                <a:ea typeface="Times New Roman" panose="02020603050405020304" pitchFamily="18" charset="0"/>
              </a:rPr>
              <a:t> appellation </a:t>
            </a:r>
            <a:r>
              <a:rPr dirty="0" err="1">
                <a:ea typeface="Times New Roman" panose="02020603050405020304" pitchFamily="18" charset="0"/>
              </a:rPr>
              <a:t>commerciale</a:t>
            </a:r>
            <a:r>
              <a:rPr dirty="0">
                <a:ea typeface="Times New Roman" panose="02020603050405020304" pitchFamily="18" charset="0"/>
              </a:rPr>
              <a:t>, de pratiques </a:t>
            </a:r>
            <a:r>
              <a:rPr dirty="0" err="1">
                <a:ea typeface="Times New Roman" panose="02020603050405020304" pitchFamily="18" charset="0"/>
              </a:rPr>
              <a:t>commerciales</a:t>
            </a:r>
            <a:r>
              <a:rPr dirty="0">
                <a:ea typeface="Times New Roman" panose="02020603050405020304" pitchFamily="18" charset="0"/>
              </a:rPr>
              <a:t> </a:t>
            </a:r>
            <a:r>
              <a:rPr dirty="0" err="1">
                <a:ea typeface="Times New Roman" panose="02020603050405020304" pitchFamily="18" charset="0"/>
              </a:rPr>
              <a:t>ou</a:t>
            </a:r>
            <a:r>
              <a:rPr dirty="0">
                <a:ea typeface="Times New Roman" panose="02020603050405020304" pitchFamily="18" charset="0"/>
              </a:rPr>
              <a:t> </a:t>
            </a:r>
            <a:r>
              <a:rPr dirty="0" err="1">
                <a:ea typeface="Times New Roman" panose="02020603050405020304" pitchFamily="18" charset="0"/>
              </a:rPr>
              <a:t>d’une</a:t>
            </a:r>
            <a:r>
              <a:rPr dirty="0">
                <a:ea typeface="Times New Roman" panose="02020603050405020304" pitchFamily="18" charset="0"/>
              </a:rPr>
              <a:t> </a:t>
            </a:r>
            <a:r>
              <a:rPr dirty="0" err="1">
                <a:ea typeface="Times New Roman" panose="02020603050405020304" pitchFamily="18" charset="0"/>
              </a:rPr>
              <a:t>organisation</a:t>
            </a:r>
            <a:r>
              <a:rPr dirty="0">
                <a:ea typeface="Times New Roman" panose="02020603050405020304" pitchFamily="18" charset="0"/>
              </a:rPr>
              <a:t> ne </a:t>
            </a:r>
            <a:r>
              <a:rPr dirty="0" err="1">
                <a:ea typeface="Times New Roman" panose="02020603050405020304" pitchFamily="18" charset="0"/>
              </a:rPr>
              <a:t>vaut</a:t>
            </a:r>
            <a:r>
              <a:rPr dirty="0">
                <a:ea typeface="Times New Roman" panose="02020603050405020304" pitchFamily="18" charset="0"/>
              </a:rPr>
              <a:t> pas approbation par le </a:t>
            </a:r>
            <a:r>
              <a:rPr dirty="0" err="1">
                <a:ea typeface="Times New Roman" panose="02020603050405020304" pitchFamily="18" charset="0"/>
              </a:rPr>
              <a:t>Gouvernement</a:t>
            </a:r>
            <a:r>
              <a:rPr dirty="0">
                <a:ea typeface="Times New Roman" panose="02020603050405020304" pitchFamily="18" charset="0"/>
              </a:rPr>
              <a:t> des États-Unis. </a:t>
            </a:r>
            <a:endParaRPr sz="2400" dirty="0">
              <a:effectLst/>
              <a:latin typeface="Source Sans Pro" panose="020B0503030403020204" pitchFamily="34" charset="0"/>
              <a:ea typeface="Calibri" panose="020F0502020204030204" pitchFamily="34" charset="0"/>
            </a:endParaRPr>
          </a:p>
          <a:p>
            <a:endParaRPr sz="2400" dirty="0">
              <a:latin typeface="Source Sans Pro" panose="020B0503030403020204" pitchFamily="34" charset="0"/>
            </a:endParaRPr>
          </a:p>
        </p:txBody>
      </p:sp>
      <p:sp>
        <p:nvSpPr>
          <p:cNvPr id="4" name="TextBox 3">
            <a:extLst>
              <a:ext uri="{FF2B5EF4-FFF2-40B4-BE49-F238E27FC236}">
                <a16:creationId xmlns:a16="http://schemas.microsoft.com/office/drawing/2014/main" id="{1928975A-A980-4294-BEBA-67C8CC817766}"/>
              </a:ext>
            </a:extLst>
          </p:cNvPr>
          <p:cNvSpPr txBox="1"/>
          <p:nvPr/>
        </p:nvSpPr>
        <p:spPr>
          <a:xfrm>
            <a:off x="870788" y="1337569"/>
            <a:ext cx="7637108"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t">
            <a:spAutoFit/>
          </a:bodyPr>
          <a:lstStyle/>
          <a:p>
            <a:pPr marL="0" marR="0" indent="0" algn="l" defTabSz="914400" rtl="0" fontAlgn="auto" latinLnBrk="0" hangingPunct="0">
              <a:lnSpc>
                <a:spcPct val="100000"/>
              </a:lnSpc>
              <a:spcBef>
                <a:spcPts val="0"/>
              </a:spcBef>
              <a:spcAft>
                <a:spcPts val="0"/>
              </a:spcAft>
              <a:buClrTx/>
              <a:buSzTx/>
              <a:buFontTx/>
              <a:buNone/>
              <a:tabLst/>
              <a:defRPr sz="2400" b="1">
                <a:ln>
                  <a:noFill/>
                </a:ln>
                <a:solidFill>
                  <a:schemeClr val="tx1"/>
                </a:solidFill>
                <a:effectLst/>
                <a:uFillTx/>
                <a:latin typeface="Source Sans Pro" panose="020B0503030403020204" pitchFamily="34" charset="0"/>
                <a:sym typeface="Calibri"/>
              </a:defRPr>
            </a:pPr>
            <a:r>
              <a:rPr dirty="0"/>
              <a:t>Clause de non-</a:t>
            </a:r>
            <a:r>
              <a:rPr dirty="0" err="1"/>
              <a:t>responsabilité</a:t>
            </a:r>
            <a:r>
              <a:rPr dirty="0"/>
              <a:t> des CDC des États-Unis</a:t>
            </a:r>
            <a:endParaRPr kumimoji="0" sz="2400" b="1" i="0" u="none" strike="noStrike" cap="none" normalizeH="0" baseline="0" dirty="0">
              <a:ln>
                <a:noFill/>
              </a:ln>
              <a:solidFill>
                <a:schemeClr val="tx1"/>
              </a:solidFill>
              <a:effectLst/>
              <a:uFillTx/>
              <a:latin typeface="Source Sans Pro" panose="020B0503030403020204" pitchFamily="34" charset="0"/>
              <a:sym typeface="Calibri"/>
            </a:endParaRPr>
          </a:p>
        </p:txBody>
      </p:sp>
    </p:spTree>
    <p:extLst>
      <p:ext uri="{BB962C8B-B14F-4D97-AF65-F5344CB8AC3E}">
        <p14:creationId xmlns:p14="http://schemas.microsoft.com/office/powerpoint/2010/main" val="130080302"/>
      </p:ext>
    </p:extLst>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46A8C7-CD42-3C35-7E5D-E7211479AE5A}"/>
              </a:ext>
            </a:extLst>
          </p:cNvPr>
          <p:cNvSpPr>
            <a:spLocks noGrp="1"/>
          </p:cNvSpPr>
          <p:nvPr>
            <p:ph type="body" idx="1"/>
          </p:nvPr>
        </p:nvSpPr>
        <p:spPr/>
        <p:txBody>
          <a:bodyPr>
            <a:normAutofit fontScale="92500" lnSpcReduction="10000"/>
          </a:bodyPr>
          <a:lstStyle/>
          <a:p>
            <a:pPr fontAlgn="base">
              <a:defRPr sz="1900"/>
            </a:pPr>
            <a:r>
              <a:rPr b="1"/>
              <a:t>Plateforme d’apprentissage de l’OMS sur la sécurité sanitaire – Supports de formation</a:t>
            </a:r>
          </a:p>
          <a:p>
            <a:pPr fontAlgn="base">
              <a:defRPr sz="1900"/>
            </a:pPr>
            <a:r>
              <a:t>Les présents supports de formation sont la propriété de © l’Organisation mondiale de la Santé (OMS), 2022. Tous droits réservés.</a:t>
            </a:r>
          </a:p>
          <a:p>
            <a:pPr fontAlgn="base">
              <a:defRPr sz="1900"/>
            </a:pPr>
            <a:r>
              <a:t>Votre utilisation de ces supports est soumise aux « </a:t>
            </a:r>
            <a:r>
              <a:rPr u="sng">
                <a:hlinkClick r:id="rId2"/>
              </a:rPr>
              <a:t>Conditions d’utilisation des supports de formation de la Plateforme d’apprentissage de l’OMS sur la sécurité sanitaire</a:t>
            </a:r>
            <a:r>
              <a:t> », que vous avez acceptées en téléchargeant ces documents et qui sont disponibles sur la Plateforme d’apprentissage sur la sécurité sanitaire à l’adresse suivante : </a:t>
            </a:r>
            <a:r>
              <a:rPr u="sng">
                <a:hlinkClick r:id="rId3"/>
              </a:rPr>
              <a:t>https://extranet.who.int/hslp</a:t>
            </a:r>
          </a:p>
          <a:p>
            <a:pPr fontAlgn="base">
              <a:defRPr sz="1900"/>
            </a:pPr>
            <a:r>
              <a:t>​</a:t>
            </a:r>
          </a:p>
          <a:p>
            <a:pPr fontAlgn="base">
              <a:defRPr sz="1900"/>
            </a:pPr>
            <a:r>
              <a:t>En cas d’adaptation, de modification, de traduction ou de toute autre révision du contenu de ces documents, vous ne devez pas laisser entendre que l’OMS souscrit de quelque manière que ce soit à ces modifications, et vous ne devez pas utiliser le nom ni le logo de l’OMS dans les documents ainsi modifiés. ​</a:t>
            </a:r>
          </a:p>
          <a:p>
            <a:pPr fontAlgn="base">
              <a:defRPr sz="1900"/>
            </a:pPr>
            <a:r>
              <a:t>​</a:t>
            </a:r>
          </a:p>
          <a:p>
            <a:pPr fontAlgn="base">
              <a:defRPr sz="1900"/>
            </a:pPr>
            <a:r>
              <a:t>Si vous adaptez, modifiez, traduisez ou révisez de quelque manière que ce soit le contenu de ces documents, vous devez en citer la source dans les termes suivants : « Ces supports de formation sont une version modifiée du programme de formation pour les </a:t>
            </a:r>
            <a:r>
              <a:rPr>
                <a:solidFill>
                  <a:srgbClr val="10253F"/>
                </a:solidFill>
                <a:ea typeface="Arial"/>
                <a:cs typeface="Arial"/>
                <a:sym typeface="Calibri"/>
              </a:rPr>
              <a:t>gestionnaires des équipes d’intervention rapide</a:t>
            </a:r>
            <a:r>
              <a:t> (disponible à l’adresse suivante : https://extranet.who.int/hslp/), propriété de © l’Organisation mondiale de la Santé (OMS) 2022, et sont utilisés avec l’autorisation de l’OMS. L’OMS décline toute responsabilité en cas de modification ou de révision des documents de l’OMS protégés par le droit d’auteur. »</a:t>
            </a:r>
          </a:p>
          <a:p>
            <a:pPr fontAlgn="base">
              <a:defRPr sz="1900"/>
            </a:pPr>
            <a:r>
              <a:t>En outre, nous vous invitons à informer l’OMS de toute modification de ces documents sʼils sont utilisés à des fins publiques, d’archivage ou de formation continue, en envoyant un courrier électronique à l’adresse suivante : </a:t>
            </a:r>
            <a:r>
              <a:rPr u="sng">
                <a:hlinkClick r:id="rId4"/>
              </a:rPr>
              <a:t>ihrhrt@who.int</a:t>
            </a:r>
          </a:p>
          <a:p>
            <a:endParaRPr u="sng">
              <a:hlinkClick r:id="rId4"/>
            </a:endParaRPr>
          </a:p>
        </p:txBody>
      </p:sp>
      <p:sp>
        <p:nvSpPr>
          <p:cNvPr id="4" name="Slide Number Placeholder 5">
            <a:extLst>
              <a:ext uri="{FF2B5EF4-FFF2-40B4-BE49-F238E27FC236}">
                <a16:creationId xmlns:a16="http://schemas.microsoft.com/office/drawing/2014/main" id="{5D6F4A12-4D8C-472F-8D39-2A8610DF7967}"/>
              </a:ext>
            </a:extLst>
          </p:cNvPr>
          <p:cNvSpPr txBox="1">
            <a:spLocks noGrp="1"/>
          </p:cNvSpPr>
          <p:nvPr>
            <p:ph type="sldNum" sz="quarter" idx="2"/>
          </p:nvPr>
        </p:nvSpPr>
        <p:spPr>
          <a:xfrm>
            <a:off x="11810198" y="6527531"/>
            <a:ext cx="381802"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83</a:t>
            </a:fld>
            <a:endParaRPr sz="10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274109106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9A233-DD56-F840-BA8E-FF65A54DFFF3}"/>
              </a:ext>
            </a:extLst>
          </p:cNvPr>
          <p:cNvSpPr>
            <a:spLocks noGrp="1"/>
          </p:cNvSpPr>
          <p:nvPr>
            <p:ph type="title"/>
          </p:nvPr>
        </p:nvSpPr>
        <p:spPr>
          <a:xfrm>
            <a:off x="307544" y="788520"/>
            <a:ext cx="6870004" cy="646114"/>
          </a:xfrm>
        </p:spPr>
        <p:txBody>
          <a:bodyPr lIns="45719" tIns="45720" rIns="45719" bIns="45720" anchor="ctr">
            <a:noAutofit/>
          </a:bodyPr>
          <a:lstStyle/>
          <a:p>
            <a:pPr>
              <a:defRPr sz="2800" b="1" kern="1200">
                <a:solidFill>
                  <a:srgbClr val="A1010D"/>
                </a:solidFill>
                <a:latin typeface="Source Sans Pro Regular"/>
                <a:cs typeface="Arial"/>
              </a:defRPr>
            </a:pPr>
            <a:r>
              <a:rPr dirty="0" err="1"/>
              <a:t>Quel</a:t>
            </a:r>
            <a:r>
              <a:rPr dirty="0"/>
              <a:t> </a:t>
            </a:r>
            <a:r>
              <a:rPr dirty="0" err="1"/>
              <a:t>est</a:t>
            </a:r>
            <a:r>
              <a:rPr dirty="0"/>
              <a:t> </a:t>
            </a:r>
            <a:r>
              <a:rPr dirty="0" err="1"/>
              <a:t>l’objectif</a:t>
            </a:r>
            <a:r>
              <a:rPr dirty="0"/>
              <a:t> d</a:t>
            </a:r>
            <a:r>
              <a:rPr lang="fr-FR" dirty="0"/>
              <a:t>’un</a:t>
            </a:r>
            <a:r>
              <a:rPr dirty="0"/>
              <a:t> </a:t>
            </a:r>
            <a:r>
              <a:rPr dirty="0" err="1"/>
              <a:t>gestionnaire</a:t>
            </a:r>
            <a:r>
              <a:rPr dirty="0"/>
              <a:t> ?</a:t>
            </a:r>
          </a:p>
        </p:txBody>
      </p:sp>
      <p:sp>
        <p:nvSpPr>
          <p:cNvPr id="6" name="Rectangle 1">
            <a:extLst>
              <a:ext uri="{FF2B5EF4-FFF2-40B4-BE49-F238E27FC236}">
                <a16:creationId xmlns:a16="http://schemas.microsoft.com/office/drawing/2014/main" id="{784231F1-061F-D04A-91C2-934E6F5F604B}"/>
              </a:ext>
            </a:extLst>
          </p:cNvPr>
          <p:cNvSpPr>
            <a:spLocks noChangeArrowheads="1"/>
          </p:cNvSpPr>
          <p:nvPr/>
        </p:nvSpPr>
        <p:spPr bwMode="auto">
          <a:xfrm>
            <a:off x="412167" y="1641640"/>
            <a:ext cx="1066800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400" baseline="-25000">
                <a:solidFill>
                  <a:srgbClr val="FFFF66"/>
                </a:solidFill>
                <a:latin typeface="Arial" panose="020B0604020202020204" pitchFamily="34" charset="0"/>
                <a:ea typeface="MS PGothic" panose="020B0600070205080204" pitchFamily="34" charset="-128"/>
              </a:defRPr>
            </a:lvl1pPr>
            <a:lvl2pPr marL="742950" indent="-285750">
              <a:defRPr sz="2400" baseline="-25000">
                <a:solidFill>
                  <a:srgbClr val="FFFF66"/>
                </a:solidFill>
                <a:latin typeface="Arial" panose="020B0604020202020204" pitchFamily="34" charset="0"/>
                <a:ea typeface="MS PGothic" panose="020B0600070205080204" pitchFamily="34" charset="-128"/>
              </a:defRPr>
            </a:lvl2pPr>
            <a:lvl3pPr marL="1143000" indent="-228600">
              <a:defRPr sz="2400" baseline="-25000">
                <a:solidFill>
                  <a:srgbClr val="FFFF66"/>
                </a:solidFill>
                <a:latin typeface="Arial" panose="020B0604020202020204" pitchFamily="34" charset="0"/>
                <a:ea typeface="MS PGothic" panose="020B0600070205080204" pitchFamily="34" charset="-128"/>
              </a:defRPr>
            </a:lvl3pPr>
            <a:lvl4pPr marL="1600200" indent="-228600">
              <a:defRPr sz="2400" baseline="-25000">
                <a:solidFill>
                  <a:srgbClr val="FFFF66"/>
                </a:solidFill>
                <a:latin typeface="Arial" panose="020B0604020202020204" pitchFamily="34" charset="0"/>
                <a:ea typeface="MS PGothic" panose="020B0600070205080204" pitchFamily="34" charset="-128"/>
              </a:defRPr>
            </a:lvl4pPr>
            <a:lvl5pPr marL="2057400" indent="-228600">
              <a:defRPr sz="2400" baseline="-25000">
                <a:solidFill>
                  <a:srgbClr val="FFFF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baseline="-25000">
                <a:solidFill>
                  <a:srgbClr val="FFFF66"/>
                </a:solidFill>
                <a:latin typeface="Arial" panose="020B0604020202020204" pitchFamily="34" charset="0"/>
                <a:ea typeface="MS PGothic" panose="020B0600070205080204" pitchFamily="34" charset="-128"/>
              </a:defRPr>
            </a:lvl9pPr>
          </a:lstStyle>
          <a:p>
            <a:pPr algn="ctr" hangingPunct="1">
              <a:buClr>
                <a:srgbClr val="649E00"/>
              </a:buClr>
              <a:defRPr kern="1200" baseline="0">
                <a:solidFill>
                  <a:prstClr val="black"/>
                </a:solidFill>
                <a:latin typeface="Source Sans Pro Regular"/>
                <a:ea typeface="+mn-ea"/>
                <a:cs typeface="Arial" panose="020B0604020202020204" pitchFamily="34" charset="0"/>
              </a:defRPr>
            </a:pPr>
            <a:r>
              <a:rPr dirty="0"/>
              <a:t>Le </a:t>
            </a:r>
            <a:r>
              <a:rPr dirty="0" err="1"/>
              <a:t>gestionnaire</a:t>
            </a:r>
            <a:r>
              <a:rPr dirty="0"/>
              <a:t> </a:t>
            </a:r>
            <a:r>
              <a:rPr dirty="0" err="1"/>
              <a:t>contrôle</a:t>
            </a:r>
            <a:r>
              <a:rPr dirty="0"/>
              <a:t> </a:t>
            </a:r>
            <a:r>
              <a:rPr dirty="0" err="1"/>
              <a:t>une</a:t>
            </a:r>
            <a:r>
              <a:rPr dirty="0"/>
              <a:t> </a:t>
            </a:r>
            <a:r>
              <a:rPr dirty="0" err="1"/>
              <a:t>série</a:t>
            </a:r>
            <a:r>
              <a:rPr dirty="0"/>
              <a:t> de processus qui </a:t>
            </a:r>
            <a:r>
              <a:rPr dirty="0" err="1"/>
              <a:t>permettent</a:t>
            </a:r>
            <a:r>
              <a:rPr dirty="0"/>
              <a:t> </a:t>
            </a:r>
            <a:r>
              <a:rPr dirty="0" err="1"/>
              <a:t>d’assurer</a:t>
            </a:r>
            <a:r>
              <a:rPr dirty="0"/>
              <a:t> le bon </a:t>
            </a:r>
            <a:r>
              <a:rPr dirty="0" err="1"/>
              <a:t>fonctionnement</a:t>
            </a:r>
            <a:r>
              <a:rPr dirty="0"/>
              <a:t> d’un </a:t>
            </a:r>
            <a:r>
              <a:rPr dirty="0" err="1"/>
              <a:t>système</a:t>
            </a:r>
            <a:r>
              <a:rPr dirty="0"/>
              <a:t> </a:t>
            </a:r>
            <a:r>
              <a:rPr dirty="0" err="1"/>
              <a:t>complexe</a:t>
            </a:r>
            <a:r>
              <a:rPr dirty="0"/>
              <a:t> de </a:t>
            </a:r>
            <a:r>
              <a:rPr dirty="0" err="1"/>
              <a:t>ressources</a:t>
            </a:r>
            <a:r>
              <a:rPr dirty="0"/>
              <a:t> </a:t>
            </a:r>
            <a:r>
              <a:rPr dirty="0" err="1"/>
              <a:t>humaines</a:t>
            </a:r>
            <a:r>
              <a:rPr dirty="0"/>
              <a:t> et techniques</a:t>
            </a:r>
            <a:r>
              <a:rPr lang="fr-FR" dirty="0"/>
              <a:t>.</a:t>
            </a:r>
            <a:endParaRPr dirty="0"/>
          </a:p>
          <a:p>
            <a:pPr algn="ctr" hangingPunct="1">
              <a:spcBef>
                <a:spcPts val="1200"/>
              </a:spcBef>
              <a:defRPr kern="1200" baseline="0">
                <a:solidFill>
                  <a:srgbClr val="951D19"/>
                </a:solidFill>
                <a:latin typeface="Arial"/>
                <a:ea typeface="MS PGothic"/>
                <a:cs typeface="Arial"/>
              </a:defRPr>
            </a:pPr>
            <a:r>
              <a:rPr dirty="0"/>
              <a:t>Il fait </a:t>
            </a:r>
            <a:r>
              <a:rPr dirty="0" err="1"/>
              <a:t>en</a:t>
            </a:r>
            <a:r>
              <a:rPr dirty="0"/>
              <a:t> </a:t>
            </a:r>
            <a:r>
              <a:rPr dirty="0" err="1"/>
              <a:t>sorte</a:t>
            </a:r>
            <a:r>
              <a:rPr dirty="0"/>
              <a:t> que les trains </a:t>
            </a:r>
            <a:r>
              <a:rPr dirty="0" err="1"/>
              <a:t>arrivent</a:t>
            </a:r>
            <a:r>
              <a:rPr dirty="0"/>
              <a:t> à </a:t>
            </a:r>
            <a:r>
              <a:rPr dirty="0" err="1"/>
              <a:t>lʼheure</a:t>
            </a:r>
            <a:r>
              <a:rPr dirty="0"/>
              <a:t> !</a:t>
            </a:r>
          </a:p>
          <a:p>
            <a:pPr marL="342900" indent="-342900" hangingPunct="1">
              <a:buClr>
                <a:srgbClr val="649E00"/>
              </a:buClr>
              <a:buFont typeface="Arial" panose="020B0604020202020204" pitchFamily="34" charset="0"/>
              <a:buChar char="•"/>
            </a:pPr>
            <a:endParaRPr kern="1200" baseline="0" dirty="0">
              <a:solidFill>
                <a:srgbClr val="F36D32"/>
              </a:solidFill>
              <a:latin typeface="Source Sans Pro Regular"/>
              <a:ea typeface="+mn-ea"/>
              <a:cs typeface="Arial" panose="020B0604020202020204" pitchFamily="34" charset="0"/>
            </a:endParaRPr>
          </a:p>
          <a:p>
            <a:pPr marL="342900" indent="-342900" hangingPunct="1">
              <a:buClr>
                <a:srgbClr val="649E00"/>
              </a:buClr>
              <a:buFont typeface="Arial" panose="020B0604020202020204" pitchFamily="34" charset="0"/>
              <a:buChar char="•"/>
            </a:pPr>
            <a:endParaRPr kern="1200" baseline="0" dirty="0">
              <a:solidFill>
                <a:prstClr val="black"/>
              </a:solidFill>
              <a:latin typeface="Source Sans Pro Regular"/>
              <a:ea typeface="+mn-ea"/>
              <a:cs typeface="Arial" panose="020B0604020202020204" pitchFamily="34" charset="0"/>
            </a:endParaRPr>
          </a:p>
          <a:p>
            <a:pPr marL="342900" indent="-342900" hangingPunct="1">
              <a:buClr>
                <a:srgbClr val="649E00"/>
              </a:buClr>
              <a:buFont typeface="Arial" panose="020B0604020202020204" pitchFamily="34" charset="0"/>
              <a:buChar char="•"/>
              <a:defRPr kern="1200" baseline="0">
                <a:solidFill>
                  <a:prstClr val="black"/>
                </a:solidFill>
                <a:latin typeface="Source Sans Pro Regular"/>
                <a:ea typeface="+mn-ea"/>
                <a:cs typeface="Arial" panose="020B0604020202020204" pitchFamily="34" charset="0"/>
              </a:defRPr>
            </a:pPr>
            <a:r>
              <a:rPr dirty="0"/>
              <a:t>Gestion</a:t>
            </a:r>
          </a:p>
          <a:p>
            <a:pPr marL="342900" indent="-342900" hangingPunct="1">
              <a:buClr>
                <a:srgbClr val="649E00"/>
              </a:buClr>
              <a:buFont typeface="Arial" panose="020B0604020202020204" pitchFamily="34" charset="0"/>
              <a:buChar char="•"/>
              <a:defRPr kern="1200" baseline="0">
                <a:solidFill>
                  <a:prstClr val="black"/>
                </a:solidFill>
                <a:latin typeface="Source Sans Pro Regular"/>
                <a:ea typeface="+mn-ea"/>
                <a:cs typeface="Arial" panose="020B0604020202020204" pitchFamily="34" charset="0"/>
              </a:defRPr>
            </a:pPr>
            <a:r>
              <a:rPr dirty="0"/>
              <a:t>Planification : qui, comment, </a:t>
            </a:r>
            <a:r>
              <a:rPr dirty="0" err="1"/>
              <a:t>quand</a:t>
            </a:r>
            <a:r>
              <a:rPr dirty="0"/>
              <a:t> ?</a:t>
            </a:r>
          </a:p>
          <a:p>
            <a:pPr marL="342900" indent="-342900" hangingPunct="1">
              <a:buClr>
                <a:srgbClr val="649E00"/>
              </a:buClr>
              <a:buFont typeface="Arial" panose="020B0604020202020204" pitchFamily="34" charset="0"/>
              <a:buChar char="•"/>
              <a:defRPr kern="1200" baseline="0">
                <a:solidFill>
                  <a:prstClr val="black"/>
                </a:solidFill>
                <a:latin typeface="Source Sans Pro Regular"/>
                <a:ea typeface="+mn-ea"/>
                <a:cs typeface="Arial" panose="020B0604020202020204" pitchFamily="34" charset="0"/>
              </a:defRPr>
            </a:pPr>
            <a:r>
              <a:rPr dirty="0" err="1"/>
              <a:t>Systèmes</a:t>
            </a:r>
            <a:r>
              <a:rPr dirty="0"/>
              <a:t> </a:t>
            </a:r>
          </a:p>
          <a:p>
            <a:pPr marL="342900" indent="-342900" hangingPunct="1">
              <a:buClr>
                <a:srgbClr val="649E00"/>
              </a:buClr>
              <a:buFont typeface="Arial" panose="020B0604020202020204" pitchFamily="34" charset="0"/>
              <a:buChar char="•"/>
              <a:defRPr kern="1200" baseline="0">
                <a:solidFill>
                  <a:schemeClr val="tx1"/>
                </a:solidFill>
                <a:latin typeface="Source Sans Pro Regular"/>
                <a:ea typeface="+mn-ea"/>
                <a:cs typeface="Arial"/>
              </a:defRPr>
            </a:pPr>
            <a:r>
              <a:rPr dirty="0" err="1"/>
              <a:t>Continuité</a:t>
            </a:r>
            <a:r>
              <a:rPr dirty="0"/>
              <a:t> des </a:t>
            </a:r>
            <a:r>
              <a:rPr dirty="0" err="1"/>
              <a:t>activités</a:t>
            </a:r>
            <a:r>
              <a:rPr dirty="0"/>
              <a:t> </a:t>
            </a:r>
          </a:p>
          <a:p>
            <a:pPr hangingPunct="1">
              <a:spcBef>
                <a:spcPts val="1200"/>
              </a:spcBef>
            </a:pPr>
            <a:endParaRPr kern="1200" baseline="0" dirty="0">
              <a:solidFill>
                <a:srgbClr val="F36D32"/>
              </a:solidFill>
              <a:cs typeface="Arial" panose="020B0604020202020204" pitchFamily="34" charset="0"/>
            </a:endParaRPr>
          </a:p>
        </p:txBody>
      </p:sp>
      <p:sp>
        <p:nvSpPr>
          <p:cNvPr id="4" name="Rectangle 3"/>
          <p:cNvSpPr/>
          <p:nvPr/>
        </p:nvSpPr>
        <p:spPr>
          <a:xfrm>
            <a:off x="-45242" y="22505"/>
            <a:ext cx="11031794" cy="584775"/>
          </a:xfrm>
          <a:prstGeom prst="rect">
            <a:avLst/>
          </a:prstGeom>
        </p:spPr>
        <p:txBody>
          <a:bodyPr wrap="square">
            <a:spAutoFit/>
          </a:bodyPr>
          <a:lstStyle/>
          <a:p>
            <a:pPr>
              <a:defRPr sz="3200" b="1">
                <a:solidFill>
                  <a:schemeClr val="bg1"/>
                </a:solidFill>
                <a:latin typeface="Source Sans Pro Regular"/>
              </a:defRPr>
            </a:pPr>
            <a:r>
              <a:t>8.1 Rôles et responsabilités d’un gestionnaire</a:t>
            </a:r>
            <a:endParaRPr sz="3200">
              <a:solidFill>
                <a:schemeClr val="bg1"/>
              </a:solidFill>
              <a:latin typeface="Source Sans Pro Regular"/>
            </a:endParaRPr>
          </a:p>
        </p:txBody>
      </p:sp>
      <p:pic>
        <p:nvPicPr>
          <p:cNvPr id="7" name="Imag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65392" y="3358117"/>
            <a:ext cx="2968554" cy="2684642"/>
          </a:xfrm>
          <a:prstGeom prst="rect">
            <a:avLst/>
          </a:prstGeom>
        </p:spPr>
      </p:pic>
      <p:sp>
        <p:nvSpPr>
          <p:cNvPr id="8" name="Rectangle 7">
            <a:extLst>
              <a:ext uri="{FF2B5EF4-FFF2-40B4-BE49-F238E27FC236}">
                <a16:creationId xmlns:a16="http://schemas.microsoft.com/office/drawing/2014/main" id="{C453EE16-62AC-4EBE-8618-4FF04DACBBBD}"/>
              </a:ext>
            </a:extLst>
          </p:cNvPr>
          <p:cNvSpPr/>
          <p:nvPr/>
        </p:nvSpPr>
        <p:spPr>
          <a:xfrm>
            <a:off x="10232499" y="6012110"/>
            <a:ext cx="601447" cy="246221"/>
          </a:xfrm>
          <a:prstGeom prst="rect">
            <a:avLst/>
          </a:prstGeom>
        </p:spPr>
        <p:txBody>
          <a:bodyPr wrap="none">
            <a:spAutoFit/>
          </a:bodyPr>
          <a:lstStyle/>
          <a:p>
            <a:pPr hangingPunct="1">
              <a:defRPr sz="1000" kern="1200">
                <a:ea typeface="+mn-ea"/>
                <a:cs typeface="+mn-cs"/>
              </a:defRPr>
            </a:pPr>
            <a:r>
              <a:t>© APHL</a:t>
            </a:r>
            <a:endParaRPr sz="1000" kern="1200">
              <a:solidFill>
                <a:prstClr val="black"/>
              </a:solidFill>
              <a:ea typeface="+mn-ea"/>
              <a:cs typeface="+mn-cs"/>
            </a:endParaRPr>
          </a:p>
        </p:txBody>
      </p:sp>
      <p:sp>
        <p:nvSpPr>
          <p:cNvPr id="9" name="Slide Number Placeholder 5">
            <a:extLst>
              <a:ext uri="{FF2B5EF4-FFF2-40B4-BE49-F238E27FC236}">
                <a16:creationId xmlns:a16="http://schemas.microsoft.com/office/drawing/2014/main" id="{63B5E3F2-F2D3-4610-9361-7EFC70859BFA}"/>
              </a:ext>
            </a:extLst>
          </p:cNvPr>
          <p:cNvSpPr txBox="1">
            <a:spLocks noGrp="1"/>
          </p:cNvSpPr>
          <p:nvPr>
            <p:ph type="sldNum" sz="quarter" idx="2"/>
          </p:nvPr>
        </p:nvSpPr>
        <p:spPr>
          <a:xfrm>
            <a:off x="11907520" y="6527531"/>
            <a:ext cx="284480"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a:fld id="{86CB4B4D-7CA3-9044-876B-883B54F8677D}" type="slidenum">
              <a:rPr sz="1000">
                <a:solidFill>
                  <a:schemeClr val="tx1">
                    <a:lumMod val="50000"/>
                    <a:lumOff val="50000"/>
                  </a:schemeClr>
                </a:solidFill>
                <a:latin typeface="Source Sans Pro" panose="020B0503030403020204" pitchFamily="34" charset="0"/>
              </a:rPr>
              <a:pPr algn="ctr"/>
              <a:t>9</a:t>
            </a:fld>
            <a:endParaRPr sz="1000">
              <a:solidFill>
                <a:schemeClr val="tx1">
                  <a:lumMod val="50000"/>
                  <a:lumOff val="50000"/>
                </a:schemeClr>
              </a:solidFill>
              <a:latin typeface="Source Sans Pro" panose="020B0503030403020204" pitchFamily="34" charset="0"/>
            </a:endParaRPr>
          </a:p>
        </p:txBody>
      </p:sp>
    </p:spTree>
    <p:custDataLst>
      <p:tags r:id="rId1"/>
    </p:custDataLst>
    <p:extLst>
      <p:ext uri="{BB962C8B-B14F-4D97-AF65-F5344CB8AC3E}">
        <p14:creationId xmlns:p14="http://schemas.microsoft.com/office/powerpoint/2010/main" val="879338561"/>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GRESSARD, Jean-Paul</DisplayName>
        <AccountId>126</AccountId>
        <AccountType/>
      </UserInfo>
      <UserInfo>
        <DisplayName>SPAETH, Allyson Mary</DisplayName>
        <AccountId>185</AccountId>
        <AccountType/>
      </UserInfo>
      <UserInfo>
        <DisplayName>BARNADAS, Céline</DisplayName>
        <AccountId>186</AccountId>
        <AccountType/>
      </UserInfo>
      <UserInfo>
        <DisplayName>WILLET, Victoria</DisplayName>
        <AccountId>187</AccountId>
        <AccountType/>
      </UserInfo>
      <UserInfo>
        <DisplayName>FUCHS, Florence Janine</DisplayName>
        <AccountId>188</AccountId>
        <AccountType/>
      </UserInfo>
      <UserInfo>
        <DisplayName>WANG, Ninglan</DisplayName>
        <AccountId>189</AccountId>
        <AccountType/>
      </UserInfo>
      <UserInfo>
        <DisplayName>GASQUET, Philippe Eric</DisplayName>
        <AccountId>15</AccountId>
        <AccountType/>
      </UserInfo>
      <UserInfo>
        <DisplayName>GOMEZ, Paula</DisplayName>
        <AccountId>12</AccountId>
        <AccountType/>
      </UserInfo>
      <UserInfo>
        <DisplayName>GOMEZ, Faustina</DisplayName>
        <AccountId>190</AccountId>
        <AccountType/>
      </UserInfo>
      <UserInfo>
        <DisplayName>BONKOUNGOU, Boukare</DisplayName>
        <AccountId>27</AccountId>
        <AccountType/>
      </UserInfo>
      <UserInfo>
        <DisplayName>OMONY, Otto Emmanuel</DisplayName>
        <AccountId>156</AccountId>
        <AccountType/>
      </UserInfo>
      <UserInfo>
        <DisplayName>LADU, Alice</DisplayName>
        <AccountId>36</AccountId>
        <AccountType/>
      </UserInfo>
      <UserInfo>
        <DisplayName>SAMUEL, Reuben</DisplayName>
        <AccountId>38</AccountId>
        <AccountType/>
      </UserInfo>
      <UserInfo>
        <DisplayName>BROWN, Richard</DisplayName>
        <AccountId>39</AccountId>
        <AccountType/>
      </UserInfo>
      <UserInfo>
        <DisplayName>KANOUTE, Youssouf Baptiste</DisplayName>
        <AccountId>43</AccountId>
        <AccountType/>
      </UserInfo>
      <UserInfo>
        <DisplayName>RELAN, Pryanka</DisplayName>
        <AccountId>40</AccountId>
        <AccountType/>
      </UserInfo>
      <UserInfo>
        <DisplayName>SALIO, Flavio</DisplayName>
        <AccountId>54</AccountId>
        <AccountType/>
      </UserInfo>
      <UserInfo>
        <DisplayName>CHRISTENSEN, Renee</DisplayName>
        <AccountId>89</AccountId>
        <AccountType/>
      </UserInfo>
      <UserInfo>
        <DisplayName>FROST, Melinda</DisplayName>
        <AccountId>140</AccountId>
        <AccountType/>
      </UserInfo>
      <UserInfo>
        <DisplayName>ELNOSSERY, Sherein</DisplayName>
        <AccountId>42</AccountId>
        <AccountType/>
      </UserInfo>
      <UserInfo>
        <DisplayName>MOHAMMED, Shaza</DisplayName>
        <AccountId>171</AccountId>
        <AccountType/>
      </UserInfo>
      <UserInfo>
        <DisplayName>BULIVA, Evans</DisplayName>
        <AccountId>41</AccountId>
        <AccountType/>
      </UserInfo>
      <UserInfo>
        <DisplayName>EZZINE, Hind</DisplayName>
        <AccountId>20</AccountId>
        <AccountType/>
      </UserInfo>
    </SharedWithUsers>
  </documentManagement>
</p:properties>
</file>

<file path=customXml/itemProps1.xml><?xml version="1.0" encoding="utf-8"?>
<ds:datastoreItem xmlns:ds="http://schemas.openxmlformats.org/officeDocument/2006/customXml" ds:itemID="{40883999-D82E-49BE-B746-FE60ECF1A19A}">
  <ds:schemaRefs>
    <ds:schemaRef ds:uri="http://schemas.microsoft.com/sharepoint/v3/contenttype/forms"/>
  </ds:schemaRefs>
</ds:datastoreItem>
</file>

<file path=customXml/itemProps2.xml><?xml version="1.0" encoding="utf-8"?>
<ds:datastoreItem xmlns:ds="http://schemas.openxmlformats.org/officeDocument/2006/customXml" ds:itemID="{FEBD37EC-CFDB-4E98-A9A7-D83D35D875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D9EBC7-7433-46F7-9F73-650E9882B9A8}">
  <ds:schemaRefs>
    <ds:schemaRef ds:uri="http://purl.org/dc/dcmitype/"/>
    <ds:schemaRef ds:uri="http://schemas.microsoft.com/office/2006/documentManagement/types"/>
    <ds:schemaRef ds:uri="http://purl.org/dc/terms/"/>
    <ds:schemaRef ds:uri="http://www.w3.org/XML/1998/namespace"/>
    <ds:schemaRef ds:uri="450f158c-397a-4a9d-b005-a44c92e0fccb"/>
    <ds:schemaRef ds:uri="http://schemas.openxmlformats.org/package/2006/metadata/core-properties"/>
    <ds:schemaRef ds:uri="http://schemas.microsoft.com/office/infopath/2007/PartnerControls"/>
    <ds:schemaRef ds:uri="e2a64997-203d-4655-a595-383c2eb1e865"/>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262</TotalTime>
  <Words>8318</Words>
  <Application>Microsoft Office PowerPoint</Application>
  <PresentationFormat>Widescreen</PresentationFormat>
  <Paragraphs>920</Paragraphs>
  <Slides>83</Slides>
  <Notes>64</Notes>
  <HiddenSlides>0</HiddenSlides>
  <MMClips>0</MMClips>
  <ScaleCrop>false</ScaleCrop>
  <HeadingPairs>
    <vt:vector size="6" baseType="variant">
      <vt:variant>
        <vt:lpstr>Fonts Used</vt:lpstr>
      </vt:variant>
      <vt:variant>
        <vt:i4>18</vt:i4>
      </vt:variant>
      <vt:variant>
        <vt:lpstr>Theme</vt:lpstr>
      </vt:variant>
      <vt:variant>
        <vt:i4>2</vt:i4>
      </vt:variant>
      <vt:variant>
        <vt:lpstr>Slide Titles</vt:lpstr>
      </vt:variant>
      <vt:variant>
        <vt:i4>83</vt:i4>
      </vt:variant>
    </vt:vector>
  </HeadingPairs>
  <TitlesOfParts>
    <vt:vector size="103" baseType="lpstr">
      <vt:lpstr>MS PGothic</vt:lpstr>
      <vt:lpstr>MS PGothic</vt:lpstr>
      <vt:lpstr>Arial</vt:lpstr>
      <vt:lpstr>Arial MT</vt:lpstr>
      <vt:lpstr>Arial,Sans-Serif</vt:lpstr>
      <vt:lpstr>Calibri</vt:lpstr>
      <vt:lpstr>Courier New</vt:lpstr>
      <vt:lpstr>Franklin Gothic Book</vt:lpstr>
      <vt:lpstr>Georgia</vt:lpstr>
      <vt:lpstr>Helvetica</vt:lpstr>
      <vt:lpstr>Raleway</vt:lpstr>
      <vt:lpstr>Segoe UI</vt:lpstr>
      <vt:lpstr>Source Sans Pro</vt:lpstr>
      <vt:lpstr>Source Sans Pro Bold</vt:lpstr>
      <vt:lpstr>Source Sans Pro Regular</vt:lpstr>
      <vt:lpstr>Symbol</vt:lpstr>
      <vt:lpstr>Times New Roman</vt:lpstr>
      <vt:lpstr>Wingdings</vt:lpstr>
      <vt:lpstr>RRT_Theme_v4</vt:lpstr>
      <vt:lpstr>RRT_Theme_v4</vt:lpstr>
      <vt:lpstr>Atelier pour les gestionnaires  des équipes d’intervention rapide</vt:lpstr>
      <vt:lpstr>PowerPoint Presentation</vt:lpstr>
      <vt:lpstr>PowerPoint Presentation</vt:lpstr>
      <vt:lpstr>PowerPoint Presentation</vt:lpstr>
      <vt:lpstr>PowerPoint Presentation</vt:lpstr>
      <vt:lpstr>8.1. Rôles d'un gestionnaire d'EIR et compétences requises</vt:lpstr>
      <vt:lpstr>PowerPoint Presentation</vt:lpstr>
      <vt:lpstr>Quel est l’objectif d’un gestionnaire ?</vt:lpstr>
      <vt:lpstr>Quel est l’objectif d’un gestionnaire ?</vt:lpstr>
      <vt:lpstr>Rappel – Responsabilités des gestionnaires d'EIR</vt:lpstr>
      <vt:lpstr>Le rôle d'un gestionnaire consiste à :</vt:lpstr>
      <vt:lpstr>1. Planifier</vt:lpstr>
      <vt:lpstr>2. Organiser</vt:lpstr>
      <vt:lpstr>3. Diriger</vt:lpstr>
      <vt:lpstr>4. Coordonner</vt:lpstr>
      <vt:lpstr>5. Contrôler</vt:lpstr>
      <vt:lpstr>Compétences du gestionnaire</vt:lpstr>
      <vt:lpstr>Répartition des compétences en matière d'encadrement</vt:lpstr>
      <vt:lpstr>Principales compétences non techniques d'un gestionnaire d'EIR</vt:lpstr>
      <vt:lpstr>PowerPoint Presentation</vt:lpstr>
      <vt:lpstr>PowerPoint Presentation</vt:lpstr>
      <vt:lpstr>PowerPoint Presentation</vt:lpstr>
      <vt:lpstr>PowerPoint Presentation</vt:lpstr>
      <vt:lpstr>PowerPoint Presentation</vt:lpstr>
      <vt:lpstr>Compétences du chef d’équipe </vt:lpstr>
      <vt:lpstr>PowerPoint Presentation</vt:lpstr>
      <vt:lpstr>Mener son équipe au succès </vt:lpstr>
      <vt:lpstr>Caractéristiques de la gestion d'une EIR</vt:lpstr>
      <vt:lpstr>PowerPoint Presentation</vt:lpstr>
      <vt:lpstr>PowerPoint Presentation</vt:lpstr>
      <vt:lpstr>PowerPoint Presentation</vt:lpstr>
      <vt:lpstr>Règlement des conflits</vt:lpstr>
      <vt:lpstr>Causes des conflits au travail</vt:lpstr>
      <vt:lpstr>Types de conflits</vt:lpstr>
      <vt:lpstr>Conflit constructif</vt:lpstr>
      <vt:lpstr>Conflit destructif</vt:lpstr>
      <vt:lpstr>Mesures d'encadrement susceptibles de favoriser les conflits sur le lieu de travail</vt:lpstr>
      <vt:lpstr>Mesures d'encadrement susceptibles de minimiser les conflits sur le lieu de travail</vt:lpstr>
      <vt:lpstr>Attitudes face à un conflit</vt:lpstr>
      <vt:lpstr>PowerPoint Presentation</vt:lpstr>
      <vt:lpstr>Attitudes face à un conflit</vt:lpstr>
      <vt:lpstr>Attitudes face à un conflit</vt:lpstr>
      <vt:lpstr>Attitudes face à un conflit</vt:lpstr>
      <vt:lpstr>Attitudes face à un conflit</vt:lpstr>
      <vt:lpstr>Les sept étapes du règlement des conflits</vt:lpstr>
      <vt:lpstr>PowerPoint Presentation</vt:lpstr>
      <vt:lpstr>Bienvenue une nouvelle fois à Makati ! </vt:lpstr>
      <vt:lpstr>Instructions </vt:lpstr>
      <vt:lpstr>PowerPoint Presentation</vt:lpstr>
      <vt:lpstr>PowerPoint Presentation</vt:lpstr>
      <vt:lpstr>PowerPoint Presentation</vt:lpstr>
      <vt:lpstr>PowerPoint Presentation</vt:lpstr>
      <vt:lpstr>Discussion en plénière</vt:lpstr>
      <vt:lpstr>PowerPoint Presentation</vt:lpstr>
      <vt:lpstr>Qu’est-ce que la communication ?</vt:lpstr>
      <vt:lpstr>Des modes de communication multiples</vt:lpstr>
      <vt:lpstr>Pourquoi devriez-vous améliorer vos compétences en communication ?</vt:lpstr>
      <vt:lpstr>PowerPoint Presentation</vt:lpstr>
      <vt:lpstr>Types de communication</vt:lpstr>
      <vt:lpstr>Canaux de communication</vt:lpstr>
      <vt:lpstr>Communication en situation d’urgence</vt:lpstr>
      <vt:lpstr>La communication en situation de crise</vt:lpstr>
      <vt:lpstr>Communication et gestion des EIR </vt:lpstr>
      <vt:lpstr>PowerPoint Presentation</vt:lpstr>
      <vt:lpstr>PowerPoint Presentation</vt:lpstr>
      <vt:lpstr>Qu’est-ce que le plaidoyer ?</vt:lpstr>
      <vt:lpstr>Qu'est-ce que le plaidoyer en faveur de la santé publique</vt:lpstr>
      <vt:lpstr>Objectifs du plaidoyer</vt:lpstr>
      <vt:lpstr>Fondamentaux du plaidoyer</vt:lpstr>
      <vt:lpstr>Fondamentaux du plaidoyer </vt:lpstr>
      <vt:lpstr>PowerPoint Presentation</vt:lpstr>
      <vt:lpstr>Scénario </vt:lpstr>
      <vt:lpstr>Questions</vt:lpstr>
      <vt:lpstr>Instructions</vt:lpstr>
      <vt:lpstr>Bilan</vt:lpstr>
      <vt:lpstr>Bilan</vt:lpstr>
      <vt:lpstr>Bilan</vt:lpstr>
      <vt:lpstr>Messages clés</vt:lpstr>
      <vt:lpstr>Ce module est en partie adapté du programme d’apprentissage du Programme mondial de l'OMS pour le leadership des laboratoires.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Rapid Response Teams  Training of Trainers</dc:title>
  <dc:creator>Szilvia Horváth</dc:creator>
  <cp:lastModifiedBy>GOMEZ, Paula</cp:lastModifiedBy>
  <cp:revision>188</cp:revision>
  <dcterms:modified xsi:type="dcterms:W3CDTF">2024-11-12T13:54:01Z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8609500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MSIP_Label_7b94a7b8-f06c-4dfe-bdcc-9b548fd58c31_Enabled">
    <vt:lpwstr>true</vt:lpwstr>
  </property>
  <property fmtid="{D5CDD505-2E9C-101B-9397-08002B2CF9AE}" pid="12" name="MSIP_Label_7b94a7b8-f06c-4dfe-bdcc-9b548fd58c31_SetDate">
    <vt:lpwstr>2024-07-31T13:52:24Z</vt:lpwstr>
  </property>
  <property fmtid="{D5CDD505-2E9C-101B-9397-08002B2CF9AE}" pid="13" name="MSIP_Label_7b94a7b8-f06c-4dfe-bdcc-9b548fd58c31_Method">
    <vt:lpwstr>Privileged</vt:lpwstr>
  </property>
  <property fmtid="{D5CDD505-2E9C-101B-9397-08002B2CF9AE}" pid="14" name="MSIP_Label_7b94a7b8-f06c-4dfe-bdcc-9b548fd58c31_Name">
    <vt:lpwstr>7b94a7b8-f06c-4dfe-bdcc-9b548fd58c31</vt:lpwstr>
  </property>
  <property fmtid="{D5CDD505-2E9C-101B-9397-08002B2CF9AE}" pid="15" name="MSIP_Label_7b94a7b8-f06c-4dfe-bdcc-9b548fd58c31_SiteId">
    <vt:lpwstr>9ce70869-60db-44fd-abe8-d2767077fc8f</vt:lpwstr>
  </property>
  <property fmtid="{D5CDD505-2E9C-101B-9397-08002B2CF9AE}" pid="16" name="MSIP_Label_7b94a7b8-f06c-4dfe-bdcc-9b548fd58c31_ActionId">
    <vt:lpwstr>653daaa0-b06d-4f62-a33a-f4631e7ff92e</vt:lpwstr>
  </property>
  <property fmtid="{D5CDD505-2E9C-101B-9397-08002B2CF9AE}" pid="17" name="MSIP_Label_7b94a7b8-f06c-4dfe-bdcc-9b548fd58c31_ContentBits">
    <vt:lpwstr>0</vt:lpwstr>
  </property>
</Properties>
</file>